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7"/>
  </p:notesMasterIdLst>
  <p:sldIdLst>
    <p:sldId id="26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323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24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25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26" r:id="rId46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EFDAA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39" autoAdjust="0"/>
    <p:restoredTop sz="94660"/>
  </p:normalViewPr>
  <p:slideViewPr>
    <p:cSldViewPr>
      <p:cViewPr varScale="1">
        <p:scale>
          <a:sx n="79" d="100"/>
          <a:sy n="79" d="100"/>
        </p:scale>
        <p:origin x="-1410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/>
          </a:p>
        </p:txBody>
      </p:sp>
      <p:sp>
        <p:nvSpPr>
          <p:cNvPr id="15364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fld id="{8117046E-AA44-4F01-B4E3-7645A8914C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5277FAD-EC17-44E1-8F8E-D329E6D97431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13</a:t>
            </a:fld>
            <a:endParaRPr lang="fr-FR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5" rIns="91428" bIns="45715" anchor="ctr"/>
          <a:lstStyle/>
          <a:p>
            <a:endParaRPr lang="fr-FR">
              <a:ea typeface="MS Gothic" charset="0"/>
              <a:cs typeface="MS Gothic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7B6390C-C026-4E20-B816-01A0DD49C8B6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22</a:t>
            </a:fld>
            <a:endParaRPr lang="fr-FR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719637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C1DDD11-9893-4505-9DCE-1B0F0C5E0150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23</a:t>
            </a:fld>
            <a:endParaRPr lang="fr-FR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5" rIns="91428" bIns="45715" anchor="ctr"/>
          <a:lstStyle/>
          <a:p>
            <a:endParaRPr lang="fr-FR">
              <a:ea typeface="MS Gothic" charset="0"/>
              <a:cs typeface="MS Gothic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9B8C9E3-E14B-424D-99D0-289449E01483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25</a:t>
            </a:fld>
            <a:endParaRPr lang="fr-FR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ea typeface="MS Gothic" charset="0"/>
              <a:cs typeface="MS Gothic" charset="0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5B65F14-4E32-4746-BC3D-61CBA3989858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26</a:t>
            </a:fld>
            <a:endParaRPr lang="fr-FR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ea typeface="MS Gothic" charset="0"/>
              <a:cs typeface="MS Gothic" charset="0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114AF0B-DFEC-4A50-8ACE-60FE696F9871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27</a:t>
            </a:fld>
            <a:endParaRPr lang="fr-FR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ea typeface="MS Gothic" charset="0"/>
              <a:cs typeface="MS Gothic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18307A9-2653-4656-9C26-590EA62ECFC5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28</a:t>
            </a:fld>
            <a:endParaRPr lang="fr-FR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ea typeface="MS Gothic" charset="0"/>
              <a:cs typeface="MS Gothic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DB18A65-2036-424F-865C-5CA0CE966DDD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29</a:t>
            </a:fld>
            <a:endParaRPr lang="fr-FR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ea typeface="MS Gothic" charset="0"/>
              <a:cs typeface="MS Gothic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44E43C5-1D02-4EF1-8146-53248E94F533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30</a:t>
            </a:fld>
            <a:endParaRPr lang="fr-FR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ea typeface="MS Gothic" charset="0"/>
              <a:cs typeface="MS Gothic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E5233A4-1E5E-46EB-BA81-E04745B78751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31</a:t>
            </a:fld>
            <a:endParaRPr lang="fr-FR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719637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8683215-86B1-4F37-BD6B-F7BB06D2C1F6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32</a:t>
            </a:fld>
            <a:endParaRPr lang="fr-FR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8763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719637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9CD425F-56D9-4ECC-B7E8-15DAE56B1DE3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14</a:t>
            </a:fld>
            <a:endParaRPr lang="fr-FR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ea typeface="MS Gothic" charset="0"/>
              <a:cs typeface="MS Gothic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C774DDB-A3AF-4891-A844-8CC58C8FA605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34</a:t>
            </a:fld>
            <a:endParaRPr lang="fr-FR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ea typeface="MS Gothic" charset="0"/>
              <a:cs typeface="MS Gothic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0F66CC5-B938-4A21-BD39-2B81D0BE28AB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35</a:t>
            </a:fld>
            <a:endParaRPr lang="fr-FR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ea typeface="MS Gothic" charset="0"/>
              <a:cs typeface="MS Gothic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7902002-2B44-49C9-924C-077BE9C9FDFB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36</a:t>
            </a:fld>
            <a:endParaRPr lang="fr-FR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ea typeface="MS Gothic" charset="0"/>
              <a:cs typeface="MS Gothic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DFA852E-981A-4EF3-8432-A6EB568E0E64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37</a:t>
            </a:fld>
            <a:endParaRPr lang="fr-FR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5" rIns="91428" bIns="45715" anchor="ctr"/>
          <a:lstStyle/>
          <a:p>
            <a:endParaRPr lang="fr-FR">
              <a:ea typeface="MS Gothic" charset="0"/>
              <a:cs typeface="MS Gothic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0700366-AC82-45F9-8C22-11D5CF148189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38</a:t>
            </a:fld>
            <a:endParaRPr lang="fr-FR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ea typeface="MS Gothic" charset="0"/>
              <a:cs typeface="MS Gothic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0F10E0E-6BBD-4CFD-9AA1-E82B887F0E37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39</a:t>
            </a:fld>
            <a:endParaRPr lang="fr-FR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ea typeface="MS Gothic" charset="0"/>
              <a:cs typeface="MS Gothic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B34751C-A96F-4612-9E14-C9242889D9DC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40</a:t>
            </a:fld>
            <a:endParaRPr lang="fr-FR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ea typeface="MS Gothic" charset="0"/>
              <a:cs typeface="MS Gothic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4207E2B-243C-4D34-B7E0-33C79E662DB5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41</a:t>
            </a:fld>
            <a:endParaRPr lang="fr-FR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ea typeface="MS Gothic" charset="0"/>
              <a:cs typeface="MS Gothic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0DDB9E1-1B8B-4418-8832-6A61EDC8E80B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42</a:t>
            </a:fld>
            <a:endParaRPr lang="fr-FR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719637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D3DC631-944C-40A1-9579-D27D83972B8B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43</a:t>
            </a:fld>
            <a:endParaRPr lang="fr-FR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719637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D2B9A2B-C511-47CD-88E6-0D7E20779D58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15</a:t>
            </a:fld>
            <a:endParaRPr lang="fr-FR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ea typeface="MS Gothic" charset="0"/>
              <a:cs typeface="MS Gothic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2CE32C1-EB86-4499-8B8A-C776B5086E0B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44</a:t>
            </a:fld>
            <a:endParaRPr lang="fr-FR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5" rIns="91428" bIns="45715" anchor="ctr"/>
          <a:lstStyle/>
          <a:p>
            <a:endParaRPr lang="fr-FR">
              <a:ea typeface="MS Gothic" charset="0"/>
              <a:cs typeface="MS Gothic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19A9989-A083-4A94-8104-6B679B063441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16</a:t>
            </a:fld>
            <a:endParaRPr lang="fr-FR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ea typeface="MS Gothic" charset="0"/>
              <a:cs typeface="MS Gothic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82D8044-B159-4276-B4BB-3ABB6871D7DD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17</a:t>
            </a:fld>
            <a:endParaRPr lang="fr-FR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ea typeface="MS Gothic" charset="0"/>
              <a:cs typeface="MS Gothic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72961E1-12BC-4AF6-807F-3D8224D95B23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18</a:t>
            </a:fld>
            <a:endParaRPr lang="fr-FR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ea typeface="MS Gothic" charset="0"/>
              <a:cs typeface="MS Gothic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2BE6603-54EB-4DDD-8FAD-2F01DA1A8366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19</a:t>
            </a:fld>
            <a:endParaRPr lang="fr-FR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ea typeface="MS Gothic" charset="0"/>
              <a:cs typeface="MS Gothic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BCC9681-0438-4E2A-894D-C22945C5517D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20</a:t>
            </a:fld>
            <a:endParaRPr lang="fr-FR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ea typeface="MS Gothic" charset="0"/>
              <a:cs typeface="MS Gothic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6EAE755-FE9A-492C-B68D-598602BA4774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21</a:t>
            </a:fld>
            <a:endParaRPr lang="fr-FR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719637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6E2F3-2323-4C19-ACE8-80B8E838C09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8D76E-1616-4E5E-9D34-72E1C2E084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64516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1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193DF-C3C5-4FF1-8427-340CB89834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200B0-4632-41A9-8A83-6635A44D06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A11E9-4E31-4E08-B7EC-7897DEF0B6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B9BCB-014E-48AF-A596-C4F1140F91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7DB7C-C2BB-4F5A-9A27-9EFE9608BBD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01D2A-1B32-4B07-A1C3-074D6912B23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2EEA5-8902-4BC1-AEF1-1375C4CD0F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C250B-6347-4C1F-A11F-8882FB5F05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C8904-7263-47D3-BA4D-AF24898BD6B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6212" cy="4984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fld id="{0330A797-63AF-4F45-9211-BD9A502DBE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ve-de-pierre.fr/fr/realisations/images-3/pierre07-dalles-7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.xml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2897172" y="993755"/>
            <a:ext cx="4429125" cy="857250"/>
          </a:xfrm>
          <a:noFill/>
          <a:ln>
            <a:noFill/>
          </a:ln>
        </p:spPr>
        <p:txBody>
          <a:bodyPr/>
          <a:lstStyle/>
          <a:p>
            <a:r>
              <a:rPr lang="fr-FR" sz="48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lecture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3320" y="6137291"/>
            <a:ext cx="3429024" cy="1000141"/>
          </a:xfrm>
          <a:gradFill flip="none" rotWithShape="1">
            <a:gsLst>
              <a:gs pos="0">
                <a:srgbClr val="EFDAA7">
                  <a:tint val="66000"/>
                  <a:satMod val="160000"/>
                </a:srgbClr>
              </a:gs>
              <a:gs pos="50000">
                <a:srgbClr val="EFDAA7">
                  <a:tint val="44500"/>
                  <a:satMod val="160000"/>
                </a:srgbClr>
              </a:gs>
              <a:gs pos="100000">
                <a:srgbClr val="EFDAA7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fr-FR" dirty="0" smtClean="0"/>
              <a:t>Orthophonie</a:t>
            </a:r>
          </a:p>
          <a:p>
            <a:r>
              <a:rPr lang="fr-FR" sz="2000" dirty="0" smtClean="0"/>
              <a:t>Cécile </a:t>
            </a:r>
            <a:r>
              <a:rPr lang="fr-FR" sz="2000" dirty="0" err="1" smtClean="0"/>
              <a:t>Péguin</a:t>
            </a:r>
            <a:endParaRPr lang="fr-FR" sz="2000" dirty="0" smtClean="0"/>
          </a:p>
        </p:txBody>
      </p:sp>
      <p:sp>
        <p:nvSpPr>
          <p:cNvPr id="4" name="ZoneTexte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111486" y="2708267"/>
            <a:ext cx="2000259" cy="14668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9600" dirty="0"/>
              <a:t> </a:t>
            </a:r>
            <a:r>
              <a:rPr lang="fr-FR" sz="9600" dirty="0" err="1">
                <a:solidFill>
                  <a:srgbClr val="C00000"/>
                </a:solidFill>
              </a:rPr>
              <a:t>ba</a:t>
            </a:r>
            <a:endParaRPr lang="fr-FR" sz="9600" dirty="0"/>
          </a:p>
        </p:txBody>
      </p:sp>
      <p:sp>
        <p:nvSpPr>
          <p:cNvPr id="5" name="ZoneTexte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540378" y="2708267"/>
            <a:ext cx="1785945" cy="146623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9600" dirty="0" smtClean="0">
                <a:solidFill>
                  <a:srgbClr val="C00000"/>
                </a:solidFill>
              </a:rPr>
              <a:t>da</a:t>
            </a:r>
            <a:endParaRPr lang="fr-FR" sz="9600" dirty="0"/>
          </a:p>
        </p:txBody>
      </p:sp>
      <p:sp>
        <p:nvSpPr>
          <p:cNvPr id="6" name="ZoneTexte 5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611156" y="2708267"/>
            <a:ext cx="1928821" cy="14668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9600" dirty="0"/>
              <a:t> </a:t>
            </a:r>
            <a:r>
              <a:rPr lang="fr-FR" sz="9600" dirty="0" err="1" smtClean="0">
                <a:solidFill>
                  <a:srgbClr val="C00000"/>
                </a:solidFill>
              </a:rPr>
              <a:t>pa</a:t>
            </a:r>
            <a:endParaRPr lang="fr-FR" sz="9600" dirty="0"/>
          </a:p>
        </p:txBody>
      </p:sp>
      <p:sp>
        <p:nvSpPr>
          <p:cNvPr id="7" name="ZoneTexte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683518" y="2708267"/>
            <a:ext cx="1857383" cy="14668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9600" dirty="0"/>
              <a:t> </a:t>
            </a:r>
            <a:r>
              <a:rPr lang="fr-FR" sz="9600" dirty="0" smtClean="0">
                <a:solidFill>
                  <a:srgbClr val="C00000"/>
                </a:solidFill>
              </a:rPr>
              <a:t>ta</a:t>
            </a:r>
            <a:endParaRPr lang="fr-FR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40313" y="1889906"/>
            <a:ext cx="1890130" cy="1510186"/>
          </a:xfrm>
        </p:spPr>
        <p:txBody>
          <a:bodyPr>
            <a:noAutofit/>
          </a:bodyPr>
          <a:lstStyle/>
          <a:p>
            <a:r>
              <a:rPr lang="fr-FR" sz="10600" dirty="0" err="1" smtClean="0">
                <a:solidFill>
                  <a:srgbClr val="C00000"/>
                </a:solidFill>
                <a:latin typeface="Verdana" pitchFamily="34" charset="0"/>
              </a:rPr>
              <a:t>pa</a:t>
            </a:r>
            <a:endParaRPr lang="fr-FR" sz="10600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386449" y="1889906"/>
            <a:ext cx="1890130" cy="1510186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/>
          <a:p>
            <a:pPr algn="ctr" defTabSz="1007943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fr-FR" sz="10600" dirty="0" err="1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+mj-ea"/>
                <a:cs typeface="+mj-cs"/>
              </a:rPr>
              <a:t>re</a:t>
            </a:r>
            <a:endParaRPr lang="fr-FR" sz="10600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08764" y="2047400"/>
            <a:ext cx="2362663" cy="1510186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/>
          <a:p>
            <a:pPr algn="ctr" defTabSz="1007943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fr-FR" sz="10600" dirty="0">
                <a:solidFill>
                  <a:srgbClr val="FF6600"/>
                </a:solidFill>
                <a:latin typeface="Verdana" pitchFamily="34" charset="0"/>
                <a:ea typeface="+mj-ea"/>
                <a:cs typeface="+mj-cs"/>
              </a:rPr>
              <a:t>un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772932" y="1968653"/>
            <a:ext cx="945065" cy="1417449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/>
          <a:p>
            <a:pPr algn="ctr" defTabSz="1007943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fr-FR" sz="10600" dirty="0">
                <a:solidFill>
                  <a:srgbClr val="C00000"/>
                </a:solidFill>
                <a:latin typeface="Verdana" pitchFamily="34" charset="0"/>
                <a:ea typeface="+mj-ea"/>
                <a:cs typeface="+mj-cs"/>
              </a:rPr>
              <a:t>s</a:t>
            </a:r>
          </a:p>
        </p:txBody>
      </p:sp>
      <p:pic>
        <p:nvPicPr>
          <p:cNvPr id="9" name="Image 8" descr="pl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204" y="4094826"/>
            <a:ext cx="3584222" cy="2869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985378" y="1889906"/>
            <a:ext cx="1890130" cy="1510186"/>
          </a:xfrm>
        </p:spPr>
        <p:txBody>
          <a:bodyPr>
            <a:noAutofit/>
          </a:bodyPr>
          <a:lstStyle/>
          <a:p>
            <a:r>
              <a:rPr lang="fr-FR" sz="10600" dirty="0" err="1" smtClean="0">
                <a:solidFill>
                  <a:srgbClr val="C00000"/>
                </a:solidFill>
                <a:latin typeface="Verdana" pitchFamily="34" charset="0"/>
              </a:rPr>
              <a:t>pa</a:t>
            </a:r>
            <a:endParaRPr lang="fr-FR" sz="10600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992671" y="1889906"/>
            <a:ext cx="3307728" cy="1510186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/>
          <a:p>
            <a:pPr algn="ctr" defTabSz="1007943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fr-FR" sz="10600" dirty="0" err="1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+mj-ea"/>
                <a:cs typeface="+mj-cs"/>
              </a:rPr>
              <a:t>com</a:t>
            </a:r>
            <a:endParaRPr lang="fr-FR" sz="10600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72497" y="1968653"/>
            <a:ext cx="2362663" cy="1510186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/>
          <a:p>
            <a:pPr algn="ctr" defTabSz="1007943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fr-FR" sz="10600" dirty="0">
                <a:solidFill>
                  <a:srgbClr val="FF6600"/>
                </a:solidFill>
                <a:latin typeface="Verdana" pitchFamily="34" charset="0"/>
                <a:ea typeface="+mj-ea"/>
                <a:cs typeface="+mj-cs"/>
              </a:rPr>
              <a:t>un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717997" y="1889906"/>
            <a:ext cx="945065" cy="1417449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/>
          <a:p>
            <a:pPr algn="ctr" defTabSz="1007943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fr-FR" sz="10600" dirty="0">
                <a:solidFill>
                  <a:srgbClr val="C00000"/>
                </a:solidFill>
                <a:latin typeface="Verdana" pitchFamily="34" charset="0"/>
                <a:ea typeface="+mj-ea"/>
                <a:cs typeface="+mj-cs"/>
              </a:rPr>
              <a:t>s</a:t>
            </a:r>
          </a:p>
        </p:txBody>
      </p:sp>
      <p:pic>
        <p:nvPicPr>
          <p:cNvPr id="7" name="Image 6" descr="compas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873" y="3543596"/>
            <a:ext cx="3596494" cy="3596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2897172" y="993755"/>
            <a:ext cx="4429125" cy="857250"/>
          </a:xfrm>
          <a:noFill/>
          <a:ln>
            <a:noFill/>
          </a:ln>
        </p:spPr>
        <p:txBody>
          <a:bodyPr/>
          <a:lstStyle/>
          <a:p>
            <a:r>
              <a:rPr lang="fr-FR" sz="48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lecture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3320" y="6137291"/>
            <a:ext cx="3429024" cy="1000141"/>
          </a:xfrm>
          <a:gradFill flip="none" rotWithShape="1">
            <a:gsLst>
              <a:gs pos="0">
                <a:srgbClr val="EFDAA7">
                  <a:tint val="66000"/>
                  <a:satMod val="160000"/>
                </a:srgbClr>
              </a:gs>
              <a:gs pos="50000">
                <a:srgbClr val="EFDAA7">
                  <a:tint val="44500"/>
                  <a:satMod val="160000"/>
                </a:srgbClr>
              </a:gs>
              <a:gs pos="100000">
                <a:srgbClr val="EFDAA7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fr-FR" dirty="0" smtClean="0"/>
              <a:t>Orthophonie</a:t>
            </a:r>
          </a:p>
          <a:p>
            <a:r>
              <a:rPr lang="fr-FR" sz="2000" dirty="0" smtClean="0"/>
              <a:t>Cécile </a:t>
            </a:r>
            <a:r>
              <a:rPr lang="fr-FR" sz="2000" dirty="0" err="1" smtClean="0"/>
              <a:t>Péguin</a:t>
            </a:r>
            <a:endParaRPr lang="fr-FR" sz="2000" dirty="0" smtClean="0"/>
          </a:p>
        </p:txBody>
      </p:sp>
      <p:sp>
        <p:nvSpPr>
          <p:cNvPr id="4" name="ZoneTexte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111486" y="2708267"/>
            <a:ext cx="2000259" cy="14668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9600" dirty="0"/>
              <a:t> </a:t>
            </a:r>
            <a:r>
              <a:rPr lang="fr-FR" sz="9600" dirty="0" err="1">
                <a:solidFill>
                  <a:srgbClr val="C00000"/>
                </a:solidFill>
              </a:rPr>
              <a:t>ba</a:t>
            </a:r>
            <a:endParaRPr lang="fr-FR" sz="9600" dirty="0"/>
          </a:p>
        </p:txBody>
      </p:sp>
      <p:sp>
        <p:nvSpPr>
          <p:cNvPr id="5" name="ZoneTexte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540378" y="2708267"/>
            <a:ext cx="1785945" cy="146623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9600" dirty="0" smtClean="0">
                <a:solidFill>
                  <a:srgbClr val="C00000"/>
                </a:solidFill>
              </a:rPr>
              <a:t>da</a:t>
            </a:r>
            <a:endParaRPr lang="fr-FR" sz="9600" dirty="0"/>
          </a:p>
        </p:txBody>
      </p:sp>
      <p:sp>
        <p:nvSpPr>
          <p:cNvPr id="6" name="ZoneTexte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11156" y="2708267"/>
            <a:ext cx="1928821" cy="14668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9600" dirty="0"/>
              <a:t> </a:t>
            </a:r>
            <a:r>
              <a:rPr lang="fr-FR" sz="9600" dirty="0" err="1" smtClean="0">
                <a:solidFill>
                  <a:srgbClr val="C00000"/>
                </a:solidFill>
              </a:rPr>
              <a:t>pa</a:t>
            </a:r>
            <a:endParaRPr lang="fr-FR" sz="9600" dirty="0"/>
          </a:p>
        </p:txBody>
      </p:sp>
      <p:sp>
        <p:nvSpPr>
          <p:cNvPr id="7" name="ZoneTexte 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683518" y="2708267"/>
            <a:ext cx="1857383" cy="14668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9600" dirty="0"/>
              <a:t> </a:t>
            </a:r>
            <a:r>
              <a:rPr lang="fr-FR" sz="9600" dirty="0" smtClean="0">
                <a:solidFill>
                  <a:srgbClr val="C00000"/>
                </a:solidFill>
              </a:rPr>
              <a:t>ta</a:t>
            </a:r>
            <a:endParaRPr lang="fr-FR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3240088" y="1800225"/>
            <a:ext cx="180022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4996" rIns="89991" bIns="44996"/>
          <a:lstStyle/>
          <a:p>
            <a:pPr>
              <a:lnSpc>
                <a:spcPct val="101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9600">
                <a:solidFill>
                  <a:srgbClr val="94006B"/>
                </a:solidFill>
                <a:latin typeface="Verdana" pitchFamily="34" charset="0"/>
              </a:rPr>
              <a:t>ba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859338" y="1847850"/>
            <a:ext cx="3060700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4996" rIns="89991" bIns="44996"/>
          <a:lstStyle/>
          <a:p>
            <a:pPr>
              <a:lnSpc>
                <a:spcPct val="101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9600">
                <a:solidFill>
                  <a:srgbClr val="666666"/>
                </a:solidFill>
                <a:latin typeface="Verdana" pitchFamily="34" charset="0"/>
              </a:rPr>
              <a:t>llon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20725" y="1800225"/>
            <a:ext cx="180022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4996" rIns="89991" bIns="44996"/>
          <a:lstStyle/>
          <a:p>
            <a:pPr>
              <a:lnSpc>
                <a:spcPct val="101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9600">
                <a:solidFill>
                  <a:srgbClr val="CC6633"/>
                </a:solidFill>
                <a:latin typeface="Verdana" pitchFamily="34" charset="0"/>
              </a:rPr>
              <a:t>un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4140200"/>
            <a:ext cx="2881312" cy="287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83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3240088" y="1800225"/>
            <a:ext cx="180022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94006B"/>
                </a:solidFill>
                <a:latin typeface="Verdana" pitchFamily="34" charset="0"/>
              </a:rPr>
              <a:t>ba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859338" y="1847850"/>
            <a:ext cx="3060700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666666"/>
                </a:solidFill>
                <a:latin typeface="Verdana" pitchFamily="34" charset="0"/>
              </a:rPr>
              <a:t>teau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720725" y="1800225"/>
            <a:ext cx="180022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CC6633"/>
                </a:solidFill>
                <a:latin typeface="Verdana" pitchFamily="34" charset="0"/>
              </a:rPr>
              <a:t>un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0088" y="3867150"/>
            <a:ext cx="4667250" cy="315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8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3240088" y="1800225"/>
            <a:ext cx="180022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94006B"/>
                </a:solidFill>
                <a:latin typeface="Verdana" pitchFamily="34" charset="0"/>
              </a:rPr>
              <a:t>ba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859338" y="1847850"/>
            <a:ext cx="3060700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666666"/>
                </a:solidFill>
                <a:latin typeface="Verdana" pitchFamily="34" charset="0"/>
              </a:rPr>
              <a:t>lai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20725" y="1800225"/>
            <a:ext cx="180022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CC6633"/>
                </a:solidFill>
                <a:latin typeface="Verdana" pitchFamily="34" charset="0"/>
              </a:rPr>
              <a:t>un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7713" y="4106863"/>
            <a:ext cx="2641600" cy="2373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8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240088" y="1800225"/>
            <a:ext cx="180022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94006B"/>
                </a:solidFill>
                <a:latin typeface="Verdana" pitchFamily="34" charset="0"/>
              </a:rPr>
              <a:t>ba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826000" y="1779588"/>
            <a:ext cx="3060700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666666"/>
                </a:solidFill>
                <a:latin typeface="Verdana" pitchFamily="34" charset="0"/>
              </a:rPr>
              <a:t>gue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60363" y="1800225"/>
            <a:ext cx="2519362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CC6633"/>
                </a:solidFill>
                <a:latin typeface="Verdana" pitchFamily="34" charset="0"/>
              </a:rPr>
              <a:t>une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0188" y="3467100"/>
            <a:ext cx="3529012" cy="3732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8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3240088" y="1800225"/>
            <a:ext cx="180022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94006B"/>
                </a:solidFill>
                <a:latin typeface="Verdana" pitchFamily="34" charset="0"/>
              </a:rPr>
              <a:t>ba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859338" y="1800225"/>
            <a:ext cx="1800225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666666"/>
                </a:solidFill>
                <a:latin typeface="Verdana" pitchFamily="34" charset="0"/>
              </a:rPr>
              <a:t>na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60363" y="1800225"/>
            <a:ext cx="2519362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CC6633"/>
                </a:solidFill>
                <a:latin typeface="Verdana" pitchFamily="34" charset="0"/>
              </a:rPr>
              <a:t>une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480175" y="1800225"/>
            <a:ext cx="1800225" cy="156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333333"/>
                </a:solidFill>
                <a:latin typeface="Verdana" pitchFamily="34" charset="0"/>
              </a:rPr>
              <a:t>ne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0313" y="3959225"/>
            <a:ext cx="2857500" cy="283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8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4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4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500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3240088" y="1800225"/>
            <a:ext cx="180022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94006B"/>
                </a:solidFill>
                <a:latin typeface="Verdana" pitchFamily="34" charset="0"/>
              </a:rPr>
              <a:t>ba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859338" y="1800225"/>
            <a:ext cx="4140200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666666"/>
                </a:solidFill>
                <a:latin typeface="Verdana" pitchFamily="34" charset="0"/>
              </a:rPr>
              <a:t>guette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60363" y="1800225"/>
            <a:ext cx="2519362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CC6633"/>
                </a:solidFill>
                <a:latin typeface="Verdana" pitchFamily="34" charset="0"/>
              </a:rPr>
              <a:t>une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0475" y="3419475"/>
            <a:ext cx="7199313" cy="3779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8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3240088" y="1800225"/>
            <a:ext cx="180022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94006B"/>
                </a:solidFill>
                <a:latin typeface="Verdana" pitchFamily="34" charset="0"/>
              </a:rPr>
              <a:t>ba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859338" y="1800225"/>
            <a:ext cx="2520950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666666"/>
                </a:solidFill>
                <a:latin typeface="Verdana" pitchFamily="34" charset="0"/>
              </a:rPr>
              <a:t>ton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900113" y="1800225"/>
            <a:ext cx="1979612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CC6633"/>
                </a:solidFill>
                <a:latin typeface="Verdana" pitchFamily="34" charset="0"/>
              </a:rPr>
              <a:t>un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4167188"/>
            <a:ext cx="2335212" cy="213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8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13916" y="2047400"/>
            <a:ext cx="1890130" cy="1510186"/>
          </a:xfrm>
        </p:spPr>
        <p:txBody>
          <a:bodyPr>
            <a:noAutofit/>
          </a:bodyPr>
          <a:lstStyle/>
          <a:p>
            <a:r>
              <a:rPr lang="fr-FR" sz="10600" dirty="0" err="1" smtClean="0">
                <a:solidFill>
                  <a:srgbClr val="C00000"/>
                </a:solidFill>
                <a:latin typeface="Verdana" pitchFamily="34" charset="0"/>
              </a:rPr>
              <a:t>pa</a:t>
            </a:r>
            <a:endParaRPr lang="fr-FR" sz="10600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67780" y="2047400"/>
            <a:ext cx="1653864" cy="1510186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/>
          <a:p>
            <a:pPr algn="ctr" defTabSz="1007943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fr-FR" sz="106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+mj-ea"/>
                <a:cs typeface="+mj-cs"/>
              </a:rPr>
              <a:t>pi</a:t>
            </a:r>
          </a:p>
        </p:txBody>
      </p:sp>
      <p:pic>
        <p:nvPicPr>
          <p:cNvPr id="5" name="Image 4" descr="pap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802" y="4252321"/>
            <a:ext cx="2441418" cy="2591387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472497" y="2047400"/>
            <a:ext cx="2362663" cy="1510186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/>
          <a:p>
            <a:pPr algn="ctr" defTabSz="1007943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fr-FR" sz="10600" dirty="0">
                <a:solidFill>
                  <a:srgbClr val="FF6600"/>
                </a:solidFill>
                <a:latin typeface="Verdana" pitchFamily="34" charset="0"/>
                <a:ea typeface="+mj-ea"/>
                <a:cs typeface="+mj-cs"/>
              </a:rPr>
              <a:t>un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3240088" y="1800225"/>
            <a:ext cx="180022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94006B"/>
                </a:solidFill>
                <a:latin typeface="Verdana" pitchFamily="34" charset="0"/>
              </a:rPr>
              <a:t>ba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9388" y="1800225"/>
            <a:ext cx="287972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CC6633"/>
                </a:solidFill>
                <a:latin typeface="Verdana" pitchFamily="34" charset="0"/>
              </a:rPr>
              <a:t>une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3240088" y="1800225"/>
            <a:ext cx="180022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94006B"/>
                </a:solidFill>
                <a:latin typeface="Verdana" pitchFamily="34" charset="0"/>
              </a:rPr>
              <a:t>ba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826000" y="1779588"/>
            <a:ext cx="720725" cy="145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800080"/>
                </a:solidFill>
                <a:latin typeface="Verdana" pitchFamily="34" charset="0"/>
              </a:rPr>
              <a:t>r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540375" y="1779588"/>
            <a:ext cx="1800225" cy="145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4C4C4C"/>
                </a:solidFill>
                <a:latin typeface="Verdana" pitchFamily="34" charset="0"/>
              </a:rPr>
              <a:t>be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3240088"/>
            <a:ext cx="3286125" cy="401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539750" y="2160588"/>
            <a:ext cx="1979613" cy="156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CC6633"/>
                </a:solidFill>
                <a:latin typeface="Verdana" pitchFamily="34" charset="0"/>
              </a:rPr>
              <a:t>un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2519363" y="2160588"/>
            <a:ext cx="2339975" cy="156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94006B"/>
                </a:solidFill>
                <a:latin typeface="Verdana" pitchFamily="34" charset="0"/>
              </a:rPr>
              <a:t>bar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679950" y="2160588"/>
            <a:ext cx="1439863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666666"/>
                </a:solidFill>
                <a:latin typeface="Verdana" pitchFamily="34" charset="0"/>
              </a:rPr>
              <a:t>ra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119813" y="2160588"/>
            <a:ext cx="1619250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666666"/>
                </a:solidFill>
                <a:latin typeface="Verdana" pitchFamily="34" charset="0"/>
              </a:rPr>
              <a:t>cu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740650" y="2160588"/>
            <a:ext cx="180022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666666"/>
                </a:solidFill>
                <a:latin typeface="Verdana" pitchFamily="34" charset="0"/>
              </a:rPr>
              <a:t>da</a:t>
            </a: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5688" y="3565525"/>
            <a:ext cx="51943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79388" y="2160588"/>
            <a:ext cx="2519362" cy="156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CC6633"/>
                </a:solidFill>
                <a:latin typeface="Verdana" pitchFamily="34" charset="0"/>
              </a:rPr>
              <a:t>une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2879725" y="2160588"/>
            <a:ext cx="2339975" cy="156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94006B"/>
                </a:solidFill>
                <a:latin typeface="Verdana" pitchFamily="34" charset="0"/>
              </a:rPr>
              <a:t>bar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040313" y="2160588"/>
            <a:ext cx="180022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666666"/>
                </a:solidFill>
                <a:latin typeface="Verdana" pitchFamily="34" charset="0"/>
              </a:rPr>
              <a:t>ba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480175" y="2160588"/>
            <a:ext cx="3240088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666666"/>
                </a:solidFill>
                <a:latin typeface="Verdana" pitchFamily="34" charset="0"/>
              </a:rPr>
              <a:t>papa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3600450"/>
            <a:ext cx="2700337" cy="3779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800" decel="100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79388" y="1800225"/>
            <a:ext cx="287972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4996" rIns="89991" bIns="44996"/>
          <a:lstStyle/>
          <a:p>
            <a:pPr>
              <a:lnSpc>
                <a:spcPct val="101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9600">
                <a:solidFill>
                  <a:srgbClr val="CC6633"/>
                </a:solidFill>
                <a:latin typeface="Verdana" pitchFamily="34" charset="0"/>
              </a:rPr>
              <a:t>des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182938" y="1636713"/>
            <a:ext cx="180022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4996" rIns="89991" bIns="44996"/>
          <a:lstStyle/>
          <a:p>
            <a:pPr>
              <a:lnSpc>
                <a:spcPct val="101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9600">
                <a:solidFill>
                  <a:srgbClr val="94006B"/>
                </a:solidFill>
                <a:latin typeface="Verdana" pitchFamily="34" charset="0"/>
              </a:rPr>
              <a:t>ba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883150" y="1654175"/>
            <a:ext cx="1800225" cy="145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4996" rIns="89991" bIns="44996"/>
          <a:lstStyle/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9600">
                <a:solidFill>
                  <a:srgbClr val="4C4C4C"/>
                </a:solidFill>
                <a:latin typeface="Verdana" pitchFamily="34" charset="0"/>
              </a:rPr>
              <a:t>ga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537325" y="1654175"/>
            <a:ext cx="2519363" cy="145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4996" rIns="89991" bIns="44996"/>
          <a:lstStyle/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9600">
                <a:solidFill>
                  <a:srgbClr val="4C4C4C"/>
                </a:solidFill>
                <a:latin typeface="Verdana" pitchFamily="34" charset="0"/>
              </a:rPr>
              <a:t>ges</a:t>
            </a:r>
          </a:p>
        </p:txBody>
      </p:sp>
      <p:pic>
        <p:nvPicPr>
          <p:cNvPr id="2050" name="Picture 2" descr="http://www.tigourmet.com/medias/bag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6375" y="3517900"/>
            <a:ext cx="40957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2897172" y="993755"/>
            <a:ext cx="4429125" cy="857250"/>
          </a:xfrm>
          <a:noFill/>
          <a:ln>
            <a:noFill/>
          </a:ln>
        </p:spPr>
        <p:txBody>
          <a:bodyPr/>
          <a:lstStyle/>
          <a:p>
            <a:r>
              <a:rPr lang="fr-FR" sz="48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lecture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3320" y="6137291"/>
            <a:ext cx="3429024" cy="1000141"/>
          </a:xfrm>
          <a:gradFill flip="none" rotWithShape="1">
            <a:gsLst>
              <a:gs pos="0">
                <a:srgbClr val="EFDAA7">
                  <a:tint val="66000"/>
                  <a:satMod val="160000"/>
                </a:srgbClr>
              </a:gs>
              <a:gs pos="50000">
                <a:srgbClr val="EFDAA7">
                  <a:tint val="44500"/>
                  <a:satMod val="160000"/>
                </a:srgbClr>
              </a:gs>
              <a:gs pos="100000">
                <a:srgbClr val="EFDAA7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fr-FR" dirty="0" smtClean="0"/>
              <a:t>Orthophonie</a:t>
            </a:r>
          </a:p>
          <a:p>
            <a:r>
              <a:rPr lang="fr-FR" sz="2000" dirty="0" smtClean="0"/>
              <a:t>Cécile </a:t>
            </a:r>
            <a:r>
              <a:rPr lang="fr-FR" sz="2000" dirty="0" err="1" smtClean="0"/>
              <a:t>Péguin</a:t>
            </a:r>
            <a:endParaRPr lang="fr-FR" sz="2000" dirty="0" smtClean="0"/>
          </a:p>
        </p:txBody>
      </p:sp>
      <p:sp>
        <p:nvSpPr>
          <p:cNvPr id="4" name="ZoneTexte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111486" y="2708267"/>
            <a:ext cx="2000259" cy="14668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9600" dirty="0"/>
              <a:t> </a:t>
            </a:r>
            <a:r>
              <a:rPr lang="fr-FR" sz="9600" dirty="0" err="1">
                <a:solidFill>
                  <a:srgbClr val="C00000"/>
                </a:solidFill>
              </a:rPr>
              <a:t>ba</a:t>
            </a:r>
            <a:endParaRPr lang="fr-FR" sz="9600" dirty="0"/>
          </a:p>
        </p:txBody>
      </p:sp>
      <p:sp>
        <p:nvSpPr>
          <p:cNvPr id="5" name="ZoneTexte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540378" y="2708267"/>
            <a:ext cx="1785945" cy="146623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9600" dirty="0" smtClean="0">
                <a:solidFill>
                  <a:srgbClr val="C00000"/>
                </a:solidFill>
              </a:rPr>
              <a:t>da</a:t>
            </a:r>
            <a:endParaRPr lang="fr-FR" sz="9600" dirty="0"/>
          </a:p>
        </p:txBody>
      </p:sp>
      <p:sp>
        <p:nvSpPr>
          <p:cNvPr id="6" name="ZoneTexte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11156" y="2708267"/>
            <a:ext cx="1928821" cy="14668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9600" dirty="0"/>
              <a:t> </a:t>
            </a:r>
            <a:r>
              <a:rPr lang="fr-FR" sz="9600" dirty="0" err="1" smtClean="0">
                <a:solidFill>
                  <a:srgbClr val="C00000"/>
                </a:solidFill>
              </a:rPr>
              <a:t>pa</a:t>
            </a:r>
            <a:endParaRPr lang="fr-FR" sz="9600" dirty="0"/>
          </a:p>
        </p:txBody>
      </p:sp>
      <p:sp>
        <p:nvSpPr>
          <p:cNvPr id="7" name="ZoneTexte 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683518" y="2708267"/>
            <a:ext cx="1857383" cy="14668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9600" dirty="0"/>
              <a:t> </a:t>
            </a:r>
            <a:r>
              <a:rPr lang="fr-FR" sz="9600" dirty="0" smtClean="0">
                <a:solidFill>
                  <a:srgbClr val="C00000"/>
                </a:solidFill>
              </a:rPr>
              <a:t>ta</a:t>
            </a:r>
            <a:endParaRPr lang="fr-FR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183063" y="1851025"/>
            <a:ext cx="180022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94006B"/>
                </a:solidFill>
                <a:latin typeface="Verdana" pitchFamily="34" charset="0"/>
              </a:rPr>
              <a:t>da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683250" y="1851025"/>
            <a:ext cx="3060700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666666"/>
                </a:solidFill>
                <a:latin typeface="Verdana" pitchFamily="34" charset="0"/>
              </a:rPr>
              <a:t>me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720725" y="1800225"/>
            <a:ext cx="2462213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CC6633"/>
                </a:solidFill>
                <a:latin typeface="Verdana" pitchFamily="34" charset="0"/>
              </a:rPr>
              <a:t>une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0188" y="3351213"/>
            <a:ext cx="2670175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8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3240088" y="1800225"/>
            <a:ext cx="180022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94006B"/>
                </a:solidFill>
                <a:latin typeface="Verdana" pitchFamily="34" charset="0"/>
              </a:rPr>
              <a:t>da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859338" y="1847850"/>
            <a:ext cx="3060700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666666"/>
                </a:solidFill>
                <a:latin typeface="Verdana" pitchFamily="34" charset="0"/>
              </a:rPr>
              <a:t>mier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20725" y="1800225"/>
            <a:ext cx="180022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CC6633"/>
                </a:solidFill>
                <a:latin typeface="Verdana" pitchFamily="34" charset="0"/>
              </a:rPr>
              <a:t>un</a:t>
            </a:r>
          </a:p>
        </p:txBody>
      </p:sp>
      <p:pic>
        <p:nvPicPr>
          <p:cNvPr id="4101" name="Image 5" descr="damier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7313" y="3422650"/>
            <a:ext cx="3452812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8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5397500" y="1779588"/>
            <a:ext cx="180022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94006B"/>
                </a:solidFill>
                <a:latin typeface="Verdana" pitchFamily="34" charset="0"/>
              </a:rPr>
              <a:t>da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040563" y="1779588"/>
            <a:ext cx="1714500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666666"/>
                </a:solidFill>
                <a:latin typeface="Verdana" pitchFamily="34" charset="0"/>
              </a:rPr>
              <a:t>le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20725" y="1800225"/>
            <a:ext cx="2747963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CC6633"/>
                </a:solidFill>
                <a:latin typeface="Verdana" pitchFamily="34" charset="0"/>
              </a:rPr>
              <a:t>une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825875" y="1779588"/>
            <a:ext cx="1714500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666666"/>
                </a:solidFill>
                <a:latin typeface="Verdana" pitchFamily="34" charset="0"/>
              </a:rPr>
              <a:t>pé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8688" y="4065588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5123" grpId="0" autoUpdateAnimBg="0"/>
      <p:bldP spid="7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240088" y="1800225"/>
            <a:ext cx="180022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94006B"/>
                </a:solidFill>
                <a:latin typeface="Verdana" pitchFamily="34" charset="0"/>
              </a:rPr>
              <a:t>da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826000" y="1779588"/>
            <a:ext cx="3060700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666666"/>
                </a:solidFill>
                <a:latin typeface="Verdana" pitchFamily="34" charset="0"/>
              </a:rPr>
              <a:t>tte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60363" y="1800225"/>
            <a:ext cx="2519362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CC6633"/>
                </a:solidFill>
                <a:latin typeface="Verdana" pitchFamily="34" charset="0"/>
              </a:rPr>
              <a:t>une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2938" y="3708400"/>
            <a:ext cx="3098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8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3240088" y="1800225"/>
            <a:ext cx="180022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94006B"/>
                </a:solidFill>
                <a:latin typeface="Verdana" pitchFamily="34" charset="0"/>
              </a:rPr>
              <a:t>da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859338" y="1800225"/>
            <a:ext cx="2395537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666666"/>
                </a:solidFill>
                <a:latin typeface="Verdana" pitchFamily="34" charset="0"/>
              </a:rPr>
              <a:t>lles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60363" y="1800225"/>
            <a:ext cx="2519362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CC6633"/>
                </a:solidFill>
                <a:latin typeface="Verdana" pitchFamily="34" charset="0"/>
              </a:rPr>
              <a:t>des</a:t>
            </a:r>
          </a:p>
        </p:txBody>
      </p:sp>
      <p:pic>
        <p:nvPicPr>
          <p:cNvPr id="8199" name="Picture 7" descr="http://www.reve-de-pierre.fr/fr/realisations/images-3/pierre07-dalles-7s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1438" y="3208338"/>
            <a:ext cx="5143500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8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13916" y="2047400"/>
            <a:ext cx="1890130" cy="1510186"/>
          </a:xfrm>
        </p:spPr>
        <p:txBody>
          <a:bodyPr>
            <a:noAutofit/>
          </a:bodyPr>
          <a:lstStyle/>
          <a:p>
            <a:r>
              <a:rPr lang="fr-FR" sz="10600" dirty="0" err="1" smtClean="0">
                <a:solidFill>
                  <a:srgbClr val="C00000"/>
                </a:solidFill>
                <a:latin typeface="Verdana" pitchFamily="34" charset="0"/>
              </a:rPr>
              <a:t>pa</a:t>
            </a:r>
            <a:endParaRPr lang="fr-FR" sz="10600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725291" y="2047400"/>
            <a:ext cx="1496353" cy="1510186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/>
          <a:p>
            <a:pPr algn="ctr" defTabSz="1007943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fr-FR" sz="106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+mj-ea"/>
                <a:cs typeface="+mj-cs"/>
              </a:rPr>
              <a:t>pi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72497" y="2047400"/>
            <a:ext cx="2362663" cy="1510186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/>
          <a:p>
            <a:pPr algn="ctr" defTabSz="1007943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fr-FR" sz="10600" dirty="0">
                <a:solidFill>
                  <a:srgbClr val="FF6600"/>
                </a:solidFill>
                <a:latin typeface="Verdana" pitchFamily="34" charset="0"/>
                <a:ea typeface="+mj-ea"/>
                <a:cs typeface="+mj-cs"/>
              </a:rPr>
              <a:t>un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064133" y="2047400"/>
            <a:ext cx="1260087" cy="1510186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/>
          <a:p>
            <a:pPr algn="ctr" defTabSz="1007943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fr-FR" sz="10600" dirty="0" err="1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+mj-ea"/>
                <a:cs typeface="+mj-cs"/>
              </a:rPr>
              <a:t>ll</a:t>
            </a:r>
            <a:endParaRPr lang="fr-FR" sz="10600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087954" y="1968653"/>
            <a:ext cx="2126397" cy="1510186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/>
          <a:p>
            <a:pPr algn="ctr" defTabSz="1007943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fr-FR" sz="106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+mj-ea"/>
                <a:cs typeface="+mj-cs"/>
              </a:rPr>
              <a:t>on</a:t>
            </a:r>
          </a:p>
        </p:txBody>
      </p:sp>
      <p:pic>
        <p:nvPicPr>
          <p:cNvPr id="9" name="Image 8" descr="papill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025" y="4409815"/>
            <a:ext cx="2598929" cy="213089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5326063" y="1779588"/>
            <a:ext cx="180022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94006B"/>
                </a:solidFill>
                <a:latin typeface="Verdana" pitchFamily="34" charset="0"/>
              </a:rPr>
              <a:t>da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97688" y="1708150"/>
            <a:ext cx="3000375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666666"/>
                </a:solidFill>
                <a:latin typeface="Verdana" pitchFamily="34" charset="0"/>
              </a:rPr>
              <a:t>sses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82625" y="1800225"/>
            <a:ext cx="2500313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CC6633"/>
                </a:solidFill>
                <a:latin typeface="Verdana" pitchFamily="34" charset="0"/>
              </a:rPr>
              <a:t>des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3754438" y="1779588"/>
            <a:ext cx="1785937" cy="1487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666666"/>
                </a:solidFill>
                <a:latin typeface="Verdana" pitchFamily="34" charset="0"/>
              </a:rPr>
              <a:t>go</a:t>
            </a:r>
          </a:p>
        </p:txBody>
      </p:sp>
      <p:pic>
        <p:nvPicPr>
          <p:cNvPr id="9223" name="Picture 7" descr="http://letemps.blogs.com/mondial2006a/images/vangoghsho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7250" y="3636963"/>
            <a:ext cx="4000500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8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611188" y="1922463"/>
            <a:ext cx="1979612" cy="156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CC6633"/>
                </a:solidFill>
                <a:latin typeface="Verdana" pitchFamily="34" charset="0"/>
              </a:rPr>
              <a:t>un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4683125" y="1993900"/>
            <a:ext cx="2214563" cy="156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94006B"/>
                </a:solidFill>
                <a:latin typeface="Verdana" pitchFamily="34" charset="0"/>
              </a:rPr>
              <a:t>dar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325813" y="1993900"/>
            <a:ext cx="1714500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666666"/>
                </a:solidFill>
                <a:latin typeface="Verdana" pitchFamily="34" charset="0"/>
              </a:rPr>
              <a:t>ra</a:t>
            </a:r>
          </a:p>
        </p:txBody>
      </p:sp>
      <p:pic>
        <p:nvPicPr>
          <p:cNvPr id="11270" name="Picture 6" descr="http://www.ubaye.com/InfoliveImages/nouveau_dossier/rad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4438" y="3636963"/>
            <a:ext cx="27432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 autoUpdateAnimBg="0"/>
      <p:bldP spid="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539750" y="2160588"/>
            <a:ext cx="1979613" cy="156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2" tIns="44991" rIns="89982" bIns="44991"/>
          <a:lstStyle/>
          <a:p>
            <a:pPr>
              <a:lnSpc>
                <a:spcPct val="101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</a:pPr>
            <a:r>
              <a:rPr lang="fr-FR" sz="9600">
                <a:solidFill>
                  <a:srgbClr val="CC6633"/>
                </a:solidFill>
                <a:latin typeface="Verdana" pitchFamily="34" charset="0"/>
              </a:rPr>
              <a:t>un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2519363" y="2160588"/>
            <a:ext cx="2339975" cy="156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2" tIns="44991" rIns="89982" bIns="44991"/>
          <a:lstStyle/>
          <a:p>
            <a:pPr>
              <a:lnSpc>
                <a:spcPct val="101000"/>
              </a:lnSpc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  <a:defRPr/>
            </a:pPr>
            <a:r>
              <a:rPr lang="fr-FR" sz="9600" dirty="0">
                <a:solidFill>
                  <a:schemeClr val="accent2">
                    <a:lumMod val="75000"/>
                  </a:schemeClr>
                </a:solidFill>
                <a:latin typeface="Verdana" pitchFamily="32" charset="0"/>
              </a:rPr>
              <a:t>bar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679950" y="2160588"/>
            <a:ext cx="1439863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2" tIns="44991" rIns="89982" bIns="44991"/>
          <a:lstStyle/>
          <a:p>
            <a:pPr>
              <a:lnSpc>
                <a:spcPct val="101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</a:pPr>
            <a:r>
              <a:rPr lang="fr-FR" sz="9600">
                <a:solidFill>
                  <a:srgbClr val="666666"/>
                </a:solidFill>
                <a:latin typeface="Verdana" pitchFamily="34" charset="0"/>
              </a:rPr>
              <a:t>ra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119813" y="2160588"/>
            <a:ext cx="1619250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2" tIns="44991" rIns="89982" bIns="44991"/>
          <a:lstStyle/>
          <a:p>
            <a:pPr>
              <a:lnSpc>
                <a:spcPct val="101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</a:pPr>
            <a:r>
              <a:rPr lang="fr-FR" sz="9600">
                <a:solidFill>
                  <a:srgbClr val="666666"/>
                </a:solidFill>
                <a:latin typeface="Verdana" pitchFamily="34" charset="0"/>
              </a:rPr>
              <a:t>cu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7740650" y="2160588"/>
            <a:ext cx="180022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2" tIns="44991" rIns="89982" bIns="44991"/>
          <a:lstStyle/>
          <a:p>
            <a:pPr>
              <a:lnSpc>
                <a:spcPct val="101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</a:pPr>
            <a:r>
              <a:rPr lang="fr-FR" sz="9600">
                <a:solidFill>
                  <a:srgbClr val="94006B"/>
                </a:solidFill>
                <a:latin typeface="Verdana" pitchFamily="34" charset="0"/>
              </a:rPr>
              <a:t>da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5663" y="3543300"/>
            <a:ext cx="5727700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2897172" y="993755"/>
            <a:ext cx="4429125" cy="857250"/>
          </a:xfrm>
          <a:noFill/>
          <a:ln>
            <a:noFill/>
          </a:ln>
        </p:spPr>
        <p:txBody>
          <a:bodyPr/>
          <a:lstStyle/>
          <a:p>
            <a:r>
              <a:rPr lang="fr-FR" sz="48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lecture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3320" y="6137291"/>
            <a:ext cx="3429024" cy="1000141"/>
          </a:xfrm>
          <a:gradFill flip="none" rotWithShape="1">
            <a:gsLst>
              <a:gs pos="0">
                <a:srgbClr val="EFDAA7">
                  <a:tint val="66000"/>
                  <a:satMod val="160000"/>
                </a:srgbClr>
              </a:gs>
              <a:gs pos="50000">
                <a:srgbClr val="EFDAA7">
                  <a:tint val="44500"/>
                  <a:satMod val="160000"/>
                </a:srgbClr>
              </a:gs>
              <a:gs pos="100000">
                <a:srgbClr val="EFDAA7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fr-FR" dirty="0" smtClean="0"/>
              <a:t>Orthophonie</a:t>
            </a:r>
          </a:p>
          <a:p>
            <a:r>
              <a:rPr lang="fr-FR" sz="2000" dirty="0" smtClean="0"/>
              <a:t>Cécile </a:t>
            </a:r>
            <a:r>
              <a:rPr lang="fr-FR" sz="2000" dirty="0" err="1" smtClean="0"/>
              <a:t>Péguin</a:t>
            </a:r>
            <a:endParaRPr lang="fr-FR" sz="2000" dirty="0" smtClean="0"/>
          </a:p>
        </p:txBody>
      </p:sp>
      <p:sp>
        <p:nvSpPr>
          <p:cNvPr id="4" name="ZoneTexte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111486" y="2708267"/>
            <a:ext cx="2000259" cy="14668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9600" dirty="0"/>
              <a:t> </a:t>
            </a:r>
            <a:r>
              <a:rPr lang="fr-FR" sz="9600" dirty="0" err="1">
                <a:solidFill>
                  <a:srgbClr val="C00000"/>
                </a:solidFill>
              </a:rPr>
              <a:t>ba</a:t>
            </a:r>
            <a:endParaRPr lang="fr-FR" sz="9600" dirty="0"/>
          </a:p>
        </p:txBody>
      </p:sp>
      <p:sp>
        <p:nvSpPr>
          <p:cNvPr id="5" name="ZoneTexte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540378" y="2708267"/>
            <a:ext cx="1785945" cy="146623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9600" dirty="0" smtClean="0">
                <a:solidFill>
                  <a:srgbClr val="C00000"/>
                </a:solidFill>
              </a:rPr>
              <a:t>da</a:t>
            </a:r>
            <a:endParaRPr lang="fr-FR" sz="9600" dirty="0"/>
          </a:p>
        </p:txBody>
      </p:sp>
      <p:sp>
        <p:nvSpPr>
          <p:cNvPr id="6" name="ZoneTexte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11156" y="2708267"/>
            <a:ext cx="1928821" cy="14668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9600" dirty="0"/>
              <a:t> </a:t>
            </a:r>
            <a:r>
              <a:rPr lang="fr-FR" sz="9600" dirty="0" err="1" smtClean="0">
                <a:solidFill>
                  <a:srgbClr val="C00000"/>
                </a:solidFill>
              </a:rPr>
              <a:t>pa</a:t>
            </a:r>
            <a:endParaRPr lang="fr-FR" sz="9600" dirty="0"/>
          </a:p>
        </p:txBody>
      </p:sp>
      <p:sp>
        <p:nvSpPr>
          <p:cNvPr id="7" name="ZoneTexte 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683518" y="2708267"/>
            <a:ext cx="1857383" cy="14668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9600" dirty="0"/>
              <a:t> </a:t>
            </a:r>
            <a:r>
              <a:rPr lang="fr-FR" sz="9600" dirty="0" smtClean="0">
                <a:solidFill>
                  <a:srgbClr val="C00000"/>
                </a:solidFill>
              </a:rPr>
              <a:t>ta</a:t>
            </a:r>
            <a:endParaRPr lang="fr-FR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3240088" y="1800225"/>
            <a:ext cx="180022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94006B"/>
                </a:solidFill>
                <a:latin typeface="Verdana" pitchFamily="34" charset="0"/>
              </a:rPr>
              <a:t>ta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679950" y="1779588"/>
            <a:ext cx="3206750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666666"/>
                </a:solidFill>
                <a:latin typeface="Verdana" pitchFamily="34" charset="0"/>
              </a:rPr>
              <a:t>ble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60363" y="1800225"/>
            <a:ext cx="2519362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CC6633"/>
                </a:solidFill>
                <a:latin typeface="Verdana" pitchFamily="34" charset="0"/>
              </a:rPr>
              <a:t>une</a:t>
            </a:r>
          </a:p>
        </p:txBody>
      </p:sp>
      <p:pic>
        <p:nvPicPr>
          <p:cNvPr id="6151" name="Picture 7" descr="ta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8650" y="3563938"/>
            <a:ext cx="446563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8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3240088" y="1800225"/>
            <a:ext cx="180022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94006B"/>
                </a:solidFill>
                <a:latin typeface="Verdana" pitchFamily="34" charset="0"/>
              </a:rPr>
              <a:t>ta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683125" y="1851025"/>
            <a:ext cx="3925888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666666"/>
                </a:solidFill>
                <a:latin typeface="Verdana" pitchFamily="34" charset="0"/>
              </a:rPr>
              <a:t>bleau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720725" y="1800225"/>
            <a:ext cx="180022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CC6633"/>
                </a:solidFill>
                <a:latin typeface="Verdana" pitchFamily="34" charset="0"/>
              </a:rPr>
              <a:t>un</a:t>
            </a:r>
          </a:p>
        </p:txBody>
      </p:sp>
      <p:pic>
        <p:nvPicPr>
          <p:cNvPr id="4103" name="Picture 7" descr="tableau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5988" y="3492500"/>
            <a:ext cx="4392612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8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3240088" y="1800225"/>
            <a:ext cx="180022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94006B"/>
                </a:solidFill>
                <a:latin typeface="Verdana" pitchFamily="34" charset="0"/>
              </a:rPr>
              <a:t>ta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35488" y="1835150"/>
            <a:ext cx="2592387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666666"/>
                </a:solidFill>
                <a:latin typeface="Verdana" pitchFamily="34" charset="0"/>
              </a:rPr>
              <a:t>bou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20725" y="1800225"/>
            <a:ext cx="180022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CC6633"/>
                </a:solidFill>
                <a:latin typeface="Verdana" pitchFamily="34" charset="0"/>
              </a:rPr>
              <a:t>un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911975" y="1835150"/>
            <a:ext cx="1981200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chemeClr val="bg2"/>
                </a:solidFill>
                <a:latin typeface="Verdana" pitchFamily="34" charset="0"/>
              </a:rPr>
              <a:t>ret</a:t>
            </a:r>
          </a:p>
        </p:txBody>
      </p:sp>
      <p:pic>
        <p:nvPicPr>
          <p:cNvPr id="5129" name="Picture 9" descr="grand_tabour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5988" y="3419475"/>
            <a:ext cx="33782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8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8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384550" y="1835150"/>
            <a:ext cx="180022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4996" rIns="89991" bIns="44996"/>
          <a:lstStyle/>
          <a:p>
            <a:pPr>
              <a:lnSpc>
                <a:spcPct val="101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9600">
                <a:solidFill>
                  <a:srgbClr val="94006B"/>
                </a:solidFill>
                <a:latin typeface="Verdana" pitchFamily="34" charset="0"/>
              </a:rPr>
              <a:t>ta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859338" y="1847850"/>
            <a:ext cx="3060700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4996" rIns="89991" bIns="44996"/>
          <a:lstStyle/>
          <a:p>
            <a:pPr>
              <a:lnSpc>
                <a:spcPct val="101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9600">
                <a:solidFill>
                  <a:srgbClr val="666666"/>
                </a:solidFill>
                <a:latin typeface="Verdana" pitchFamily="34" charset="0"/>
              </a:rPr>
              <a:t>lon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20725" y="1800225"/>
            <a:ext cx="180022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4996" rIns="89991" bIns="44996"/>
          <a:lstStyle/>
          <a:p>
            <a:pPr>
              <a:lnSpc>
                <a:spcPct val="101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9600">
                <a:solidFill>
                  <a:srgbClr val="CC6633"/>
                </a:solidFill>
                <a:latin typeface="Verdana" pitchFamily="34" charset="0"/>
              </a:rPr>
              <a:t>un</a:t>
            </a:r>
          </a:p>
        </p:txBody>
      </p:sp>
      <p:pic>
        <p:nvPicPr>
          <p:cNvPr id="3079" name="Picture 7" descr="pi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0313" y="3924300"/>
            <a:ext cx="28384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83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4175125" y="576263"/>
            <a:ext cx="1512888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94006B"/>
                </a:solidFill>
                <a:latin typeface="Verdana" pitchFamily="34" charset="0"/>
              </a:rPr>
              <a:t>ta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38500" y="576263"/>
            <a:ext cx="973138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666666"/>
                </a:solidFill>
                <a:latin typeface="Verdana" pitchFamily="34" charset="0"/>
              </a:rPr>
              <a:t>é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03238" y="684213"/>
            <a:ext cx="2519362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CC6633"/>
                </a:solidFill>
                <a:latin typeface="Verdana" pitchFamily="34" charset="0"/>
              </a:rPr>
              <a:t>une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614988" y="647700"/>
            <a:ext cx="3095625" cy="156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333333"/>
                </a:solidFill>
                <a:latin typeface="Verdana" pitchFamily="34" charset="0"/>
              </a:rPr>
              <a:t>gère</a:t>
            </a:r>
          </a:p>
        </p:txBody>
      </p:sp>
      <p:pic>
        <p:nvPicPr>
          <p:cNvPr id="7177" name="Picture 9" descr="05ETA00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1525" y="2216150"/>
            <a:ext cx="35433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8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3744913" y="1835150"/>
            <a:ext cx="180022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94006B"/>
                </a:solidFill>
                <a:latin typeface="Verdana" pitchFamily="34" charset="0"/>
              </a:rPr>
              <a:t>ta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40313" y="1835150"/>
            <a:ext cx="2376487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666666"/>
                </a:solidFill>
                <a:latin typeface="Verdana" pitchFamily="34" charset="0"/>
              </a:rPr>
              <a:t>che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60363" y="1800225"/>
            <a:ext cx="2519362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CC6633"/>
                </a:solidFill>
                <a:latin typeface="Verdana" pitchFamily="34" charset="0"/>
              </a:rPr>
              <a:t>une</a:t>
            </a:r>
          </a:p>
        </p:txBody>
      </p:sp>
      <p:pic>
        <p:nvPicPr>
          <p:cNvPr id="8200" name="Picture 8" descr="tach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" y="1692275"/>
            <a:ext cx="4000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8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13916" y="2047400"/>
            <a:ext cx="1890130" cy="1510186"/>
          </a:xfrm>
        </p:spPr>
        <p:txBody>
          <a:bodyPr>
            <a:noAutofit/>
          </a:bodyPr>
          <a:lstStyle/>
          <a:p>
            <a:r>
              <a:rPr lang="fr-FR" sz="10600" dirty="0" err="1" smtClean="0">
                <a:solidFill>
                  <a:srgbClr val="C00000"/>
                </a:solidFill>
                <a:latin typeface="Verdana" pitchFamily="34" charset="0"/>
              </a:rPr>
              <a:t>pa</a:t>
            </a:r>
            <a:endParaRPr lang="fr-FR" sz="10600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252758" y="2047400"/>
            <a:ext cx="3071462" cy="1510186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/>
          <a:p>
            <a:pPr algn="ctr" defTabSz="1007943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fr-FR" sz="106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+mj-ea"/>
                <a:cs typeface="+mj-cs"/>
              </a:rPr>
              <a:t>lais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72497" y="2047400"/>
            <a:ext cx="2362663" cy="1510186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/>
          <a:p>
            <a:pPr algn="ctr" defTabSz="1007943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fr-FR" sz="10600" dirty="0">
                <a:solidFill>
                  <a:srgbClr val="FF6600"/>
                </a:solidFill>
                <a:latin typeface="Verdana" pitchFamily="34" charset="0"/>
                <a:ea typeface="+mj-ea"/>
                <a:cs typeface="+mj-cs"/>
              </a:rPr>
              <a:t>un</a:t>
            </a:r>
          </a:p>
        </p:txBody>
      </p:sp>
      <p:pic>
        <p:nvPicPr>
          <p:cNvPr id="7" name="Image 6" descr="palais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693" y="3433069"/>
            <a:ext cx="4489060" cy="4126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826000" y="1779588"/>
            <a:ext cx="180022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94006B"/>
                </a:solidFill>
                <a:latin typeface="Verdana" pitchFamily="34" charset="0"/>
              </a:rPr>
              <a:t>ta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264275" y="1763713"/>
            <a:ext cx="2089150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666666"/>
                </a:solidFill>
                <a:latin typeface="Verdana" pitchFamily="34" charset="0"/>
              </a:rPr>
              <a:t>ble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03238" y="1763713"/>
            <a:ext cx="1979612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CC6633"/>
                </a:solidFill>
                <a:latin typeface="Verdana" pitchFamily="34" charset="0"/>
              </a:rPr>
              <a:t>un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663825" y="1763713"/>
            <a:ext cx="2303463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666666"/>
                </a:solidFill>
                <a:latin typeface="Verdana" pitchFamily="34" charset="0"/>
              </a:rPr>
              <a:t>por</a:t>
            </a:r>
          </a:p>
        </p:txBody>
      </p:sp>
      <p:pic>
        <p:nvPicPr>
          <p:cNvPr id="9225" name="Picture 9" descr="Telephone-portable,K-P-17593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9588" y="3635375"/>
            <a:ext cx="40481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8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8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9388" y="1800225"/>
            <a:ext cx="287972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CC6633"/>
                </a:solidFill>
                <a:latin typeface="Verdana" pitchFamily="34" charset="0"/>
              </a:rPr>
              <a:t>une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455988" y="1692275"/>
            <a:ext cx="180022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94006B"/>
                </a:solidFill>
                <a:latin typeface="Verdana" pitchFamily="34" charset="0"/>
              </a:rPr>
              <a:t>ta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826000" y="1708150"/>
            <a:ext cx="720725" cy="145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800080"/>
                </a:solidFill>
                <a:latin typeface="Verdana" pitchFamily="34" charset="0"/>
              </a:rPr>
              <a:t>r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540375" y="1708150"/>
            <a:ext cx="1800225" cy="145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4C4C4C"/>
                </a:solidFill>
                <a:latin typeface="Verdana" pitchFamily="34" charset="0"/>
              </a:rPr>
              <a:t>te</a:t>
            </a:r>
          </a:p>
        </p:txBody>
      </p:sp>
      <p:pic>
        <p:nvPicPr>
          <p:cNvPr id="10250" name="Picture 10" descr="Tarte_courget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6850" y="3563938"/>
            <a:ext cx="48244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647700" y="4284663"/>
            <a:ext cx="1979613" cy="156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CC6633"/>
                </a:solidFill>
                <a:latin typeface="Verdana" pitchFamily="34" charset="0"/>
              </a:rPr>
              <a:t>la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5400675" y="4356100"/>
            <a:ext cx="1512888" cy="156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94006B"/>
                </a:solidFill>
                <a:latin typeface="Verdana" pitchFamily="34" charset="0"/>
              </a:rPr>
              <a:t>ta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683375" y="4279900"/>
            <a:ext cx="2592388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666666"/>
                </a:solidFill>
                <a:latin typeface="Verdana" pitchFamily="34" charset="0"/>
              </a:rPr>
              <a:t>gne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519363" y="4356100"/>
            <a:ext cx="287972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666666"/>
                </a:solidFill>
                <a:latin typeface="Verdana" pitchFamily="34" charset="0"/>
              </a:rPr>
              <a:t>mon</a:t>
            </a:r>
          </a:p>
        </p:txBody>
      </p:sp>
      <p:pic>
        <p:nvPicPr>
          <p:cNvPr id="11274" name="Picture 10" descr="montagne2op"/>
          <p:cNvPicPr>
            <a:picLocks noChangeAspect="1" noChangeArrowheads="1"/>
          </p:cNvPicPr>
          <p:nvPr/>
        </p:nvPicPr>
        <p:blipFill>
          <a:blip r:embed="rId3"/>
          <a:srcRect b="29527"/>
          <a:stretch>
            <a:fillRect/>
          </a:stretch>
        </p:blipFill>
        <p:spPr bwMode="auto">
          <a:xfrm>
            <a:off x="2111375" y="922338"/>
            <a:ext cx="54737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792163" y="2124075"/>
            <a:ext cx="1800225" cy="156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CC6633"/>
                </a:solidFill>
                <a:latin typeface="Verdana" pitchFamily="34" charset="0"/>
              </a:rPr>
              <a:t>un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2825750" y="2065338"/>
            <a:ext cx="1512888" cy="156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94006B"/>
                </a:solidFill>
                <a:latin typeface="Verdana" pitchFamily="34" charset="0"/>
              </a:rPr>
              <a:t>ta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183063" y="2065338"/>
            <a:ext cx="244792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rgbClr val="666666"/>
                </a:solidFill>
                <a:latin typeface="Verdana" pitchFamily="34" charset="0"/>
              </a:rPr>
              <a:t>tou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254750" y="2065338"/>
            <a:ext cx="244792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600">
                <a:solidFill>
                  <a:schemeClr val="bg2"/>
                </a:solidFill>
                <a:latin typeface="Verdana" pitchFamily="34" charset="0"/>
              </a:rPr>
              <a:t>age</a:t>
            </a:r>
          </a:p>
        </p:txBody>
      </p:sp>
      <p:pic>
        <p:nvPicPr>
          <p:cNvPr id="12297" name="Picture 9" descr="tatouage-ange-etes-tatoues-montrez_479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2975" y="3851275"/>
            <a:ext cx="2155825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87338" y="1763713"/>
            <a:ext cx="287972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4996" rIns="89991" bIns="44996"/>
          <a:lstStyle/>
          <a:p>
            <a:pPr>
              <a:lnSpc>
                <a:spcPct val="101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9600">
                <a:solidFill>
                  <a:srgbClr val="CC6633"/>
                </a:solidFill>
                <a:latin typeface="Verdana" pitchFamily="34" charset="0"/>
              </a:rPr>
              <a:t>une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168650" y="1835150"/>
            <a:ext cx="1570038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4996" rIns="89991" bIns="44996"/>
          <a:lstStyle/>
          <a:p>
            <a:pPr>
              <a:lnSpc>
                <a:spcPct val="101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9600">
                <a:solidFill>
                  <a:srgbClr val="94006B"/>
                </a:solidFill>
                <a:latin typeface="Verdana" pitchFamily="34" charset="0"/>
              </a:rPr>
              <a:t>ta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68813" y="1851025"/>
            <a:ext cx="2519362" cy="145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4996" rIns="89991" bIns="44996"/>
          <a:lstStyle/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9600">
                <a:solidFill>
                  <a:srgbClr val="4C4C4C"/>
                </a:solidFill>
                <a:latin typeface="Verdana" pitchFamily="34" charset="0"/>
              </a:rPr>
              <a:t>sse</a:t>
            </a:r>
          </a:p>
        </p:txBody>
      </p:sp>
      <p:pic>
        <p:nvPicPr>
          <p:cNvPr id="13320" name="Picture 8" descr="ta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3688" y="4284663"/>
            <a:ext cx="2592387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2897172" y="993755"/>
            <a:ext cx="4429125" cy="857250"/>
          </a:xfrm>
          <a:noFill/>
          <a:ln>
            <a:noFill/>
          </a:ln>
        </p:spPr>
        <p:txBody>
          <a:bodyPr/>
          <a:lstStyle/>
          <a:p>
            <a:r>
              <a:rPr lang="fr-FR" sz="48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lecture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3320" y="6137291"/>
            <a:ext cx="3429024" cy="1000141"/>
          </a:xfrm>
          <a:gradFill flip="none" rotWithShape="1">
            <a:gsLst>
              <a:gs pos="0">
                <a:srgbClr val="EFDAA7">
                  <a:tint val="66000"/>
                  <a:satMod val="160000"/>
                </a:srgbClr>
              </a:gs>
              <a:gs pos="50000">
                <a:srgbClr val="EFDAA7">
                  <a:tint val="44500"/>
                  <a:satMod val="160000"/>
                </a:srgbClr>
              </a:gs>
              <a:gs pos="100000">
                <a:srgbClr val="EFDAA7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fr-FR" dirty="0" smtClean="0"/>
              <a:t>Orthophonie</a:t>
            </a:r>
          </a:p>
          <a:p>
            <a:r>
              <a:rPr lang="fr-FR" sz="2000" dirty="0" smtClean="0"/>
              <a:t>Cécile </a:t>
            </a:r>
            <a:r>
              <a:rPr lang="fr-FR" sz="2000" dirty="0" err="1" smtClean="0"/>
              <a:t>Péguin</a:t>
            </a:r>
            <a:endParaRPr lang="fr-FR" sz="2000" dirty="0" smtClean="0"/>
          </a:p>
        </p:txBody>
      </p:sp>
      <p:sp>
        <p:nvSpPr>
          <p:cNvPr id="4" name="ZoneTexte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111486" y="2708267"/>
            <a:ext cx="2000259" cy="14668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9600" dirty="0"/>
              <a:t> </a:t>
            </a:r>
            <a:r>
              <a:rPr lang="fr-FR" sz="9600" dirty="0" err="1">
                <a:solidFill>
                  <a:srgbClr val="C00000"/>
                </a:solidFill>
              </a:rPr>
              <a:t>ba</a:t>
            </a:r>
            <a:endParaRPr lang="fr-FR" sz="9600" dirty="0"/>
          </a:p>
        </p:txBody>
      </p:sp>
      <p:sp>
        <p:nvSpPr>
          <p:cNvPr id="5" name="ZoneTexte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540378" y="2708267"/>
            <a:ext cx="1785945" cy="146623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9600" dirty="0" smtClean="0">
                <a:solidFill>
                  <a:srgbClr val="C00000"/>
                </a:solidFill>
              </a:rPr>
              <a:t>da</a:t>
            </a:r>
            <a:endParaRPr lang="fr-FR" sz="9600" dirty="0"/>
          </a:p>
        </p:txBody>
      </p:sp>
      <p:sp>
        <p:nvSpPr>
          <p:cNvPr id="6" name="ZoneTexte 5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611156" y="2708267"/>
            <a:ext cx="1928821" cy="14668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9600" dirty="0"/>
              <a:t> </a:t>
            </a:r>
            <a:r>
              <a:rPr lang="fr-FR" sz="9600" dirty="0" err="1" smtClean="0">
                <a:solidFill>
                  <a:srgbClr val="C00000"/>
                </a:solidFill>
              </a:rPr>
              <a:t>pa</a:t>
            </a:r>
            <a:endParaRPr lang="fr-FR" sz="9600" dirty="0"/>
          </a:p>
        </p:txBody>
      </p:sp>
      <p:sp>
        <p:nvSpPr>
          <p:cNvPr id="7" name="ZoneTexte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683518" y="2708267"/>
            <a:ext cx="1857383" cy="14668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9600" dirty="0"/>
              <a:t> </a:t>
            </a:r>
            <a:r>
              <a:rPr lang="fr-FR" sz="9600" dirty="0" smtClean="0">
                <a:solidFill>
                  <a:srgbClr val="C00000"/>
                </a:solidFill>
              </a:rPr>
              <a:t>ta</a:t>
            </a:r>
            <a:endParaRPr lang="fr-FR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13916" y="2047400"/>
            <a:ext cx="1890130" cy="1510186"/>
          </a:xfrm>
        </p:spPr>
        <p:txBody>
          <a:bodyPr>
            <a:noAutofit/>
          </a:bodyPr>
          <a:lstStyle/>
          <a:p>
            <a:r>
              <a:rPr lang="fr-FR" sz="10600" dirty="0" err="1" smtClean="0">
                <a:solidFill>
                  <a:srgbClr val="C00000"/>
                </a:solidFill>
                <a:latin typeface="Verdana" pitchFamily="34" charset="0"/>
              </a:rPr>
              <a:t>pa</a:t>
            </a:r>
            <a:endParaRPr lang="fr-FR" sz="10600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410269" y="2047400"/>
            <a:ext cx="3071462" cy="1510186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/>
          <a:p>
            <a:pPr algn="ctr" defTabSz="1007943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fr-FR" sz="106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+mj-ea"/>
                <a:cs typeface="+mj-cs"/>
              </a:rPr>
              <a:t>que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72497" y="2047400"/>
            <a:ext cx="2362663" cy="1510186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/>
          <a:p>
            <a:pPr algn="ctr" defTabSz="1007943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fr-FR" sz="10600" dirty="0">
                <a:solidFill>
                  <a:srgbClr val="FF6600"/>
                </a:solidFill>
                <a:latin typeface="Verdana" pitchFamily="34" charset="0"/>
                <a:ea typeface="+mj-ea"/>
                <a:cs typeface="+mj-cs"/>
              </a:rPr>
              <a:t>un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009198" y="2047400"/>
            <a:ext cx="2756405" cy="1510186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/>
          <a:p>
            <a:pPr algn="ctr" defTabSz="1007943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fr-FR" sz="106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+mj-ea"/>
                <a:cs typeface="+mj-cs"/>
              </a:rPr>
              <a:t>bot</a:t>
            </a:r>
          </a:p>
        </p:txBody>
      </p:sp>
      <p:pic>
        <p:nvPicPr>
          <p:cNvPr id="9" name="Image 8" descr="paquebot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26" y="3858585"/>
            <a:ext cx="3307728" cy="2627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13916" y="2047400"/>
            <a:ext cx="1890130" cy="1510186"/>
          </a:xfrm>
        </p:spPr>
        <p:txBody>
          <a:bodyPr>
            <a:noAutofit/>
          </a:bodyPr>
          <a:lstStyle/>
          <a:p>
            <a:r>
              <a:rPr lang="fr-FR" sz="10600" dirty="0" err="1" smtClean="0">
                <a:solidFill>
                  <a:srgbClr val="C00000"/>
                </a:solidFill>
                <a:latin typeface="Verdana" pitchFamily="34" charset="0"/>
              </a:rPr>
              <a:t>pa</a:t>
            </a:r>
            <a:endParaRPr lang="fr-FR" sz="10600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67780" y="2047400"/>
            <a:ext cx="1653864" cy="1510186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/>
          <a:p>
            <a:pPr algn="ctr" defTabSz="1007943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fr-FR" sz="106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+mj-ea"/>
                <a:cs typeface="+mj-cs"/>
              </a:rPr>
              <a:t>ra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72497" y="2047400"/>
            <a:ext cx="2362663" cy="1510186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/>
          <a:p>
            <a:pPr algn="ctr" defTabSz="1007943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fr-FR" sz="10600" dirty="0">
                <a:solidFill>
                  <a:srgbClr val="FF6600"/>
                </a:solidFill>
                <a:latin typeface="Verdana" pitchFamily="34" charset="0"/>
                <a:ea typeface="+mj-ea"/>
                <a:cs typeface="+mj-cs"/>
              </a:rPr>
              <a:t>un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142888" y="2047400"/>
            <a:ext cx="3465204" cy="1510186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/>
          <a:p>
            <a:pPr algn="ctr" defTabSz="1007943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fr-FR" sz="106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+mj-ea"/>
                <a:cs typeface="+mj-cs"/>
              </a:rPr>
              <a:t>pluie</a:t>
            </a:r>
          </a:p>
        </p:txBody>
      </p:sp>
      <p:pic>
        <p:nvPicPr>
          <p:cNvPr id="7" name="Image 6" descr="paraplu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047" y="3701090"/>
            <a:ext cx="3054999" cy="3109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13916" y="2047400"/>
            <a:ext cx="1890130" cy="1510186"/>
          </a:xfrm>
        </p:spPr>
        <p:txBody>
          <a:bodyPr>
            <a:noAutofit/>
          </a:bodyPr>
          <a:lstStyle/>
          <a:p>
            <a:r>
              <a:rPr lang="fr-FR" sz="10600" dirty="0" err="1" smtClean="0">
                <a:solidFill>
                  <a:srgbClr val="C00000"/>
                </a:solidFill>
                <a:latin typeface="Verdana" pitchFamily="34" charset="0"/>
              </a:rPr>
              <a:t>pa</a:t>
            </a:r>
            <a:endParaRPr lang="fr-FR" sz="10600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489025" y="2047400"/>
            <a:ext cx="1653864" cy="1510186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/>
          <a:p>
            <a:pPr algn="ctr" defTabSz="1007943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fr-FR" sz="106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+mj-ea"/>
                <a:cs typeface="+mj-cs"/>
              </a:rPr>
              <a:t>ra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72497" y="2047400"/>
            <a:ext cx="2362663" cy="1510186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/>
          <a:p>
            <a:pPr algn="ctr" defTabSz="1007943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fr-FR" sz="10600" dirty="0">
                <a:solidFill>
                  <a:srgbClr val="FF6600"/>
                </a:solidFill>
                <a:latin typeface="Verdana" pitchFamily="34" charset="0"/>
                <a:ea typeface="+mj-ea"/>
                <a:cs typeface="+mj-cs"/>
              </a:rPr>
              <a:t>un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5827867" y="2047400"/>
            <a:ext cx="2677685" cy="1510186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/>
          <a:p>
            <a:pPr algn="ctr" defTabSz="1007943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fr-FR" sz="10600" dirty="0" err="1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+mj-ea"/>
                <a:cs typeface="+mj-cs"/>
              </a:rPr>
              <a:t>ch</a:t>
            </a:r>
            <a:r>
              <a:rPr lang="fr-FR" sz="106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+mj-ea"/>
                <a:cs typeface="+mj-cs"/>
              </a:rPr>
              <a:t>u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8111774" y="2047400"/>
            <a:ext cx="1811375" cy="1510186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/>
          <a:p>
            <a:pPr algn="ctr" defTabSz="1007943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fr-FR" sz="106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+mj-ea"/>
                <a:cs typeface="+mj-cs"/>
              </a:rPr>
              <a:t>te</a:t>
            </a:r>
          </a:p>
        </p:txBody>
      </p:sp>
      <p:pic>
        <p:nvPicPr>
          <p:cNvPr id="10" name="Image 9" descr="parachut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025" y="4882298"/>
            <a:ext cx="1942630" cy="1942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13916" y="2047400"/>
            <a:ext cx="1890130" cy="1510186"/>
          </a:xfrm>
        </p:spPr>
        <p:txBody>
          <a:bodyPr>
            <a:noAutofit/>
          </a:bodyPr>
          <a:lstStyle/>
          <a:p>
            <a:r>
              <a:rPr lang="fr-FR" sz="10600" dirty="0" err="1" smtClean="0">
                <a:solidFill>
                  <a:srgbClr val="C00000"/>
                </a:solidFill>
                <a:latin typeface="Verdana" pitchFamily="34" charset="0"/>
              </a:rPr>
              <a:t>pa</a:t>
            </a:r>
            <a:endParaRPr lang="fr-FR" sz="10600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67780" y="2047400"/>
            <a:ext cx="1653864" cy="1510186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/>
          <a:p>
            <a:pPr algn="ctr" defTabSz="1007943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fr-FR" sz="106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+mj-ea"/>
                <a:cs typeface="+mj-cs"/>
              </a:rPr>
              <a:t>ra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72497" y="2047400"/>
            <a:ext cx="2362663" cy="1510186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/>
          <a:p>
            <a:pPr algn="ctr" defTabSz="1007943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fr-FR" sz="10600" dirty="0">
                <a:solidFill>
                  <a:srgbClr val="FF6600"/>
                </a:solidFill>
                <a:latin typeface="Verdana" pitchFamily="34" charset="0"/>
                <a:ea typeface="+mj-ea"/>
                <a:cs typeface="+mj-cs"/>
              </a:rPr>
              <a:t>un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5827867" y="2047400"/>
            <a:ext cx="2677685" cy="1510186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/>
          <a:p>
            <a:pPr algn="ctr" defTabSz="1007943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fr-FR" sz="106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+mj-ea"/>
                <a:cs typeface="+mj-cs"/>
              </a:rPr>
              <a:t>sol</a:t>
            </a:r>
          </a:p>
        </p:txBody>
      </p:sp>
      <p:pic>
        <p:nvPicPr>
          <p:cNvPr id="11" name="Image 10" descr="paras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248" y="3622343"/>
            <a:ext cx="3720749" cy="3931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13916" y="2047400"/>
            <a:ext cx="1890130" cy="1510186"/>
          </a:xfrm>
        </p:spPr>
        <p:txBody>
          <a:bodyPr>
            <a:noAutofit/>
          </a:bodyPr>
          <a:lstStyle/>
          <a:p>
            <a:r>
              <a:rPr lang="fr-FR" sz="10600" dirty="0" err="1" smtClean="0">
                <a:solidFill>
                  <a:srgbClr val="C00000"/>
                </a:solidFill>
                <a:latin typeface="Verdana" pitchFamily="34" charset="0"/>
              </a:rPr>
              <a:t>pa</a:t>
            </a:r>
            <a:endParaRPr lang="fr-FR" sz="10600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67780" y="2047400"/>
            <a:ext cx="3937772" cy="1510186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/>
          <a:p>
            <a:pPr algn="ctr" defTabSz="1007943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fr-FR" sz="10600" dirty="0" err="1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+mj-ea"/>
                <a:cs typeface="+mj-cs"/>
              </a:rPr>
              <a:t>rents</a:t>
            </a:r>
            <a:endParaRPr lang="fr-FR" sz="10600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72497" y="2047400"/>
            <a:ext cx="2362663" cy="1510186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/>
          <a:p>
            <a:pPr algn="ctr" defTabSz="1007943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fr-FR" sz="10600" dirty="0">
                <a:solidFill>
                  <a:srgbClr val="FF6600"/>
                </a:solidFill>
                <a:latin typeface="Verdana" pitchFamily="34" charset="0"/>
                <a:ea typeface="+mj-ea"/>
                <a:cs typeface="+mj-cs"/>
              </a:rPr>
              <a:t>les</a:t>
            </a:r>
          </a:p>
        </p:txBody>
      </p:sp>
      <p:pic>
        <p:nvPicPr>
          <p:cNvPr id="7" name="Image 6" descr="parents dk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492" y="4094826"/>
            <a:ext cx="3386484" cy="2813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34485</TotalTime>
  <Words>231</Words>
  <PresentationFormat>Personnalisé</PresentationFormat>
  <Paragraphs>211</Paragraphs>
  <Slides>45</Slides>
  <Notes>30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6" baseType="lpstr">
      <vt:lpstr>Thème Office</vt:lpstr>
      <vt:lpstr>lecture</vt:lpstr>
      <vt:lpstr>pa</vt:lpstr>
      <vt:lpstr>pa</vt:lpstr>
      <vt:lpstr>pa</vt:lpstr>
      <vt:lpstr>pa</vt:lpstr>
      <vt:lpstr>pa</vt:lpstr>
      <vt:lpstr>pa</vt:lpstr>
      <vt:lpstr>pa</vt:lpstr>
      <vt:lpstr>pa</vt:lpstr>
      <vt:lpstr>pa</vt:lpstr>
      <vt:lpstr>pa</vt:lpstr>
      <vt:lpstr>lecture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lecture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lecture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cecile peguin</dc:creator>
  <cp:lastModifiedBy>ASEI</cp:lastModifiedBy>
  <cp:revision>15</cp:revision>
  <cp:lastPrinted>1601-01-01T00:00:00Z</cp:lastPrinted>
  <dcterms:created xsi:type="dcterms:W3CDTF">2009-09-19T09:20:21Z</dcterms:created>
  <dcterms:modified xsi:type="dcterms:W3CDTF">2009-11-22T17:22:44Z</dcterms:modified>
</cp:coreProperties>
</file>