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00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58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87" r:id="rId26"/>
    <p:sldId id="259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64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CAE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35CCA-488D-4F44-8A4A-599985227E8A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ACD5F-C12F-40B6-AB5D-8CCBC977C9C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ACD5F-C12F-40B6-AB5D-8CCBC977C9C5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1B53-1C63-4814-96FB-D4A4FD3584FD}" type="datetimeFigureOut">
              <a:rPr lang="fr-FR" smtClean="0"/>
              <a:pPr/>
              <a:t>29/11/2009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B8DAA-9644-469A-9B3F-3B6FA5B954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slide" Target="slide14.xml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12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slide" Target="slide38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slide" Target="slide38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slide" Target="slide38.xml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audio" Target="../media/audio4.wav"/><Relationship Id="rId7" Type="http://schemas.openxmlformats.org/officeDocument/2006/relationships/image" Target="../media/image14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11" Type="http://schemas.openxmlformats.org/officeDocument/2006/relationships/image" Target="../media/image17.gif"/><Relationship Id="rId5" Type="http://schemas.openxmlformats.org/officeDocument/2006/relationships/image" Target="../media/image12.gif"/><Relationship Id="rId10" Type="http://schemas.openxmlformats.org/officeDocument/2006/relationships/slide" Target="slide1.xml"/><Relationship Id="rId4" Type="http://schemas.openxmlformats.org/officeDocument/2006/relationships/image" Target="../media/image11.gif"/><Relationship Id="rId9" Type="http://schemas.openxmlformats.org/officeDocument/2006/relationships/image" Target="../media/image1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body" idx="4294967295"/>
          </p:nvPr>
        </p:nvSpPr>
        <p:spPr>
          <a:xfrm>
            <a:off x="0" y="0"/>
            <a:ext cx="9144000" cy="6857999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endParaRPr lang="fr-FR" sz="5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fr-FR" sz="5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fr-FR" sz="5400" dirty="0" smtClean="0">
                <a:solidFill>
                  <a:srgbClr val="FF0000"/>
                </a:solidFill>
              </a:rPr>
              <a:t> </a:t>
            </a:r>
            <a:endParaRPr lang="fr-FR" sz="900" dirty="0" smtClean="0">
              <a:solidFill>
                <a:srgbClr val="FF0000"/>
              </a:solidFill>
            </a:endParaRPr>
          </a:p>
          <a:p>
            <a:pPr algn="ctr"/>
            <a:endParaRPr lang="fr-FR" sz="900" dirty="0" smtClean="0">
              <a:solidFill>
                <a:srgbClr val="FF0000"/>
              </a:solidFill>
            </a:endParaRPr>
          </a:p>
          <a:p>
            <a:pPr algn="ctr"/>
            <a:endParaRPr lang="fr-FR" sz="900" dirty="0" smtClean="0">
              <a:solidFill>
                <a:srgbClr val="0DCAE3"/>
              </a:solidFill>
            </a:endParaRPr>
          </a:p>
          <a:p>
            <a:pPr algn="ctr"/>
            <a:endParaRPr lang="fr-FR" sz="900" dirty="0" smtClean="0">
              <a:solidFill>
                <a:srgbClr val="0DCAE3"/>
              </a:solidFill>
            </a:endParaRPr>
          </a:p>
          <a:p>
            <a:pPr algn="ctr">
              <a:buNone/>
            </a:pPr>
            <a:endParaRPr lang="fr-FR" sz="6000" dirty="0">
              <a:solidFill>
                <a:srgbClr val="0DCAE3"/>
              </a:solidFill>
            </a:endParaRPr>
          </a:p>
        </p:txBody>
      </p:sp>
      <p:pic>
        <p:nvPicPr>
          <p:cNvPr id="7" name="Picture 2" descr="C:\Users\Laurence\Desktop\text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6000768"/>
            <a:ext cx="642942" cy="328032"/>
          </a:xfrm>
          <a:prstGeom prst="rect">
            <a:avLst/>
          </a:prstGeom>
          <a:noFill/>
        </p:spPr>
      </p:pic>
      <p:pic>
        <p:nvPicPr>
          <p:cNvPr id="1026" name="Picture 2" descr="C:\Users\Laurence\Desktop\etoile00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214422"/>
            <a:ext cx="609600" cy="609600"/>
          </a:xfrm>
          <a:prstGeom prst="rect">
            <a:avLst/>
          </a:prstGeom>
          <a:noFill/>
        </p:spPr>
      </p:pic>
      <p:pic>
        <p:nvPicPr>
          <p:cNvPr id="1029" name="Picture 5" descr="C:\Users\Laurence\Desktop\star2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3000372"/>
            <a:ext cx="495300" cy="438150"/>
          </a:xfrm>
          <a:prstGeom prst="rect">
            <a:avLst/>
          </a:prstGeom>
          <a:noFill/>
        </p:spPr>
      </p:pic>
      <p:pic>
        <p:nvPicPr>
          <p:cNvPr id="1030" name="Picture 6" descr="C:\Users\Laurence\Desktop\star2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642918"/>
            <a:ext cx="495300" cy="438150"/>
          </a:xfrm>
          <a:prstGeom prst="rect">
            <a:avLst/>
          </a:prstGeom>
          <a:noFill/>
        </p:spPr>
      </p:pic>
      <p:pic>
        <p:nvPicPr>
          <p:cNvPr id="1031" name="Picture 7" descr="C:\Users\Laurence\Desktop\star14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00958" y="3429000"/>
            <a:ext cx="609600" cy="609600"/>
          </a:xfrm>
          <a:prstGeom prst="rect">
            <a:avLst/>
          </a:prstGeom>
          <a:noFill/>
        </p:spPr>
      </p:pic>
      <p:pic>
        <p:nvPicPr>
          <p:cNvPr id="11" name="Picture 6" descr="C:\Users\Laurence\Desktop\star2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857232"/>
            <a:ext cx="495300" cy="438150"/>
          </a:xfrm>
          <a:prstGeom prst="rect">
            <a:avLst/>
          </a:prstGeom>
          <a:noFill/>
        </p:spPr>
      </p:pic>
      <p:pic>
        <p:nvPicPr>
          <p:cNvPr id="12" name="Picture 5" descr="C:\Users\Laurence\Desktop\star2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928670"/>
            <a:ext cx="495300" cy="438150"/>
          </a:xfrm>
          <a:prstGeom prst="rect">
            <a:avLst/>
          </a:prstGeom>
          <a:noFill/>
        </p:spPr>
      </p:pic>
      <p:pic>
        <p:nvPicPr>
          <p:cNvPr id="13" name="Picture 3" descr="C:\Users\Laurence\Desktop\etoiles 6 (etoiles trois couleurs)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7215206" y="1090067"/>
            <a:ext cx="1214446" cy="1124487"/>
          </a:xfrm>
          <a:prstGeom prst="rect">
            <a:avLst/>
          </a:prstGeom>
          <a:noFill/>
        </p:spPr>
      </p:pic>
      <p:pic>
        <p:nvPicPr>
          <p:cNvPr id="14" name="Picture 5" descr="C:\Users\Laurence\Desktop\star2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643314"/>
            <a:ext cx="495300" cy="438150"/>
          </a:xfrm>
          <a:prstGeom prst="rect">
            <a:avLst/>
          </a:prstGeom>
          <a:noFill/>
        </p:spPr>
      </p:pic>
      <p:pic>
        <p:nvPicPr>
          <p:cNvPr id="2" name="Picture 2" descr="C:\Users\Laurence\Desktop\etoile 5 scintillante 2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1538" y="1428736"/>
            <a:ext cx="333375" cy="342900"/>
          </a:xfrm>
          <a:prstGeom prst="rect">
            <a:avLst/>
          </a:prstGeom>
          <a:noFill/>
        </p:spPr>
      </p:pic>
      <p:pic>
        <p:nvPicPr>
          <p:cNvPr id="4" name="Picture 3" descr="C:\Users\Laurence\Desktop\dyn003_original_52_46_gif_2554006_5ca0beaf34ab1638e8ba88a98fe63f9b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500306"/>
            <a:ext cx="495300" cy="438150"/>
          </a:xfrm>
          <a:prstGeom prst="rect">
            <a:avLst/>
          </a:prstGeom>
          <a:noFill/>
        </p:spPr>
      </p:pic>
      <p:pic>
        <p:nvPicPr>
          <p:cNvPr id="1028" name="Picture 4" descr="C:\Users\Laurence\Desktop\etoile002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00694" y="5929330"/>
            <a:ext cx="200025" cy="200025"/>
          </a:xfrm>
          <a:prstGeom prst="rect">
            <a:avLst/>
          </a:prstGeom>
          <a:noFill/>
        </p:spPr>
      </p:pic>
      <p:pic>
        <p:nvPicPr>
          <p:cNvPr id="5" name="Picture 5" descr="C:\Users\Laurence\Desktop\etoile006 jaune brillante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71670" y="5429264"/>
            <a:ext cx="990600" cy="1228725"/>
          </a:xfrm>
          <a:prstGeom prst="rect">
            <a:avLst/>
          </a:prstGeom>
          <a:noFill/>
        </p:spPr>
      </p:pic>
      <p:pic>
        <p:nvPicPr>
          <p:cNvPr id="18" name="Picture 5" descr="C:\Users\Laurence\Desktop\etoile006 jaune brillante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00562" y="285728"/>
            <a:ext cx="990600" cy="1228725"/>
          </a:xfrm>
          <a:prstGeom prst="rect">
            <a:avLst/>
          </a:prstGeom>
          <a:noFill/>
        </p:spPr>
      </p:pic>
      <p:sp>
        <p:nvSpPr>
          <p:cNvPr id="19" name="Rectangle à coins arrondis 18">
            <a:hlinkClick r:id="rId12" action="ppaction://hlinksldjump"/>
          </p:cNvPr>
          <p:cNvSpPr/>
          <p:nvPr/>
        </p:nvSpPr>
        <p:spPr>
          <a:xfrm>
            <a:off x="2143108" y="1928802"/>
            <a:ext cx="528641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rgbClr val="FFFF00"/>
                </a:solidFill>
              </a:rPr>
              <a:t>abracadabra</a:t>
            </a:r>
            <a:endParaRPr lang="fr-FR" dirty="0"/>
          </a:p>
        </p:txBody>
      </p:sp>
      <p:sp>
        <p:nvSpPr>
          <p:cNvPr id="20" name="Rectangle à coins arrondis 19">
            <a:hlinkClick r:id="rId13" action="ppaction://hlinksldjump"/>
          </p:cNvPr>
          <p:cNvSpPr/>
          <p:nvPr/>
        </p:nvSpPr>
        <p:spPr>
          <a:xfrm>
            <a:off x="2143108" y="3143248"/>
            <a:ext cx="528641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fr-FR" sz="6000" dirty="0" err="1" smtClean="0">
                <a:solidFill>
                  <a:srgbClr val="FFC000"/>
                </a:solidFill>
              </a:rPr>
              <a:t>maminova</a:t>
            </a:r>
            <a:endParaRPr lang="fr-FR" sz="6000" dirty="0" smtClean="0">
              <a:solidFill>
                <a:srgbClr val="FFC000"/>
              </a:solidFill>
            </a:endParaRPr>
          </a:p>
        </p:txBody>
      </p:sp>
      <p:sp>
        <p:nvSpPr>
          <p:cNvPr id="21" name="Rectangle à coins arrondis 20">
            <a:hlinkClick r:id="rId14" action="ppaction://hlinksldjump"/>
          </p:cNvPr>
          <p:cNvSpPr/>
          <p:nvPr/>
        </p:nvSpPr>
        <p:spPr>
          <a:xfrm>
            <a:off x="2143108" y="4357694"/>
            <a:ext cx="528641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rgbClr val="0DCAE3"/>
                </a:solidFill>
              </a:rPr>
              <a:t>patati et patata</a:t>
            </a:r>
            <a:endParaRPr lang="fr-FR" dirty="0"/>
          </a:p>
        </p:txBody>
      </p:sp>
      <p:pic>
        <p:nvPicPr>
          <p:cNvPr id="22" name="Picture 6" descr="C:\Users\Laurence\Desktop\star2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15272" y="5572140"/>
            <a:ext cx="495300" cy="4381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abradababra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   </a:t>
            </a: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abradrababa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/>
          </a:p>
          <a:p>
            <a:r>
              <a:rPr lang="fr-FR" sz="3200" dirty="0" smtClean="0"/>
              <a:t>   </a:t>
            </a:r>
            <a:r>
              <a:rPr lang="fr-FR" sz="3200" dirty="0" err="1" smtClean="0">
                <a:solidFill>
                  <a:srgbClr val="FFFF00"/>
                </a:solidFill>
              </a:rPr>
              <a:t>abradababra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abracadabra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abradacabra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abracabraba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abradababra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/>
          </a:p>
          <a:p>
            <a:r>
              <a:rPr lang="fr-FR" sz="3200" dirty="0" smtClean="0"/>
              <a:t> </a:t>
            </a:r>
          </a:p>
          <a:p>
            <a:r>
              <a:rPr lang="fr-FR" sz="3200" dirty="0" smtClean="0"/>
              <a:t>    </a:t>
            </a:r>
            <a:r>
              <a:rPr lang="fr-FR" sz="3200" dirty="0" err="1" smtClean="0">
                <a:solidFill>
                  <a:srgbClr val="FFFF00"/>
                </a:solidFill>
              </a:rPr>
              <a:t>abracabraba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3200" dirty="0" smtClean="0"/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abradacabra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abracadabra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7106" name="Picture 2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abradrababa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abradacabra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    </a:t>
            </a: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abradababra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/>
          </a:p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abradrababa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 smtClean="0"/>
          </a:p>
          <a:p>
            <a:pPr algn="ctr"/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abracabraba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8130" name="Picture 2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acrabadadra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/>
          </a:p>
          <a:p>
            <a:r>
              <a:rPr lang="fr-FR" sz="3200" dirty="0" smtClean="0"/>
              <a:t> </a:t>
            </a:r>
          </a:p>
          <a:p>
            <a:r>
              <a:rPr lang="fr-FR" sz="3200" dirty="0" smtClean="0"/>
              <a:t>    </a:t>
            </a:r>
            <a:r>
              <a:rPr lang="fr-FR" sz="3200" dirty="0" err="1" smtClean="0">
                <a:solidFill>
                  <a:srgbClr val="FFFF00"/>
                </a:solidFill>
              </a:rPr>
              <a:t>acrabadadra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3200" dirty="0" smtClean="0"/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acrabracadra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acradababra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FF00"/>
                </a:solidFill>
              </a:rPr>
              <a:t>   abracadabra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9154" name="Picture 2" descr="web5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maminova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mamivona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namimova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 highlightClick="1">
              <a:snd r:embed="rId5" name="laser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maminova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namivoma</a:t>
            </a:r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mamivona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mamivona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maminova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namivoma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navimoma</a:t>
            </a:r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mavimona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fr-FR" sz="3200" dirty="0" smtClean="0">
                <a:solidFill>
                  <a:srgbClr val="FFC000"/>
                </a:solidFill>
                <a:ea typeface="Times New Roman"/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  <a:ea typeface="Times New Roman"/>
              </a:rPr>
              <a:t>mavinoma</a:t>
            </a:r>
            <a:endParaRPr lang="fr-FR" sz="3200" dirty="0">
              <a:solidFill>
                <a:srgbClr val="FFC000"/>
              </a:solidFill>
              <a:latin typeface="Times New Roman"/>
              <a:ea typeface="Times New Roman"/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fr-FR" sz="3200" dirty="0" smtClean="0">
                <a:solidFill>
                  <a:srgbClr val="FFC000"/>
                </a:solidFill>
                <a:ea typeface="Times New Roman"/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  <a:ea typeface="Times New Roman"/>
              </a:rPr>
              <a:t>navimoma</a:t>
            </a:r>
            <a:endParaRPr lang="fr-FR" sz="3200" dirty="0">
              <a:solidFill>
                <a:srgbClr val="FFC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Rectangle à coins arrondis 5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/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mavimona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C00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vamimona</a:t>
            </a:r>
            <a:endParaRPr lang="fr-FR" sz="3200" dirty="0" smtClean="0">
              <a:solidFill>
                <a:srgbClr val="FFC000"/>
              </a:solidFill>
            </a:endParaRPr>
          </a:p>
          <a:p>
            <a:pPr algn="ctr"/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manivoma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mamivona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manimova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mavinoma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manivoma</a:t>
            </a:r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navimoma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vanimoma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namivoma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/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navimoma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/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manivoma</a:t>
            </a:r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vanimoma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vamimona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vanimoma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navimoma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vaminoma</a:t>
            </a:r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smtClean="0">
                <a:solidFill>
                  <a:srgbClr val="FFFF00"/>
                </a:solidFill>
              </a:rPr>
              <a:t>abracadabra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   </a:t>
            </a:r>
            <a:r>
              <a:rPr lang="fr-FR" sz="3200" dirty="0" err="1" smtClean="0">
                <a:solidFill>
                  <a:srgbClr val="FFFF00"/>
                </a:solidFill>
              </a:rPr>
              <a:t>abradacabra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abradababra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 highlightClick="1">
              <a:snd r:embed="rId5" name="laser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abracadabra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abracabraba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12289" name="Picture 1" descr="web5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mavinoma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/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mavinoma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manivoma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mavimona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vaminoma</a:t>
            </a:r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vaminoma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mavinoma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vamimona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maminova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/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vaminoma</a:t>
            </a:r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namivoma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namimova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namivoma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manivoma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manimova</a:t>
            </a:r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manimova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C000"/>
                </a:solidFill>
              </a:rPr>
              <a:t>    </a:t>
            </a:r>
          </a:p>
          <a:p>
            <a:pPr algn="ctr"/>
            <a:r>
              <a:rPr lang="fr-FR" sz="3200" dirty="0" smtClean="0">
                <a:solidFill>
                  <a:srgbClr val="FFC000"/>
                </a:solidFill>
              </a:rPr>
              <a:t> </a:t>
            </a:r>
            <a:r>
              <a:rPr lang="fr-FR" sz="3200" dirty="0" err="1" smtClean="0">
                <a:solidFill>
                  <a:srgbClr val="FFC000"/>
                </a:solidFill>
              </a:rPr>
              <a:t>maminova</a:t>
            </a:r>
            <a:endParaRPr lang="fr-FR" sz="3200" dirty="0" smtClean="0">
              <a:solidFill>
                <a:srgbClr val="FFC000"/>
              </a:solidFill>
            </a:endParaRPr>
          </a:p>
          <a:p>
            <a:pPr algn="ctr"/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C000"/>
                </a:solidFill>
              </a:rPr>
              <a:t> </a:t>
            </a:r>
            <a:r>
              <a:rPr lang="fr-FR" sz="3200" dirty="0" err="1" smtClean="0">
                <a:solidFill>
                  <a:srgbClr val="FFC000"/>
                </a:solidFill>
              </a:rPr>
              <a:t>manivoma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fr-FR" sz="3200" dirty="0" smtClean="0">
                <a:solidFill>
                  <a:srgbClr val="FFC000"/>
                </a:solidFill>
              </a:rPr>
              <a:t>     </a:t>
            </a:r>
          </a:p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namimova</a:t>
            </a:r>
            <a:endParaRPr lang="fr-FR" sz="3200" dirty="0" smtClean="0">
              <a:solidFill>
                <a:srgbClr val="FFC000"/>
              </a:solidFill>
            </a:endParaRPr>
          </a:p>
          <a:p>
            <a:pPr algn="ctr"/>
            <a:endParaRPr lang="fr-FR" sz="3200" dirty="0" smtClean="0">
              <a:solidFill>
                <a:srgbClr val="FFC000"/>
              </a:solidFill>
            </a:endParaRPr>
          </a:p>
          <a:p>
            <a:pPr algn="ctr"/>
            <a:endParaRPr lang="fr-FR" sz="3200" dirty="0" smtClean="0">
              <a:solidFill>
                <a:srgbClr val="FFC000"/>
              </a:solidFill>
            </a:endParaRPr>
          </a:p>
          <a:p>
            <a:pPr algn="ctr"/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C000"/>
                </a:solidFill>
              </a:rPr>
              <a:t>manimova</a:t>
            </a:r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vamimona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/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vamimona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/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vaminoma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mavimona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vanimoma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C000"/>
                </a:solidFill>
              </a:rPr>
              <a:t>namimova</a:t>
            </a:r>
            <a:endParaRPr lang="fr-FR" sz="96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namivoma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5" name="Rectangle à coins arrondis 4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/>
              <a:t>    </a:t>
            </a:r>
            <a:r>
              <a:rPr lang="fr-FR" sz="3200" dirty="0" err="1" smtClean="0">
                <a:solidFill>
                  <a:srgbClr val="FFC000"/>
                </a:solidFill>
              </a:rPr>
              <a:t>namimova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navimoma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</a:p>
          <a:p>
            <a:r>
              <a:rPr lang="fr-FR" sz="3200" dirty="0" smtClean="0">
                <a:solidFill>
                  <a:srgbClr val="FFC000"/>
                </a:solidFill>
              </a:rPr>
              <a:t>     </a:t>
            </a:r>
            <a:r>
              <a:rPr lang="fr-FR" sz="3200" dirty="0" err="1" smtClean="0">
                <a:solidFill>
                  <a:srgbClr val="FFC000"/>
                </a:solidFill>
              </a:rPr>
              <a:t>manimova</a:t>
            </a:r>
            <a:endParaRPr lang="fr-FR" sz="3200" dirty="0" smtClean="0">
              <a:solidFill>
                <a:srgbClr val="FFC000"/>
              </a:solidFill>
            </a:endParaRPr>
          </a:p>
          <a:p>
            <a:endParaRPr lang="fr-FR" sz="3200" dirty="0">
              <a:solidFill>
                <a:srgbClr val="FFC000"/>
              </a:solidFill>
            </a:endParaRPr>
          </a:p>
        </p:txBody>
      </p:sp>
      <p:pic>
        <p:nvPicPr>
          <p:cNvPr id="10" name="Picture 1" descr="web5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smtClean="0">
                <a:solidFill>
                  <a:srgbClr val="0DCAE3"/>
                </a:solidFill>
              </a:rPr>
              <a:t>patati et patata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 highlightClick="1">
              <a:snd r:embed="rId5" name="laser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et </a:t>
            </a: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0DCAE3"/>
                </a:solidFill>
              </a:rPr>
              <a:t>tapati</a:t>
            </a:r>
            <a:r>
              <a:rPr lang="fr-FR" sz="9600" dirty="0" smtClean="0">
                <a:solidFill>
                  <a:srgbClr val="0DCAE3"/>
                </a:solidFill>
              </a:rPr>
              <a:t> et </a:t>
            </a:r>
            <a:r>
              <a:rPr lang="fr-FR" sz="9600" dirty="0" err="1" smtClean="0">
                <a:solidFill>
                  <a:srgbClr val="0DCAE3"/>
                </a:solidFill>
              </a:rPr>
              <a:t>tapata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patata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r>
              <a:rPr lang="fr-FR" sz="3200" dirty="0" smtClean="0">
                <a:solidFill>
                  <a:srgbClr val="0DCAE3"/>
                </a:solidFill>
              </a:rPr>
              <a:t> </a:t>
            </a: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0DCAE3"/>
                </a:solidFill>
              </a:rPr>
              <a:t>tatapi</a:t>
            </a:r>
            <a:r>
              <a:rPr lang="fr-FR" sz="9600" dirty="0" smtClean="0">
                <a:solidFill>
                  <a:srgbClr val="0DCAE3"/>
                </a:solidFill>
              </a:rPr>
              <a:t> et </a:t>
            </a:r>
            <a:r>
              <a:rPr lang="fr-FR" sz="9600" dirty="0" err="1" smtClean="0">
                <a:solidFill>
                  <a:srgbClr val="0DCAE3"/>
                </a:solidFill>
              </a:rPr>
              <a:t>tatapa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patata</a:t>
            </a: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r>
              <a:rPr lang="fr-FR" sz="3200" dirty="0" smtClean="0">
                <a:solidFill>
                  <a:srgbClr val="0DCAE3"/>
                </a:solidFill>
              </a:rPr>
              <a:t> </a:t>
            </a: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0DCAE3"/>
                </a:solidFill>
              </a:rPr>
              <a:t>      </a:t>
            </a:r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    </a:t>
            </a:r>
          </a:p>
          <a:p>
            <a:r>
              <a:rPr lang="fr-FR" sz="3200" dirty="0" smtClean="0">
                <a:solidFill>
                  <a:srgbClr val="0DCAE3"/>
                </a:solidFill>
              </a:rPr>
              <a:t>        </a:t>
            </a:r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0DCAE3"/>
                </a:solidFill>
              </a:rPr>
              <a:t>tipata</a:t>
            </a:r>
            <a:r>
              <a:rPr lang="fr-FR" sz="9600" dirty="0" smtClean="0">
                <a:solidFill>
                  <a:srgbClr val="0DCAE3"/>
                </a:solidFill>
              </a:rPr>
              <a:t> et </a:t>
            </a:r>
            <a:r>
              <a:rPr lang="fr-FR" sz="9600" dirty="0" err="1" smtClean="0">
                <a:solidFill>
                  <a:srgbClr val="0DCAE3"/>
                </a:solidFill>
              </a:rPr>
              <a:t>tapata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patata</a:t>
            </a: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0DCAE3"/>
                </a:solidFill>
              </a:rPr>
              <a:t>     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 smtClean="0">
              <a:solidFill>
                <a:srgbClr val="0DCAE3"/>
              </a:solidFill>
            </a:endParaRP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adradababra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adradababra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adrabacadra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abradababra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adrabadabra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38914" name="Picture 2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smtClean="0">
                <a:solidFill>
                  <a:srgbClr val="0DCAE3"/>
                </a:solidFill>
              </a:rPr>
              <a:t>patati et </a:t>
            </a:r>
            <a:r>
              <a:rPr lang="fr-FR" sz="9600" dirty="0" err="1" smtClean="0">
                <a:solidFill>
                  <a:srgbClr val="0DCAE3"/>
                </a:solidFill>
              </a:rPr>
              <a:t>tatapa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et patata</a:t>
            </a: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et </a:t>
            </a:r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0DCAE3"/>
                </a:solidFill>
              </a:rPr>
              <a:t>tatapi</a:t>
            </a:r>
            <a:r>
              <a:rPr lang="fr-FR" sz="9600" dirty="0" smtClean="0">
                <a:solidFill>
                  <a:srgbClr val="0DCAE3"/>
                </a:solidFill>
              </a:rPr>
              <a:t> et patata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r>
              <a:rPr lang="fr-FR" sz="3200" dirty="0" smtClean="0">
                <a:solidFill>
                  <a:srgbClr val="0DCAE3"/>
                </a:solidFill>
              </a:rPr>
              <a:t> </a:t>
            </a: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patata</a:t>
            </a: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0DCAE3"/>
                </a:solidFill>
              </a:rPr>
              <a:t>tapati</a:t>
            </a:r>
            <a:r>
              <a:rPr lang="fr-FR" sz="9600" dirty="0" smtClean="0">
                <a:solidFill>
                  <a:srgbClr val="0DCAE3"/>
                </a:solidFill>
              </a:rPr>
              <a:t> et </a:t>
            </a:r>
            <a:r>
              <a:rPr lang="fr-FR" sz="9600" dirty="0" err="1" smtClean="0">
                <a:solidFill>
                  <a:srgbClr val="0DCAE3"/>
                </a:solidFill>
              </a:rPr>
              <a:t>tatapa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patata</a:t>
            </a: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</a:t>
            </a:r>
            <a:r>
              <a:rPr lang="fr-FR" sz="3200" dirty="0" smtClean="0">
                <a:solidFill>
                  <a:srgbClr val="0DCAE3"/>
                </a:solidFill>
              </a:rPr>
              <a:t>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0DCAE3"/>
                </a:solidFill>
              </a:rPr>
              <a:t>tipata</a:t>
            </a:r>
            <a:r>
              <a:rPr lang="fr-FR" sz="9600" dirty="0" smtClean="0">
                <a:solidFill>
                  <a:srgbClr val="0DCAE3"/>
                </a:solidFill>
              </a:rPr>
              <a:t> et patata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patata</a:t>
            </a: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0DCAE3"/>
                </a:solidFill>
              </a:rPr>
              <a:t>tatapi</a:t>
            </a:r>
            <a:r>
              <a:rPr lang="fr-FR" sz="9600" dirty="0" smtClean="0">
                <a:solidFill>
                  <a:srgbClr val="0DCAE3"/>
                </a:solidFill>
              </a:rPr>
              <a:t> et </a:t>
            </a:r>
            <a:r>
              <a:rPr lang="fr-FR" sz="9600" dirty="0" err="1" smtClean="0">
                <a:solidFill>
                  <a:srgbClr val="0DCAE3"/>
                </a:solidFill>
              </a:rPr>
              <a:t>tapata</a:t>
            </a:r>
            <a:r>
              <a:rPr lang="fr-FR" sz="9600" dirty="0" smtClean="0">
                <a:solidFill>
                  <a:srgbClr val="0DCAE3"/>
                </a:solidFill>
              </a:rPr>
              <a:t> 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</a:t>
            </a:r>
            <a:r>
              <a:rPr lang="fr-FR" sz="3200" dirty="0" smtClean="0">
                <a:solidFill>
                  <a:srgbClr val="0DCAE3"/>
                </a:solidFill>
              </a:rPr>
              <a:t>et </a:t>
            </a: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patata</a:t>
            </a: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endParaRPr lang="fr-FR" sz="3200" dirty="0" smtClean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patata</a:t>
            </a: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r>
              <a:rPr lang="fr-FR" sz="3200" dirty="0" smtClean="0">
                <a:solidFill>
                  <a:srgbClr val="0DCAE3"/>
                </a:solidFill>
              </a:rPr>
              <a:t> </a:t>
            </a:r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smtClean="0">
                <a:solidFill>
                  <a:srgbClr val="0DCAE3"/>
                </a:solidFill>
              </a:rPr>
              <a:t>patati et </a:t>
            </a:r>
            <a:r>
              <a:rPr lang="fr-FR" sz="9600" dirty="0" err="1" smtClean="0">
                <a:solidFill>
                  <a:srgbClr val="0DCAE3"/>
                </a:solidFill>
              </a:rPr>
              <a:t>tapata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et patata</a:t>
            </a: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0DCAE3"/>
                </a:solidFill>
              </a:rPr>
              <a:t>tapati</a:t>
            </a:r>
            <a:r>
              <a:rPr lang="fr-FR" sz="9600" dirty="0" smtClean="0">
                <a:solidFill>
                  <a:srgbClr val="0DCAE3"/>
                </a:solidFill>
              </a:rPr>
              <a:t> et patata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patata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tapati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 smtClean="0">
              <a:solidFill>
                <a:srgbClr val="0DCAE3"/>
              </a:solidFill>
            </a:endParaRP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patata</a:t>
            </a:r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0DCAE3"/>
                </a:solidFill>
              </a:rPr>
              <a:t>tipata</a:t>
            </a:r>
            <a:r>
              <a:rPr lang="fr-FR" sz="9600" dirty="0" smtClean="0">
                <a:solidFill>
                  <a:srgbClr val="0DCAE3"/>
                </a:solidFill>
              </a:rPr>
              <a:t> et </a:t>
            </a:r>
            <a:r>
              <a:rPr lang="fr-FR" sz="9600" dirty="0" err="1" smtClean="0">
                <a:solidFill>
                  <a:srgbClr val="0DCAE3"/>
                </a:solidFill>
              </a:rPr>
              <a:t>tatapa</a:t>
            </a:r>
            <a:endParaRPr lang="fr-FR" sz="9600" dirty="0">
              <a:solidFill>
                <a:srgbClr val="0DCAE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patata</a:t>
            </a:r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smtClean="0">
                <a:solidFill>
                  <a:srgbClr val="0DCAE3"/>
                </a:solidFill>
              </a:rPr>
              <a:t>patati </a:t>
            </a:r>
            <a:r>
              <a:rPr lang="fr-FR" sz="3200" dirty="0" smtClean="0">
                <a:solidFill>
                  <a:srgbClr val="0DCAE3"/>
                </a:solidFill>
              </a:rPr>
              <a:t>et </a:t>
            </a:r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tatapa</a:t>
            </a:r>
            <a:endParaRPr lang="fr-FR" sz="3200" dirty="0" smtClean="0">
              <a:solidFill>
                <a:srgbClr val="0DCAE3"/>
              </a:solidFill>
            </a:endParaRP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3200" dirty="0" smtClean="0">
              <a:solidFill>
                <a:srgbClr val="0DCAE3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0DCAE3"/>
                </a:solidFill>
              </a:rPr>
              <a:t>tipata</a:t>
            </a:r>
            <a:r>
              <a:rPr lang="fr-FR" sz="3200" dirty="0" smtClean="0">
                <a:solidFill>
                  <a:srgbClr val="0DCAE3"/>
                </a:solidFill>
              </a:rPr>
              <a:t> et </a:t>
            </a:r>
            <a:r>
              <a:rPr lang="fr-FR" sz="3200" dirty="0" err="1" smtClean="0">
                <a:solidFill>
                  <a:srgbClr val="0DCAE3"/>
                </a:solidFill>
              </a:rPr>
              <a:t>tapata</a:t>
            </a:r>
            <a:endParaRPr lang="fr-FR" sz="3200" dirty="0" smtClean="0">
              <a:solidFill>
                <a:srgbClr val="0DCAE3"/>
              </a:solidFill>
            </a:endParaRPr>
          </a:p>
          <a:p>
            <a:endParaRPr lang="fr-FR" sz="3200" dirty="0">
              <a:solidFill>
                <a:srgbClr val="0DCAE3"/>
              </a:solidFill>
            </a:endParaRPr>
          </a:p>
        </p:txBody>
      </p:sp>
      <p:pic>
        <p:nvPicPr>
          <p:cNvPr id="10" name="Picture 1" descr="web55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3429000"/>
            <a:ext cx="647700" cy="800100"/>
          </a:xfrm>
          <a:prstGeom prst="rect">
            <a:avLst/>
          </a:prstGeom>
          <a:noFill/>
        </p:spPr>
      </p:pic>
      <p:pic>
        <p:nvPicPr>
          <p:cNvPr id="5" name="Picture 4" descr="r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3500438"/>
            <a:ext cx="647700" cy="800100"/>
          </a:xfrm>
          <a:prstGeom prst="rect">
            <a:avLst/>
          </a:prstGeom>
          <a:noFill/>
        </p:spPr>
      </p:pic>
      <p:pic>
        <p:nvPicPr>
          <p:cNvPr id="6" name="Picture 3" descr="a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3500438"/>
            <a:ext cx="695325" cy="800100"/>
          </a:xfrm>
          <a:prstGeom prst="rect">
            <a:avLst/>
          </a:prstGeom>
          <a:noFill/>
        </p:spPr>
      </p:pic>
      <p:pic>
        <p:nvPicPr>
          <p:cNvPr id="7" name="Picture 2" descr="v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3429000"/>
            <a:ext cx="704850" cy="800100"/>
          </a:xfrm>
          <a:prstGeom prst="rect">
            <a:avLst/>
          </a:prstGeom>
          <a:noFill/>
        </p:spPr>
      </p:pic>
      <p:pic>
        <p:nvPicPr>
          <p:cNvPr id="8" name="Picture 1" descr="o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86446" y="3429000"/>
            <a:ext cx="714375" cy="800100"/>
          </a:xfrm>
          <a:prstGeom prst="rect">
            <a:avLst/>
          </a:prstGeom>
          <a:noFill/>
        </p:spPr>
      </p:pic>
      <p:pic>
        <p:nvPicPr>
          <p:cNvPr id="9" name="Picture 2" descr="etoiles 8 une pluie detoile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571480"/>
            <a:ext cx="846574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89" name="Picture 1" descr="web54">
            <a:hlinkClick r:id="rId10" action="ppaction://hlinksldjump"/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86248" y="6072206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acrabracadra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acradababra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acrabadadra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adrabacadra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/>
              <a:t>   </a:t>
            </a:r>
            <a:r>
              <a:rPr lang="fr-FR" sz="3200" dirty="0" err="1" smtClean="0">
                <a:solidFill>
                  <a:srgbClr val="FFFF00"/>
                </a:solidFill>
              </a:rPr>
              <a:t>acrabracadra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39938" name="Picture 2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abradacabra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abracadabra</a:t>
            </a: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abradacabra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abradababra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abracabraba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0962" name="Picture 2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adrabradada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/>
          </a:p>
          <a:p>
            <a:r>
              <a:rPr lang="fr-FR" sz="3200" dirty="0" smtClean="0"/>
              <a:t>   </a:t>
            </a:r>
            <a:r>
              <a:rPr lang="fr-FR" sz="3200" dirty="0" err="1" smtClean="0">
                <a:solidFill>
                  <a:srgbClr val="FFFF00"/>
                </a:solidFill>
              </a:rPr>
              <a:t>adrabradada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adradababra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adrabacadra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adrabadabra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1986" name="Picture 2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acradababra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dirty="0" smtClean="0">
                <a:solidFill>
                  <a:srgbClr val="FFFF00"/>
                </a:solidFill>
              </a:rPr>
              <a:t>   </a:t>
            </a: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acrabracadra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acrabadadra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/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acradababra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7" name="Rectangle à coins arrondis 6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FFFF00"/>
                </a:solidFill>
              </a:rPr>
              <a:t>   </a:t>
            </a: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abracabraba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3010" name="Picture 2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adrabacadra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dirty="0" smtClean="0">
                <a:solidFill>
                  <a:srgbClr val="FFFF00"/>
                </a:solidFill>
              </a:rPr>
              <a:t>   </a:t>
            </a: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adradababra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adrabradada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adrabadabra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/>
              <a:t>   </a:t>
            </a:r>
            <a:r>
              <a:rPr lang="fr-FR" sz="3200" dirty="0" err="1" smtClean="0">
                <a:solidFill>
                  <a:srgbClr val="FFFF00"/>
                </a:solidFill>
              </a:rPr>
              <a:t>adrabacadra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44034" name="Picture 2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fr-FR" sz="9600" dirty="0" err="1" smtClean="0">
                <a:solidFill>
                  <a:srgbClr val="FFFF00"/>
                </a:solidFill>
              </a:rPr>
              <a:t>adrabadabra</a:t>
            </a:r>
            <a:endParaRPr lang="fr-FR" sz="9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1928802"/>
            <a:ext cx="2928958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smtClean="0">
                <a:solidFill>
                  <a:srgbClr val="FFFF00"/>
                </a:solidFill>
              </a:rPr>
              <a:t>   </a:t>
            </a: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adrabacadra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5" name="Rectangle à coins arrondis 4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5286380" y="1928802"/>
            <a:ext cx="2857520" cy="1500198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adrabradada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6" name="Rectangle à coins arrondis 5">
            <a:hlinkClick r:id="" action="ppaction://noaction">
              <a:snd r:embed="rId3" name="wind.wav"/>
            </a:hlinkClick>
          </p:cNvPr>
          <p:cNvSpPr/>
          <p:nvPr/>
        </p:nvSpPr>
        <p:spPr>
          <a:xfrm>
            <a:off x="928662" y="4143380"/>
            <a:ext cx="2928958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r>
              <a:rPr lang="fr-FR" sz="3200" dirty="0" err="1" smtClean="0">
                <a:solidFill>
                  <a:srgbClr val="FFFF00"/>
                </a:solidFill>
              </a:rPr>
              <a:t>adradababra</a:t>
            </a:r>
            <a:endParaRPr lang="fr-FR" sz="3200" dirty="0" smtClean="0">
              <a:solidFill>
                <a:srgbClr val="FFFF00"/>
              </a:solidFill>
            </a:endParaRPr>
          </a:p>
          <a:p>
            <a:pPr algn="ctr"/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7" name="Rectangle à coins arrondis 6">
            <a:hlinkClick r:id="" action="ppaction://noaction" highlightClick="1">
              <a:snd r:embed="rId4" name="laser.wav"/>
            </a:hlinkClick>
          </p:cNvPr>
          <p:cNvSpPr/>
          <p:nvPr/>
        </p:nvSpPr>
        <p:spPr>
          <a:xfrm>
            <a:off x="5286380" y="4143380"/>
            <a:ext cx="2857520" cy="14287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smtClean="0"/>
              <a:t>   </a:t>
            </a:r>
            <a:r>
              <a:rPr lang="fr-FR" sz="3200" dirty="0" err="1" smtClean="0">
                <a:solidFill>
                  <a:srgbClr val="FFFF00"/>
                </a:solidFill>
              </a:rPr>
              <a:t>adrabadabra</a:t>
            </a:r>
            <a:endParaRPr lang="fr-FR" sz="3200" dirty="0">
              <a:solidFill>
                <a:srgbClr val="FFFF00"/>
              </a:solidFill>
            </a:endParaRPr>
          </a:p>
        </p:txBody>
      </p:sp>
      <p:pic>
        <p:nvPicPr>
          <p:cNvPr id="10" name="Picture 1" descr="web5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5338" y="6143644"/>
            <a:ext cx="701675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421</Words>
  <Application>Microsoft Office PowerPoint</Application>
  <PresentationFormat>Affichage à l'écran (4:3)</PresentationFormat>
  <Paragraphs>344</Paragraphs>
  <Slides>38</Slides>
  <Notes>38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Thème Office</vt:lpstr>
      <vt:lpstr>Diapositive 1</vt:lpstr>
      <vt:lpstr>abracadabra</vt:lpstr>
      <vt:lpstr>adradababra</vt:lpstr>
      <vt:lpstr>acrabracadra</vt:lpstr>
      <vt:lpstr>abradacabra</vt:lpstr>
      <vt:lpstr>adrabradada</vt:lpstr>
      <vt:lpstr>acradababra</vt:lpstr>
      <vt:lpstr>adrabacadra</vt:lpstr>
      <vt:lpstr>adrabadabra</vt:lpstr>
      <vt:lpstr>abradababra</vt:lpstr>
      <vt:lpstr>abracabraba</vt:lpstr>
      <vt:lpstr>abradrababa</vt:lpstr>
      <vt:lpstr>acrabadadra</vt:lpstr>
      <vt:lpstr>maminova</vt:lpstr>
      <vt:lpstr>mamivona</vt:lpstr>
      <vt:lpstr>mavimona</vt:lpstr>
      <vt:lpstr>manivoma</vt:lpstr>
      <vt:lpstr>navimoma</vt:lpstr>
      <vt:lpstr>vanimoma</vt:lpstr>
      <vt:lpstr>mavinoma</vt:lpstr>
      <vt:lpstr>vaminoma</vt:lpstr>
      <vt:lpstr>namivoma</vt:lpstr>
      <vt:lpstr>manimova</vt:lpstr>
      <vt:lpstr>vamimona</vt:lpstr>
      <vt:lpstr>namimova</vt:lpstr>
      <vt:lpstr>patati et patata</vt:lpstr>
      <vt:lpstr>tapati et tapata</vt:lpstr>
      <vt:lpstr>tatapi et tatapa</vt:lpstr>
      <vt:lpstr>tipata et tapata</vt:lpstr>
      <vt:lpstr>patati et tatapa</vt:lpstr>
      <vt:lpstr>tatapi et patata</vt:lpstr>
      <vt:lpstr>tapati et tatapa</vt:lpstr>
      <vt:lpstr>tipata et patata</vt:lpstr>
      <vt:lpstr>tatapi et tapata </vt:lpstr>
      <vt:lpstr>patati et tapata</vt:lpstr>
      <vt:lpstr>tapati et patata</vt:lpstr>
      <vt:lpstr>tipata et tatapa</vt:lpstr>
      <vt:lpstr>Diapositive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abracadabra</dc:title>
  <dc:creator>Laurence</dc:creator>
  <cp:lastModifiedBy>Utilisateur Windows</cp:lastModifiedBy>
  <cp:revision>91</cp:revision>
  <dcterms:created xsi:type="dcterms:W3CDTF">2009-11-26T02:11:34Z</dcterms:created>
  <dcterms:modified xsi:type="dcterms:W3CDTF">2009-11-29T09:17:42Z</dcterms:modified>
</cp:coreProperties>
</file>