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slides/slide142.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126.xml" ContentType="application/vnd.openxmlformats-officedocument.presentationml.slide+xml"/>
  <Override PartName="/ppt/slides/slide128.xml" ContentType="application/vnd.openxmlformats-officedocument.presentationml.slide+xml"/>
  <Override PartName="/ppt/slides/slide137.xml" ContentType="application/vnd.openxmlformats-officedocument.presentationml.slide+xml"/>
  <Override PartName="/ppt/slides/slide146.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44.xml" ContentType="application/vnd.openxmlformats-officedocument.presentationml.slide+xml"/>
  <Override PartName="/ppt/slides/slide153.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slides/slide20.xml" ContentType="application/vnd.openxmlformats-officedocument.presentationml.slide+xml"/>
  <Override PartName="/ppt/slides/slide13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6"/>
  </p:notesMasterIdLst>
  <p:sldIdLst>
    <p:sldId id="256" r:id="rId2"/>
    <p:sldId id="260" r:id="rId3"/>
    <p:sldId id="262" r:id="rId4"/>
    <p:sldId id="572" r:id="rId5"/>
    <p:sldId id="570" r:id="rId6"/>
    <p:sldId id="575" r:id="rId7"/>
    <p:sldId id="576" r:id="rId8"/>
    <p:sldId id="584" r:id="rId9"/>
    <p:sldId id="578" r:id="rId10"/>
    <p:sldId id="580" r:id="rId11"/>
    <p:sldId id="582" r:id="rId12"/>
    <p:sldId id="585" r:id="rId13"/>
    <p:sldId id="587" r:id="rId14"/>
    <p:sldId id="589" r:id="rId15"/>
    <p:sldId id="591" r:id="rId16"/>
    <p:sldId id="593" r:id="rId17"/>
    <p:sldId id="594" r:id="rId18"/>
    <p:sldId id="596" r:id="rId19"/>
    <p:sldId id="598" r:id="rId20"/>
    <p:sldId id="600" r:id="rId21"/>
    <p:sldId id="602" r:id="rId22"/>
    <p:sldId id="604" r:id="rId23"/>
    <p:sldId id="606" r:id="rId24"/>
    <p:sldId id="608" r:id="rId25"/>
    <p:sldId id="610" r:id="rId26"/>
    <p:sldId id="612" r:id="rId27"/>
    <p:sldId id="614" r:id="rId28"/>
    <p:sldId id="616" r:id="rId29"/>
    <p:sldId id="618" r:id="rId30"/>
    <p:sldId id="620" r:id="rId31"/>
    <p:sldId id="622" r:id="rId32"/>
    <p:sldId id="624" r:id="rId33"/>
    <p:sldId id="626" r:id="rId34"/>
    <p:sldId id="628" r:id="rId35"/>
    <p:sldId id="630" r:id="rId36"/>
    <p:sldId id="632" r:id="rId37"/>
    <p:sldId id="634" r:id="rId38"/>
    <p:sldId id="636" r:id="rId39"/>
    <p:sldId id="638" r:id="rId40"/>
    <p:sldId id="639" r:id="rId41"/>
    <p:sldId id="641" r:id="rId42"/>
    <p:sldId id="643" r:id="rId43"/>
    <p:sldId id="645" r:id="rId44"/>
    <p:sldId id="647" r:id="rId45"/>
    <p:sldId id="649" r:id="rId46"/>
    <p:sldId id="651" r:id="rId47"/>
    <p:sldId id="653" r:id="rId48"/>
    <p:sldId id="655" r:id="rId49"/>
    <p:sldId id="657" r:id="rId50"/>
    <p:sldId id="659" r:id="rId51"/>
    <p:sldId id="661" r:id="rId52"/>
    <p:sldId id="663" r:id="rId53"/>
    <p:sldId id="665" r:id="rId54"/>
    <p:sldId id="667" r:id="rId55"/>
    <p:sldId id="669" r:id="rId56"/>
    <p:sldId id="671" r:id="rId57"/>
    <p:sldId id="673" r:id="rId58"/>
    <p:sldId id="675" r:id="rId59"/>
    <p:sldId id="677" r:id="rId60"/>
    <p:sldId id="679" r:id="rId61"/>
    <p:sldId id="681" r:id="rId62"/>
    <p:sldId id="683" r:id="rId63"/>
    <p:sldId id="684" r:id="rId64"/>
    <p:sldId id="686" r:id="rId65"/>
    <p:sldId id="688" r:id="rId66"/>
    <p:sldId id="690" r:id="rId67"/>
    <p:sldId id="692" r:id="rId68"/>
    <p:sldId id="694" r:id="rId69"/>
    <p:sldId id="696" r:id="rId70"/>
    <p:sldId id="698" r:id="rId71"/>
    <p:sldId id="700" r:id="rId72"/>
    <p:sldId id="702" r:id="rId73"/>
    <p:sldId id="704" r:id="rId74"/>
    <p:sldId id="706" r:id="rId75"/>
    <p:sldId id="708" r:id="rId76"/>
    <p:sldId id="710" r:id="rId77"/>
    <p:sldId id="712" r:id="rId78"/>
    <p:sldId id="714" r:id="rId79"/>
    <p:sldId id="716" r:id="rId80"/>
    <p:sldId id="717" r:id="rId81"/>
    <p:sldId id="719" r:id="rId82"/>
    <p:sldId id="721" r:id="rId83"/>
    <p:sldId id="723" r:id="rId84"/>
    <p:sldId id="725" r:id="rId85"/>
    <p:sldId id="727" r:id="rId86"/>
    <p:sldId id="729" r:id="rId87"/>
    <p:sldId id="731" r:id="rId88"/>
    <p:sldId id="733" r:id="rId89"/>
    <p:sldId id="735" r:id="rId90"/>
    <p:sldId id="737" r:id="rId91"/>
    <p:sldId id="739" r:id="rId92"/>
    <p:sldId id="741" r:id="rId93"/>
    <p:sldId id="743" r:id="rId94"/>
    <p:sldId id="745" r:id="rId95"/>
    <p:sldId id="747" r:id="rId96"/>
    <p:sldId id="749" r:id="rId97"/>
    <p:sldId id="751" r:id="rId98"/>
    <p:sldId id="753" r:id="rId99"/>
    <p:sldId id="755" r:id="rId100"/>
    <p:sldId id="757" r:id="rId101"/>
    <p:sldId id="759" r:id="rId102"/>
    <p:sldId id="761" r:id="rId103"/>
    <p:sldId id="762" r:id="rId104"/>
    <p:sldId id="764" r:id="rId105"/>
    <p:sldId id="766" r:id="rId106"/>
    <p:sldId id="768" r:id="rId107"/>
    <p:sldId id="770" r:id="rId108"/>
    <p:sldId id="772" r:id="rId109"/>
    <p:sldId id="773" r:id="rId110"/>
    <p:sldId id="775" r:id="rId111"/>
    <p:sldId id="777" r:id="rId112"/>
    <p:sldId id="779" r:id="rId113"/>
    <p:sldId id="781" r:id="rId114"/>
    <p:sldId id="783" r:id="rId115"/>
    <p:sldId id="785" r:id="rId116"/>
    <p:sldId id="787" r:id="rId117"/>
    <p:sldId id="789" r:id="rId118"/>
    <p:sldId id="791" r:id="rId119"/>
    <p:sldId id="793" r:id="rId120"/>
    <p:sldId id="795" r:id="rId121"/>
    <p:sldId id="797" r:id="rId122"/>
    <p:sldId id="799" r:id="rId123"/>
    <p:sldId id="801" r:id="rId124"/>
    <p:sldId id="803" r:id="rId125"/>
    <p:sldId id="805" r:id="rId126"/>
    <p:sldId id="807" r:id="rId127"/>
    <p:sldId id="809" r:id="rId128"/>
    <p:sldId id="811" r:id="rId129"/>
    <p:sldId id="813" r:id="rId130"/>
    <p:sldId id="815" r:id="rId131"/>
    <p:sldId id="817" r:id="rId132"/>
    <p:sldId id="819" r:id="rId133"/>
    <p:sldId id="821" r:id="rId134"/>
    <p:sldId id="823" r:id="rId135"/>
    <p:sldId id="825" r:id="rId136"/>
    <p:sldId id="826" r:id="rId137"/>
    <p:sldId id="828" r:id="rId138"/>
    <p:sldId id="838" r:id="rId139"/>
    <p:sldId id="832" r:id="rId140"/>
    <p:sldId id="834" r:id="rId141"/>
    <p:sldId id="836" r:id="rId142"/>
    <p:sldId id="839" r:id="rId143"/>
    <p:sldId id="841" r:id="rId144"/>
    <p:sldId id="843" r:id="rId145"/>
    <p:sldId id="845" r:id="rId146"/>
    <p:sldId id="847" r:id="rId147"/>
    <p:sldId id="849" r:id="rId148"/>
    <p:sldId id="851" r:id="rId149"/>
    <p:sldId id="853" r:id="rId150"/>
    <p:sldId id="855" r:id="rId151"/>
    <p:sldId id="857" r:id="rId152"/>
    <p:sldId id="859" r:id="rId153"/>
    <p:sldId id="861" r:id="rId154"/>
    <p:sldId id="862" r:id="rId15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8EB4E3"/>
    <a:srgbClr val="002060"/>
    <a:srgbClr val="C6D9F1"/>
    <a:srgbClr val="B9CDE5"/>
    <a:srgbClr val="4F81B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7928" autoAdjust="0"/>
    <p:restoredTop sz="94595" autoAdjust="0"/>
  </p:normalViewPr>
  <p:slideViewPr>
    <p:cSldViewPr>
      <p:cViewPr varScale="1">
        <p:scale>
          <a:sx n="75" d="100"/>
          <a:sy n="75" d="100"/>
        </p:scale>
        <p:origin x="-53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36868100" cy="368681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7248F3-CABF-48E5-B72C-9E22FFAAC435}" type="datetimeFigureOut">
              <a:rPr lang="fr-FR" smtClean="0"/>
              <a:t>05/04/2009</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34BA44-A581-48DA-8876-8CCDDC220DB3}" type="slidenum">
              <a:rPr lang="fr-FR" smtClean="0"/>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A0AF5D0-9772-4A20-A790-7E57041EFD06}" type="datetimeFigureOut">
              <a:rPr lang="fr-FR" smtClean="0"/>
              <a:pPr/>
              <a:t>05/04/2009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7FDB0CC4-1E12-46AA-A7CE-E06F0B861BB9}"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0AF5D0-9772-4A20-A790-7E57041EFD06}" type="datetimeFigureOut">
              <a:rPr lang="fr-FR" smtClean="0"/>
              <a:pPr/>
              <a:t>05/04/2009</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B0CC4-1E12-46AA-A7CE-E06F0B861BB9}"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0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4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5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gif"/></Relationships>
</file>

<file path=ppt/slides/_rels/slide1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3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6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7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audio" Target="../media/audio2.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_rels/slide9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1.gif"/><Relationship Id="rId4" Type="http://schemas.openxmlformats.org/officeDocument/2006/relationships/image" Target="../media/image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dirty="0"/>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2" name="Rectangle 11"/>
          <p:cNvSpPr/>
          <p:nvPr/>
        </p:nvSpPr>
        <p:spPr>
          <a:xfrm>
            <a:off x="942689" y="1674674"/>
            <a:ext cx="7244098" cy="1754326"/>
          </a:xfrm>
          <a:prstGeom prst="rect">
            <a:avLst/>
          </a:prstGeom>
          <a:noFill/>
        </p:spPr>
        <p:txBody>
          <a:bodyPr wrap="none" lIns="91440" tIns="45720" rIns="91440" bIns="45720">
            <a:prstTxWarp prst="textArchUp">
              <a:avLst/>
            </a:prstTxWarp>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Les supports </a:t>
            </a: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verbaux </a:t>
            </a:r>
            <a:r>
              <a:rPr lang="fr-F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De </a:t>
            </a:r>
            <a:r>
              <a:rPr lang="fr-FR" sz="5400" b="1" cap="all" dirty="0" err="1"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jac</a:t>
            </a:r>
            <a:endParaRPr lang="fr-FR" sz="5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a:p>
            <a:pPr algn="ctr"/>
            <a:r>
              <a:rPr lang="fr-FR"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Version QCM 1</a:t>
            </a:r>
            <a:endParaRPr lang="fr-FR"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13" name="ZoneTexte 12"/>
          <p:cNvSpPr txBox="1"/>
          <p:nvPr/>
        </p:nvSpPr>
        <p:spPr>
          <a:xfrm>
            <a:off x="208696" y="3429000"/>
            <a:ext cx="8726607" cy="1015663"/>
          </a:xfrm>
          <a:prstGeom prst="rect">
            <a:avLst/>
          </a:prstGeom>
          <a:noFill/>
        </p:spPr>
        <p:txBody>
          <a:bodyPr wrap="square" rtlCol="0">
            <a:spAutoFit/>
          </a:bodyPr>
          <a:lstStyle/>
          <a:p>
            <a:pPr algn="just"/>
            <a:r>
              <a:rPr lang="fr-FR" sz="2000" dirty="0" smtClean="0"/>
              <a:t>Un clic sur           fait disparaître le texte, apparaître  la 1</a:t>
            </a:r>
            <a:r>
              <a:rPr lang="fr-FR" sz="2000" baseline="30000" dirty="0" smtClean="0"/>
              <a:t>ère</a:t>
            </a:r>
            <a:r>
              <a:rPr lang="fr-FR" sz="2000" dirty="0" smtClean="0"/>
              <a:t> question et le          .</a:t>
            </a:r>
          </a:p>
          <a:p>
            <a:pPr algn="just"/>
            <a:r>
              <a:rPr lang="fr-FR" sz="2000" dirty="0" smtClean="0"/>
              <a:t>Un clic sur ce dernier fait apparaître/disparaître le texte à volonté.</a:t>
            </a:r>
          </a:p>
          <a:p>
            <a:pPr algn="just"/>
            <a:r>
              <a:rPr lang="fr-FR" sz="2000" dirty="0" smtClean="0"/>
              <a:t>La question suivante apparaît à un nouveau clic sur          et celle en cours s’efface</a:t>
            </a:r>
            <a:r>
              <a:rPr lang="fr-FR" sz="2000" dirty="0" smtClean="0"/>
              <a:t>.</a:t>
            </a:r>
          </a:p>
        </p:txBody>
      </p:sp>
      <p:pic>
        <p:nvPicPr>
          <p:cNvPr id="14" name="Image 13" descr="interro_009.gif"/>
          <p:cNvPicPr>
            <a:picLocks noChangeAspect="1"/>
          </p:cNvPicPr>
          <p:nvPr/>
        </p:nvPicPr>
        <p:blipFill>
          <a:blip r:embed="rId2"/>
          <a:stretch>
            <a:fillRect/>
          </a:stretch>
        </p:blipFill>
        <p:spPr>
          <a:xfrm>
            <a:off x="1450138" y="3429000"/>
            <a:ext cx="438156" cy="438156"/>
          </a:xfrm>
          <a:prstGeom prst="rect">
            <a:avLst/>
          </a:prstGeom>
        </p:spPr>
      </p:pic>
      <p:pic>
        <p:nvPicPr>
          <p:cNvPr id="15" name="Image 14" descr="interro_003.gif"/>
          <p:cNvPicPr>
            <a:picLocks noChangeAspect="1"/>
          </p:cNvPicPr>
          <p:nvPr/>
        </p:nvPicPr>
        <p:blipFill>
          <a:blip r:embed="rId3"/>
          <a:stretch>
            <a:fillRect/>
          </a:stretch>
        </p:blipFill>
        <p:spPr>
          <a:xfrm>
            <a:off x="7778008" y="3429000"/>
            <a:ext cx="427035" cy="427035"/>
          </a:xfrm>
          <a:prstGeom prst="rect">
            <a:avLst/>
          </a:prstGeom>
        </p:spPr>
      </p:pic>
      <p:pic>
        <p:nvPicPr>
          <p:cNvPr id="16" name="Image 15" descr="interro_009.gif"/>
          <p:cNvPicPr>
            <a:picLocks noChangeAspect="1"/>
          </p:cNvPicPr>
          <p:nvPr/>
        </p:nvPicPr>
        <p:blipFill>
          <a:blip r:embed="rId2"/>
          <a:stretch>
            <a:fillRect/>
          </a:stretch>
        </p:blipFill>
        <p:spPr>
          <a:xfrm>
            <a:off x="5630877" y="4013208"/>
            <a:ext cx="438156" cy="438156"/>
          </a:xfrm>
          <a:prstGeom prst="rect">
            <a:avLst/>
          </a:prstGeom>
        </p:spPr>
      </p:pic>
      <p:sp>
        <p:nvSpPr>
          <p:cNvPr id="10" name="ZoneTexte 9"/>
          <p:cNvSpPr txBox="1"/>
          <p:nvPr/>
        </p:nvSpPr>
        <p:spPr>
          <a:xfrm>
            <a:off x="2390348" y="6021423"/>
            <a:ext cx="4363304" cy="646331"/>
          </a:xfrm>
          <a:prstGeom prst="rect">
            <a:avLst/>
          </a:prstGeom>
          <a:noFill/>
        </p:spPr>
        <p:txBody>
          <a:bodyPr wrap="square" rtlCol="0">
            <a:spAutoFit/>
          </a:bodyPr>
          <a:lstStyle/>
          <a:p>
            <a:pPr algn="ctr"/>
            <a:r>
              <a:rPr lang="fr-FR" dirty="0" smtClean="0">
                <a:solidFill>
                  <a:schemeClr val="accent1">
                    <a:lumMod val="20000"/>
                    <a:lumOff val="80000"/>
                  </a:schemeClr>
                </a:solidFill>
              </a:rPr>
              <a:t>Textes de Jacques-André Cornet</a:t>
            </a:r>
          </a:p>
          <a:p>
            <a:pPr algn="ctr"/>
            <a:r>
              <a:rPr lang="fr-FR" dirty="0" smtClean="0">
                <a:solidFill>
                  <a:schemeClr val="accent1">
                    <a:lumMod val="20000"/>
                    <a:lumOff val="80000"/>
                  </a:schemeClr>
                </a:solidFill>
              </a:rPr>
              <a:t>Mise en forme d’Evelyne </a:t>
            </a:r>
            <a:r>
              <a:rPr lang="fr-FR" dirty="0" err="1" smtClean="0">
                <a:solidFill>
                  <a:schemeClr val="accent1">
                    <a:lumMod val="20000"/>
                    <a:lumOff val="80000"/>
                  </a:schemeClr>
                </a:solidFill>
              </a:rPr>
              <a:t>Lyonnaz</a:t>
            </a:r>
            <a:endParaRPr lang="fr-FR" dirty="0" smtClean="0">
              <a:solidFill>
                <a:schemeClr val="accent1">
                  <a:lumMod val="20000"/>
                  <a:lumOff val="80000"/>
                </a:schemeClr>
              </a:solidFill>
            </a:endParaRPr>
          </a:p>
        </p:txBody>
      </p:sp>
      <p:sp>
        <p:nvSpPr>
          <p:cNvPr id="11" name="Flèche droite 10">
            <a:hlinkClick r:id="" action="ppaction://hlinkshowjump?jump=nextslide"/>
          </p:cNvPr>
          <p:cNvSpPr/>
          <p:nvPr/>
        </p:nvSpPr>
        <p:spPr>
          <a:xfrm>
            <a:off x="4188613" y="4926033"/>
            <a:ext cx="766773" cy="292104"/>
          </a:xfrm>
          <a:prstGeom prst="rightArrow">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Tous les ans, à la fin du mois de novembre 250 000 New-yorkais descendent dans les rues pour la grande parade sur Broadway où défilent des personnages de baudruche les plus extraordinaires.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New-Yorkais défilent sur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Manhattan Avenue.</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Broadway Avenue.</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Central Park.</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Au cours de ce défilé on peut voir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animaux exotiques.</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personnages de baudruche.</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géants en papier mâché.</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2"/>
                                        </p:tgtEl>
                                        <p:attrNameLst>
                                          <p:attrName>fillcolor</p:attrName>
                                        </p:attrNameLst>
                                      </p:cBhvr>
                                      <p:to>
                                        <a:srgbClr val="FFFF66"/>
                                      </p:to>
                                    </p:animClr>
                                    <p:set>
                                      <p:cBhvr>
                                        <p:cTn id="67" dur="1000" fill="hold"/>
                                        <p:tgtEl>
                                          <p:spTgt spid="12"/>
                                        </p:tgtEl>
                                        <p:attrNameLst>
                                          <p:attrName>fill.type</p:attrName>
                                        </p:attrNameLst>
                                      </p:cBhvr>
                                      <p:to>
                                        <p:strVal val="solid"/>
                                      </p:to>
                                    </p:set>
                                    <p:set>
                                      <p:cBhvr>
                                        <p:cTn id="68" dur="100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3"/>
                                        </p:tgtEl>
                                        <p:attrNameLst>
                                          <p:attrName>style.color</p:attrName>
                                        </p:attrNameLst>
                                      </p:cBhvr>
                                      <p:to>
                                        <a:srgbClr val="FF9966"/>
                                      </p:to>
                                    </p:animClr>
                                    <p:animClr clrSpc="rgb">
                                      <p:cBhvr>
                                        <p:cTn id="80" dur="100" fill="hold"/>
                                        <p:tgtEl>
                                          <p:spTgt spid="13"/>
                                        </p:tgtEl>
                                        <p:attrNameLst>
                                          <p:attrName>fillcolor</p:attrName>
                                        </p:attrNameLst>
                                      </p:cBhvr>
                                      <p:to>
                                        <a:srgbClr val="FF9966"/>
                                      </p:to>
                                    </p:animClr>
                                    <p:set>
                                      <p:cBhvr>
                                        <p:cTn id="81" dur="100" fill="hold"/>
                                        <p:tgtEl>
                                          <p:spTgt spid="13"/>
                                        </p:tgtEl>
                                        <p:attrNameLst>
                                          <p:attrName>fill.type</p:attrName>
                                        </p:attrNameLst>
                                      </p:cBhvr>
                                      <p:to>
                                        <p:strVal val="solid"/>
                                      </p:to>
                                    </p:set>
                                    <p:set>
                                      <p:cBhvr>
                                        <p:cTn id="82" dur="100" fill="hold"/>
                                        <p:tgtEl>
                                          <p:spTgt spid="13"/>
                                        </p:tgtEl>
                                        <p:attrNameLst>
                                          <p:attrName>fill.on</p:attrName>
                                        </p:attrNameLst>
                                      </p:cBhvr>
                                      <p:to>
                                        <p:strVal val="true"/>
                                      </p:to>
                                    </p:set>
                                    <p:animRot by="120000">
                                      <p:cBhvr>
                                        <p:cTn id="83" dur="100" fill="hold">
                                          <p:stCondLst>
                                            <p:cond delay="0"/>
                                          </p:stCondLst>
                                        </p:cTn>
                                        <p:tgtEl>
                                          <p:spTgt spid="13"/>
                                        </p:tgtEl>
                                        <p:attrNameLst>
                                          <p:attrName>r</p:attrName>
                                        </p:attrNameLst>
                                      </p:cBhvr>
                                    </p:animRot>
                                    <p:animRot by="-240000">
                                      <p:cBhvr>
                                        <p:cTn id="84" dur="200" fill="hold">
                                          <p:stCondLst>
                                            <p:cond delay="200"/>
                                          </p:stCondLst>
                                        </p:cTn>
                                        <p:tgtEl>
                                          <p:spTgt spid="13"/>
                                        </p:tgtEl>
                                        <p:attrNameLst>
                                          <p:attrName>r</p:attrName>
                                        </p:attrNameLst>
                                      </p:cBhvr>
                                    </p:animRot>
                                    <p:animRot by="240000">
                                      <p:cBhvr>
                                        <p:cTn id="85" dur="200" fill="hold">
                                          <p:stCondLst>
                                            <p:cond delay="400"/>
                                          </p:stCondLst>
                                        </p:cTn>
                                        <p:tgtEl>
                                          <p:spTgt spid="13"/>
                                        </p:tgtEl>
                                        <p:attrNameLst>
                                          <p:attrName>r</p:attrName>
                                        </p:attrNameLst>
                                      </p:cBhvr>
                                    </p:animRot>
                                    <p:animRot by="-240000">
                                      <p:cBhvr>
                                        <p:cTn id="86" dur="200" fill="hold">
                                          <p:stCondLst>
                                            <p:cond delay="600"/>
                                          </p:stCondLst>
                                        </p:cTn>
                                        <p:tgtEl>
                                          <p:spTgt spid="13"/>
                                        </p:tgtEl>
                                        <p:attrNameLst>
                                          <p:attrName>r</p:attrName>
                                        </p:attrNameLst>
                                      </p:cBhvr>
                                    </p:animRot>
                                    <p:animRot by="120000">
                                      <p:cBhvr>
                                        <p:cTn id="87" dur="200" fill="hold">
                                          <p:stCondLst>
                                            <p:cond delay="800"/>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6"/>
                                        </p:tgtEl>
                                        <p:attrNameLst>
                                          <p:attrName>fillcolor</p:attrName>
                                        </p:attrNameLst>
                                      </p:cBhvr>
                                      <p:to>
                                        <a:srgbClr val="FFFF66"/>
                                      </p:to>
                                    </p:animClr>
                                    <p:set>
                                      <p:cBhvr>
                                        <p:cTn id="106" dur="1000" fill="hold"/>
                                        <p:tgtEl>
                                          <p:spTgt spid="16"/>
                                        </p:tgtEl>
                                        <p:attrNameLst>
                                          <p:attrName>fill.type</p:attrName>
                                        </p:attrNameLst>
                                      </p:cBhvr>
                                      <p:to>
                                        <p:strVal val="solid"/>
                                      </p:to>
                                    </p:set>
                                    <p:set>
                                      <p:cBhvr>
                                        <p:cTn id="107" dur="1000" fill="hold"/>
                                        <p:tgtEl>
                                          <p:spTgt spid="16"/>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7"/>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16"/>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1"/>
                                        </p:tgtEl>
                                        <p:attrNameLst>
                                          <p:attrName>style.visibility</p:attrName>
                                        </p:attrNameLst>
                                      </p:cBhvr>
                                      <p:to>
                                        <p:strVal val="visible"/>
                                      </p:to>
                                    </p:set>
                                    <p:anim from="(-#ppt_w/2)" to="(#ppt_x)" calcmode="lin" valueType="num">
                                      <p:cBhvr>
                                        <p:cTn id="116" dur="600" fill="hold">
                                          <p:stCondLst>
                                            <p:cond delay="0"/>
                                          </p:stCondLst>
                                        </p:cTn>
                                        <p:tgtEl>
                                          <p:spTgt spid="11"/>
                                        </p:tgtEl>
                                        <p:attrNameLst>
                                          <p:attrName>ppt_x</p:attrName>
                                        </p:attrNameLst>
                                      </p:cBhvr>
                                    </p:anim>
                                    <p:anim from="0" to="-1.0" calcmode="lin" valueType="num">
                                      <p:cBhvr>
                                        <p:cTn id="117" dur="200" decel="50000" autoRev="1" fill="hold">
                                          <p:stCondLst>
                                            <p:cond delay="600"/>
                                          </p:stCondLst>
                                        </p:cTn>
                                        <p:tgtEl>
                                          <p:spTgt spid="11"/>
                                        </p:tgtEl>
                                        <p:attrNameLst>
                                          <p:attrName>xshear</p:attrName>
                                        </p:attrNameLst>
                                      </p:cBhvr>
                                    </p:anim>
                                    <p:animScale>
                                      <p:cBhvr>
                                        <p:cTn id="118" dur="200" decel="100000" autoRev="1" fill="hold">
                                          <p:stCondLst>
                                            <p:cond delay="600"/>
                                          </p:stCondLst>
                                        </p:cTn>
                                        <p:tgtEl>
                                          <p:spTgt spid="11"/>
                                        </p:tgtEl>
                                      </p:cBhvr>
                                      <p:from x="100000" y="100000"/>
                                      <p:to x="80000" y="100000"/>
                                    </p:animScale>
                                    <p:anim by="(#ppt_h/3+#ppt_w*0.1)" calcmode="lin" valueType="num">
                                      <p:cBhvr additive="sum">
                                        <p:cTn id="119"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6"/>
                  </p:tgtEl>
                </p:cond>
              </p:nextCondLst>
            </p:seq>
            <p:seq concurrent="1" nextAc="seek">
              <p:cTn id="120" restart="whenNotActive" fill="hold" evtFilter="cancelBubble" nodeType="interactiveSeq">
                <p:stCondLst>
                  <p:cond evt="onClick" delay="0">
                    <p:tgtEl>
                      <p:spTgt spid="17"/>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17"/>
                                        </p:tgtEl>
                                        <p:attrNameLst>
                                          <p:attrName>style.color</p:attrName>
                                        </p:attrNameLst>
                                      </p:cBhvr>
                                      <p:to>
                                        <a:srgbClr val="FF9966"/>
                                      </p:to>
                                    </p:animClr>
                                    <p:animClr clrSpc="rgb">
                                      <p:cBhvr>
                                        <p:cTn id="125" dur="100" fill="hold"/>
                                        <p:tgtEl>
                                          <p:spTgt spid="17"/>
                                        </p:tgtEl>
                                        <p:attrNameLst>
                                          <p:attrName>fillcolor</p:attrName>
                                        </p:attrNameLst>
                                      </p:cBhvr>
                                      <p:to>
                                        <a:srgbClr val="FF9966"/>
                                      </p:to>
                                    </p:animClr>
                                    <p:set>
                                      <p:cBhvr>
                                        <p:cTn id="126" dur="100" fill="hold"/>
                                        <p:tgtEl>
                                          <p:spTgt spid="17"/>
                                        </p:tgtEl>
                                        <p:attrNameLst>
                                          <p:attrName>fill.type</p:attrName>
                                        </p:attrNameLst>
                                      </p:cBhvr>
                                      <p:to>
                                        <p:strVal val="solid"/>
                                      </p:to>
                                    </p:set>
                                    <p:set>
                                      <p:cBhvr>
                                        <p:cTn id="127" dur="100" fill="hold"/>
                                        <p:tgtEl>
                                          <p:spTgt spid="17"/>
                                        </p:tgtEl>
                                        <p:attrNameLst>
                                          <p:attrName>fill.on</p:attrName>
                                        </p:attrNameLst>
                                      </p:cBhvr>
                                      <p:to>
                                        <p:strVal val="true"/>
                                      </p:to>
                                    </p:set>
                                    <p:animRot by="120000">
                                      <p:cBhvr>
                                        <p:cTn id="128" dur="100" fill="hold">
                                          <p:stCondLst>
                                            <p:cond delay="0"/>
                                          </p:stCondLst>
                                        </p:cTn>
                                        <p:tgtEl>
                                          <p:spTgt spid="17"/>
                                        </p:tgtEl>
                                        <p:attrNameLst>
                                          <p:attrName>r</p:attrName>
                                        </p:attrNameLst>
                                      </p:cBhvr>
                                    </p:animRot>
                                    <p:animRot by="-240000">
                                      <p:cBhvr>
                                        <p:cTn id="129" dur="200" fill="hold">
                                          <p:stCondLst>
                                            <p:cond delay="200"/>
                                          </p:stCondLst>
                                        </p:cTn>
                                        <p:tgtEl>
                                          <p:spTgt spid="17"/>
                                        </p:tgtEl>
                                        <p:attrNameLst>
                                          <p:attrName>r</p:attrName>
                                        </p:attrNameLst>
                                      </p:cBhvr>
                                    </p:animRot>
                                    <p:animRot by="240000">
                                      <p:cBhvr>
                                        <p:cTn id="130" dur="200" fill="hold">
                                          <p:stCondLst>
                                            <p:cond delay="400"/>
                                          </p:stCondLst>
                                        </p:cTn>
                                        <p:tgtEl>
                                          <p:spTgt spid="17"/>
                                        </p:tgtEl>
                                        <p:attrNameLst>
                                          <p:attrName>r</p:attrName>
                                        </p:attrNameLst>
                                      </p:cBhvr>
                                    </p:animRot>
                                    <p:animRot by="-240000">
                                      <p:cBhvr>
                                        <p:cTn id="131" dur="200" fill="hold">
                                          <p:stCondLst>
                                            <p:cond delay="600"/>
                                          </p:stCondLst>
                                        </p:cTn>
                                        <p:tgtEl>
                                          <p:spTgt spid="17"/>
                                        </p:tgtEl>
                                        <p:attrNameLst>
                                          <p:attrName>r</p:attrName>
                                        </p:attrNameLst>
                                      </p:cBhvr>
                                    </p:animRot>
                                    <p:animRot by="120000">
                                      <p:cBhvr>
                                        <p:cTn id="132" dur="200" fill="hold">
                                          <p:stCondLst>
                                            <p:cond delay="800"/>
                                          </p:stCondLst>
                                        </p:cTn>
                                        <p:tgtEl>
                                          <p:spTgt spid="17"/>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C’est un Allemand qui inventa la mise en conserve des aliments. A l’époque les conserves étaient destinées à nourrir les soldats de Napoléon Bonaparte lors des Campagnes militaires.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boîtes de conserves ont été inventées pour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Nourrir les indigents de Paris.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Nourrir les soldats de Napoléon.</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Nourri les astronautes.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boîtes de conserves ont été inventées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Napoléon.</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un Français.</a:t>
            </a:r>
            <a:endParaRPr lang="de-DE"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un Allemand.</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66"/>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9"/>
                                        </p:tgtEl>
                                        <p:attrNameLst>
                                          <p:attrName>style.color</p:attrName>
                                        </p:attrNameLst>
                                      </p:cBhvr>
                                      <p:to>
                                        <a:srgbClr val="FF9966"/>
                                      </p:to>
                                    </p:animClr>
                                    <p:animClr clrSpc="rgb">
                                      <p:cBhvr>
                                        <p:cTn id="106" dur="100" fill="hold"/>
                                        <p:tgtEl>
                                          <p:spTgt spid="19"/>
                                        </p:tgtEl>
                                        <p:attrNameLst>
                                          <p:attrName>fillcolor</p:attrName>
                                        </p:attrNameLst>
                                      </p:cBhvr>
                                      <p:to>
                                        <a:srgbClr val="FF9966"/>
                                      </p:to>
                                    </p:animClr>
                                    <p:set>
                                      <p:cBhvr>
                                        <p:cTn id="107" dur="100" fill="hold"/>
                                        <p:tgtEl>
                                          <p:spTgt spid="19"/>
                                        </p:tgtEl>
                                        <p:attrNameLst>
                                          <p:attrName>fill.type</p:attrName>
                                        </p:attrNameLst>
                                      </p:cBhvr>
                                      <p:to>
                                        <p:strVal val="solid"/>
                                      </p:to>
                                    </p:set>
                                    <p:set>
                                      <p:cBhvr>
                                        <p:cTn id="108" dur="100" fill="hold"/>
                                        <p:tgtEl>
                                          <p:spTgt spid="19"/>
                                        </p:tgtEl>
                                        <p:attrNameLst>
                                          <p:attrName>fill.on</p:attrName>
                                        </p:attrNameLst>
                                      </p:cBhvr>
                                      <p:to>
                                        <p:strVal val="true"/>
                                      </p:to>
                                    </p:se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0"/>
                                        </p:tgtEl>
                                        <p:attrNameLst>
                                          <p:attrName>fillcolor</p:attrName>
                                        </p:attrNameLst>
                                      </p:cBhvr>
                                      <p:to>
                                        <a:srgbClr val="FFFF66"/>
                                      </p:to>
                                    </p:animClr>
                                    <p:set>
                                      <p:cBhvr>
                                        <p:cTn id="119" dur="1000" fill="hold"/>
                                        <p:tgtEl>
                                          <p:spTgt spid="20"/>
                                        </p:tgtEl>
                                        <p:attrNameLst>
                                          <p:attrName>fill.type</p:attrName>
                                        </p:attrNameLst>
                                      </p:cBhvr>
                                      <p:to>
                                        <p:strVal val="solid"/>
                                      </p:to>
                                    </p:set>
                                    <p:set>
                                      <p:cBhvr>
                                        <p:cTn id="120" dur="1000" fill="hold"/>
                                        <p:tgtEl>
                                          <p:spTgt spid="20"/>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0"/>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pulpe sucrée de caroube a un effet sur le taux de graisse dans le sang en diminuant le taux de triglycérides de 97% pendant trois heures après le repas. Elle favorise donc l’utilisation des graisses par l’organisme en lieu et place des sucres.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pulpe de caroube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Diminue le taux de graisses dans le sang.</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Diminue le taux d’alcool dans le sang.</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Diminue le taux de sucre dans le sang.</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Son action a lieu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Trois heures après le repas.</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Trois heures avant le repas.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Pendant trois heures après le repas.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66"/>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9"/>
                                        </p:tgtEl>
                                        <p:attrNameLst>
                                          <p:attrName>style.color</p:attrName>
                                        </p:attrNameLst>
                                      </p:cBhvr>
                                      <p:to>
                                        <a:srgbClr val="FF9966"/>
                                      </p:to>
                                    </p:animClr>
                                    <p:animClr clrSpc="rgb">
                                      <p:cBhvr>
                                        <p:cTn id="104" dur="100" fill="hold"/>
                                        <p:tgtEl>
                                          <p:spTgt spid="19"/>
                                        </p:tgtEl>
                                        <p:attrNameLst>
                                          <p:attrName>fillcolor</p:attrName>
                                        </p:attrNameLst>
                                      </p:cBhvr>
                                      <p:to>
                                        <a:srgbClr val="FF9966"/>
                                      </p:to>
                                    </p:animClr>
                                    <p:set>
                                      <p:cBhvr>
                                        <p:cTn id="105" dur="100" fill="hold"/>
                                        <p:tgtEl>
                                          <p:spTgt spid="19"/>
                                        </p:tgtEl>
                                        <p:attrNameLst>
                                          <p:attrName>fill.type</p:attrName>
                                        </p:attrNameLst>
                                      </p:cBhvr>
                                      <p:to>
                                        <p:strVal val="solid"/>
                                      </p:to>
                                    </p:set>
                                    <p:set>
                                      <p:cBhvr>
                                        <p:cTn id="106" dur="100" fill="hold"/>
                                        <p:tgtEl>
                                          <p:spTgt spid="19"/>
                                        </p:tgtEl>
                                        <p:attrNameLst>
                                          <p:attrName>fill.on</p:attrName>
                                        </p:attrNameLst>
                                      </p:cBhvr>
                                      <p:to>
                                        <p:strVal val="true"/>
                                      </p:to>
                                    </p:set>
                                    <p:animRot by="120000">
                                      <p:cBhvr>
                                        <p:cTn id="107" dur="100" fill="hold">
                                          <p:stCondLst>
                                            <p:cond delay="0"/>
                                          </p:stCondLst>
                                        </p:cTn>
                                        <p:tgtEl>
                                          <p:spTgt spid="19"/>
                                        </p:tgtEl>
                                        <p:attrNameLst>
                                          <p:attrName>r</p:attrName>
                                        </p:attrNameLst>
                                      </p:cBhvr>
                                    </p:animRot>
                                    <p:animRot by="-240000">
                                      <p:cBhvr>
                                        <p:cTn id="108" dur="200" fill="hold">
                                          <p:stCondLst>
                                            <p:cond delay="200"/>
                                          </p:stCondLst>
                                        </p:cTn>
                                        <p:tgtEl>
                                          <p:spTgt spid="19"/>
                                        </p:tgtEl>
                                        <p:attrNameLst>
                                          <p:attrName>r</p:attrName>
                                        </p:attrNameLst>
                                      </p:cBhvr>
                                    </p:animRot>
                                    <p:animRot by="240000">
                                      <p:cBhvr>
                                        <p:cTn id="109" dur="200" fill="hold">
                                          <p:stCondLst>
                                            <p:cond delay="400"/>
                                          </p:stCondLst>
                                        </p:cTn>
                                        <p:tgtEl>
                                          <p:spTgt spid="19"/>
                                        </p:tgtEl>
                                        <p:attrNameLst>
                                          <p:attrName>r</p:attrName>
                                        </p:attrNameLst>
                                      </p:cBhvr>
                                    </p:animRot>
                                    <p:animRot by="-240000">
                                      <p:cBhvr>
                                        <p:cTn id="110" dur="200" fill="hold">
                                          <p:stCondLst>
                                            <p:cond delay="600"/>
                                          </p:stCondLst>
                                        </p:cTn>
                                        <p:tgtEl>
                                          <p:spTgt spid="19"/>
                                        </p:tgtEl>
                                        <p:attrNameLst>
                                          <p:attrName>r</p:attrName>
                                        </p:attrNameLst>
                                      </p:cBhvr>
                                    </p:animRot>
                                    <p:animRot by="120000">
                                      <p:cBhvr>
                                        <p:cTn id="111" dur="200" fill="hold">
                                          <p:stCondLst>
                                            <p:cond delay="800"/>
                                          </p:stCondLst>
                                        </p:cTn>
                                        <p:tgtEl>
                                          <p:spTgt spid="19"/>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112" restart="whenNotActive" fill="hold" evtFilter="cancelBubble" nodeType="interactiveSeq">
                <p:stCondLst>
                  <p:cond evt="onClick" delay="0">
                    <p:tgtEl>
                      <p:spTgt spid="20"/>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0"/>
                                        </p:tgtEl>
                                        <p:attrNameLst>
                                          <p:attrName>fillcolor</p:attrName>
                                        </p:attrNameLst>
                                      </p:cBhvr>
                                      <p:to>
                                        <a:srgbClr val="FFFF66"/>
                                      </p:to>
                                    </p:animClr>
                                    <p:set>
                                      <p:cBhvr>
                                        <p:cTn id="117" dur="1000" fill="hold"/>
                                        <p:tgtEl>
                                          <p:spTgt spid="20"/>
                                        </p:tgtEl>
                                        <p:attrNameLst>
                                          <p:attrName>fill.type</p:attrName>
                                        </p:attrNameLst>
                                      </p:cBhvr>
                                      <p:to>
                                        <p:strVal val="solid"/>
                                      </p:to>
                                    </p:set>
                                    <p:set>
                                      <p:cBhvr>
                                        <p:cTn id="118" dur="1000" fill="hold"/>
                                        <p:tgtEl>
                                          <p:spTgt spid="20"/>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0"/>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Canadiens ont mis au point le premier robot pharmacien. Utilisé à l’hôpital, il réduit les risques liés au vol, à la manipulation de médicaments toxiques et permet de gagner jusqu’à 30% de temps dans la préparation des médicaments.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robot mis au point sert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préparation des ordonnances.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formation des pharmaciens.</a:t>
            </a:r>
            <a:endParaRPr lang="fr-FR" sz="2200" dirty="0">
              <a:solidFill>
                <a:schemeClr val="tx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préparation des médicaments.</a:t>
            </a: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trouve ce robot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internet.</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pharmacies des hôpitaux.</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pharmacies de quartiers.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66"/>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66"/>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5" name="Bouton d'action : Personnalisé 4">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Personnalisé 5">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thé vert a de nombreuses propriétés pour la santé. Grâce aux poly-phénols qu’il contient il protège des inflammations, prévient des AVC et permet de lutter contre les infections.</a:t>
            </a:r>
            <a:endParaRPr lang="fr-FR" sz="2200" dirty="0">
              <a:solidFill>
                <a:schemeClr val="tx1"/>
              </a:solidFill>
              <a:latin typeface="Verdana" pitchFamily="34" charset="0"/>
              <a:ea typeface="Verdana" pitchFamily="34" charset="0"/>
              <a:cs typeface="Verdana" pitchFamily="34" charset="0"/>
            </a:endParaRPr>
          </a:p>
        </p:txBody>
      </p:sp>
      <p:sp>
        <p:nvSpPr>
          <p:cNvPr id="7" name="Bouton d'action : Personnalisé 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thé vert :</a:t>
            </a:r>
            <a:endParaRPr lang="fr-FR" sz="2200" dirty="0">
              <a:solidFill>
                <a:schemeClr val="bg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 bon anti-inflammatoire.</a:t>
            </a: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 bon excitant.</a:t>
            </a: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 relaxant.</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agit grâce à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produits solvants.</a:t>
            </a: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poly-phénols.</a:t>
            </a: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sucres.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8"/>
                                        </p:tgtEl>
                                        <p:attrNameLst>
                                          <p:attrName>fillcolor</p:attrName>
                                        </p:attrNameLst>
                                      </p:cBhvr>
                                      <p:to>
                                        <a:srgbClr val="FFFF66"/>
                                      </p:to>
                                    </p:animClr>
                                    <p:set>
                                      <p:cBhvr>
                                        <p:cTn id="54" dur="1000" fill="hold"/>
                                        <p:tgtEl>
                                          <p:spTgt spid="8"/>
                                        </p:tgtEl>
                                        <p:attrNameLst>
                                          <p:attrName>fill.type</p:attrName>
                                        </p:attrNameLst>
                                      </p:cBhvr>
                                      <p:to>
                                        <p:strVal val="solid"/>
                                      </p:to>
                                    </p:set>
                                    <p:set>
                                      <p:cBhvr>
                                        <p:cTn id="55" dur="10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6"/>
                                        </p:tgtEl>
                                        <p:attrNameLst>
                                          <p:attrName>fillcolor</p:attrName>
                                        </p:attrNameLst>
                                      </p:cBhvr>
                                      <p:to>
                                        <a:srgbClr val="FFFF66"/>
                                      </p:to>
                                    </p:animClr>
                                    <p:set>
                                      <p:cBhvr>
                                        <p:cTn id="104" dur="1000" fill="hold"/>
                                        <p:tgtEl>
                                          <p:spTgt spid="16"/>
                                        </p:tgtEl>
                                        <p:attrNameLst>
                                          <p:attrName>fill.type</p:attrName>
                                        </p:attrNameLst>
                                      </p:cBhvr>
                                      <p:to>
                                        <p:strVal val="solid"/>
                                      </p:to>
                                    </p:set>
                                    <p:set>
                                      <p:cBhvr>
                                        <p:cTn id="105" dur="1000" fill="hold"/>
                                        <p:tgtEl>
                                          <p:spTgt spid="16"/>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221 " pathEditMode="relative" rAng="0" ptsTypes="AA">
                                      <p:cBhvr>
                                        <p:cTn id="111" dur="500" fill="hold"/>
                                        <p:tgtEl>
                                          <p:spTgt spid="16"/>
                                        </p:tgtEl>
                                        <p:attrNameLst>
                                          <p:attrName>ppt_x</p:attrName>
                                          <p:attrName>ppt_y</p:attrName>
                                        </p:attrNameLst>
                                      </p:cBhvr>
                                      <p:rCtr x="0" y="-61"/>
                                    </p:animMotion>
                                  </p:childTnLst>
                                </p:cTn>
                              </p:par>
                              <p:par>
                                <p:cTn id="112" presetID="34" presetClass="entr" presetSubtype="0" fill="hold" nodeType="withEffect">
                                  <p:stCondLst>
                                    <p:cond delay="0"/>
                                  </p:stCondLst>
                                  <p:childTnLst>
                                    <p:set>
                                      <p:cBhvr>
                                        <p:cTn id="113" dur="1" fill="hold">
                                          <p:stCondLst>
                                            <p:cond delay="0"/>
                                          </p:stCondLst>
                                        </p:cTn>
                                        <p:tgtEl>
                                          <p:spTgt spid="11"/>
                                        </p:tgtEl>
                                        <p:attrNameLst>
                                          <p:attrName>style.visibility</p:attrName>
                                        </p:attrNameLst>
                                      </p:cBhvr>
                                      <p:to>
                                        <p:strVal val="visible"/>
                                      </p:to>
                                    </p:set>
                                    <p:anim from="(-#ppt_w/2)" to="(#ppt_x)" calcmode="lin" valueType="num">
                                      <p:cBhvr>
                                        <p:cTn id="114" dur="600" fill="hold">
                                          <p:stCondLst>
                                            <p:cond delay="0"/>
                                          </p:stCondLst>
                                        </p:cTn>
                                        <p:tgtEl>
                                          <p:spTgt spid="11"/>
                                        </p:tgtEl>
                                        <p:attrNameLst>
                                          <p:attrName>ppt_x</p:attrName>
                                        </p:attrNameLst>
                                      </p:cBhvr>
                                    </p:anim>
                                    <p:anim from="0" to="-1.0" calcmode="lin" valueType="num">
                                      <p:cBhvr>
                                        <p:cTn id="115" dur="200" decel="50000" autoRev="1" fill="hold">
                                          <p:stCondLst>
                                            <p:cond delay="600"/>
                                          </p:stCondLst>
                                        </p:cTn>
                                        <p:tgtEl>
                                          <p:spTgt spid="11"/>
                                        </p:tgtEl>
                                        <p:attrNameLst>
                                          <p:attrName>xshear</p:attrName>
                                        </p:attrNameLst>
                                      </p:cBhvr>
                                    </p:anim>
                                    <p:animScale>
                                      <p:cBhvr>
                                        <p:cTn id="116" dur="200" decel="100000" autoRev="1" fill="hold">
                                          <p:stCondLst>
                                            <p:cond delay="600"/>
                                          </p:stCondLst>
                                        </p:cTn>
                                        <p:tgtEl>
                                          <p:spTgt spid="11"/>
                                        </p:tgtEl>
                                      </p:cBhvr>
                                      <p:from x="100000" y="100000"/>
                                      <p:to x="80000" y="100000"/>
                                    </p:animScale>
                                    <p:anim by="(#ppt_h/3+#ppt_w*0.1)" calcmode="lin" valueType="num">
                                      <p:cBhvr additive="sum">
                                        <p:cTn id="117"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7"/>
                                        </p:tgtEl>
                                        <p:attrNameLst>
                                          <p:attrName>style.color</p:attrName>
                                        </p:attrNameLst>
                                      </p:cBhvr>
                                      <p:to>
                                        <a:srgbClr val="FF9966"/>
                                      </p:to>
                                    </p:animClr>
                                    <p:animClr clrSpc="rgb">
                                      <p:cBhvr>
                                        <p:cTn id="123" dur="100" fill="hold"/>
                                        <p:tgtEl>
                                          <p:spTgt spid="17"/>
                                        </p:tgtEl>
                                        <p:attrNameLst>
                                          <p:attrName>fillcolor</p:attrName>
                                        </p:attrNameLst>
                                      </p:cBhvr>
                                      <p:to>
                                        <a:srgbClr val="FF9966"/>
                                      </p:to>
                                    </p:animClr>
                                    <p:set>
                                      <p:cBhvr>
                                        <p:cTn id="124" dur="100" fill="hold"/>
                                        <p:tgtEl>
                                          <p:spTgt spid="17"/>
                                        </p:tgtEl>
                                        <p:attrNameLst>
                                          <p:attrName>fill.type</p:attrName>
                                        </p:attrNameLst>
                                      </p:cBhvr>
                                      <p:to>
                                        <p:strVal val="solid"/>
                                      </p:to>
                                    </p:set>
                                    <p:set>
                                      <p:cBhvr>
                                        <p:cTn id="125" dur="100" fill="hold"/>
                                        <p:tgtEl>
                                          <p:spTgt spid="17"/>
                                        </p:tgtEl>
                                        <p:attrNameLst>
                                          <p:attrName>fill.on</p:attrName>
                                        </p:attrNameLst>
                                      </p:cBhvr>
                                      <p:to>
                                        <p:strVal val="true"/>
                                      </p:to>
                                    </p:set>
                                    <p:animRot by="120000">
                                      <p:cBhvr>
                                        <p:cTn id="126" dur="100" fill="hold">
                                          <p:stCondLst>
                                            <p:cond delay="0"/>
                                          </p:stCondLst>
                                        </p:cTn>
                                        <p:tgtEl>
                                          <p:spTgt spid="17"/>
                                        </p:tgtEl>
                                        <p:attrNameLst>
                                          <p:attrName>r</p:attrName>
                                        </p:attrNameLst>
                                      </p:cBhvr>
                                    </p:animRot>
                                    <p:animRot by="-240000">
                                      <p:cBhvr>
                                        <p:cTn id="127" dur="200" fill="hold">
                                          <p:stCondLst>
                                            <p:cond delay="200"/>
                                          </p:stCondLst>
                                        </p:cTn>
                                        <p:tgtEl>
                                          <p:spTgt spid="17"/>
                                        </p:tgtEl>
                                        <p:attrNameLst>
                                          <p:attrName>r</p:attrName>
                                        </p:attrNameLst>
                                      </p:cBhvr>
                                    </p:animRot>
                                    <p:animRot by="240000">
                                      <p:cBhvr>
                                        <p:cTn id="128" dur="200" fill="hold">
                                          <p:stCondLst>
                                            <p:cond delay="400"/>
                                          </p:stCondLst>
                                        </p:cTn>
                                        <p:tgtEl>
                                          <p:spTgt spid="17"/>
                                        </p:tgtEl>
                                        <p:attrNameLst>
                                          <p:attrName>r</p:attrName>
                                        </p:attrNameLst>
                                      </p:cBhvr>
                                    </p:animRot>
                                    <p:animRot by="-240000">
                                      <p:cBhvr>
                                        <p:cTn id="129" dur="200" fill="hold">
                                          <p:stCondLst>
                                            <p:cond delay="600"/>
                                          </p:stCondLst>
                                        </p:cTn>
                                        <p:tgtEl>
                                          <p:spTgt spid="17"/>
                                        </p:tgtEl>
                                        <p:attrNameLst>
                                          <p:attrName>r</p:attrName>
                                        </p:attrNameLst>
                                      </p:cBhvr>
                                    </p:animRot>
                                    <p:animRot by="120000">
                                      <p:cBhvr>
                                        <p:cTn id="130" dur="200" fill="hold">
                                          <p:stCondLst>
                                            <p:cond delay="800"/>
                                          </p:stCondLst>
                                        </p:cTn>
                                        <p:tgtEl>
                                          <p:spTgt spid="17"/>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7"/>
                  </p:tgtEl>
                </p:cond>
              </p:nextCondLst>
            </p:seq>
          </p:childTnLst>
        </p:cTn>
      </p:par>
    </p:tnLst>
    <p:bldLst>
      <p:bldP spid="6" grpId="0" animBg="1"/>
      <p:bldP spid="6" grpId="1" animBg="1"/>
      <p:bldP spid="6" grpId="2" animBg="1"/>
      <p:bldP spid="7" grpId="0" animBg="1"/>
      <p:bldP spid="8" grpId="0" animBg="1"/>
      <p:bldP spid="8"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5" name="Bouton d'action : Personnalisé 4">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Personnalisé 5">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Dominique a acheté un lave-vaisselle à la Redoute. Elle était contente car elle a pu bénéficier d’une remise de 30%. Mais lorsqu’il fut livré à la maison elle fut déçue car c’était un appareil pour 9 couverts et non 12 comme elle s’y attendait.</a:t>
            </a:r>
            <a:endParaRPr lang="fr-FR" sz="2200" dirty="0">
              <a:solidFill>
                <a:schemeClr val="tx1"/>
              </a:solidFill>
              <a:latin typeface="Verdana" pitchFamily="34" charset="0"/>
              <a:ea typeface="Verdana" pitchFamily="34" charset="0"/>
              <a:cs typeface="Verdana" pitchFamily="34" charset="0"/>
            </a:endParaRPr>
          </a:p>
        </p:txBody>
      </p:sp>
      <p:sp>
        <p:nvSpPr>
          <p:cNvPr id="7" name="Bouton d'action : Personnalisé 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Dominique a été déçue parce que le lave-vaisselle :</a:t>
            </a:r>
            <a:endParaRPr lang="fr-FR" sz="2200" dirty="0">
              <a:solidFill>
                <a:schemeClr val="bg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N’était prévu que pour 9 couverts et non 12</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N’avait pas la couleur demandée.</a:t>
            </a:r>
            <a:endParaRPr lang="fr-FR" sz="2200" dirty="0" smtClean="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a:t>
            </a:r>
            <a:r>
              <a:rPr lang="fr-FR" sz="2200" dirty="0" smtClean="0">
                <a:solidFill>
                  <a:schemeClr val="tx1"/>
                </a:solidFill>
                <a:latin typeface="Verdana" pitchFamily="34" charset="0"/>
                <a:ea typeface="Verdana" pitchFamily="34" charset="0"/>
                <a:cs typeface="Verdana" pitchFamily="34" charset="0"/>
              </a:rPr>
              <a:t>été livré avec 12 jours de retard.</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Elle a pu bénéficier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 crédit gratuit.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 congélateur pour 1 euro de plus.</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D’une </a:t>
            </a:r>
            <a:r>
              <a:rPr lang="fr-FR" sz="2200" dirty="0" smtClean="0">
                <a:solidFill>
                  <a:schemeClr val="tx1"/>
                </a:solidFill>
                <a:latin typeface="Verdana" pitchFamily="34" charset="0"/>
                <a:ea typeface="Verdana" pitchFamily="34" charset="0"/>
                <a:cs typeface="Verdana" pitchFamily="34" charset="0"/>
              </a:rPr>
              <a:t>importante remise sur le prix</a:t>
            </a:r>
            <a:r>
              <a:rPr lang="fr-FR" sz="2200" dirty="0" smtClean="0">
                <a:solidFill>
                  <a:schemeClr val="tx1"/>
                </a:solidFill>
                <a:latin typeface="Verdana" pitchFamily="34" charset="0"/>
                <a:ea typeface="Verdana" pitchFamily="34" charset="0"/>
                <a:cs typeface="Verdana" pitchFamily="34" charset="0"/>
              </a:rPr>
              <a: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8"/>
                                        </p:tgtEl>
                                        <p:attrNameLst>
                                          <p:attrName>fillcolor</p:attrName>
                                        </p:attrNameLst>
                                      </p:cBhvr>
                                      <p:to>
                                        <a:srgbClr val="FFFF66"/>
                                      </p:to>
                                    </p:animClr>
                                    <p:set>
                                      <p:cBhvr>
                                        <p:cTn id="54" dur="1000" fill="hold"/>
                                        <p:tgtEl>
                                          <p:spTgt spid="8"/>
                                        </p:tgtEl>
                                        <p:attrNameLst>
                                          <p:attrName>fill.type</p:attrName>
                                        </p:attrNameLst>
                                      </p:cBhvr>
                                      <p:to>
                                        <p:strVal val="solid"/>
                                      </p:to>
                                    </p:set>
                                    <p:set>
                                      <p:cBhvr>
                                        <p:cTn id="55" dur="10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1.11022E-16 L 0 -0.23403 " pathEditMode="relative" rAng="0" ptsTypes="AA">
                                      <p:cBhvr>
                                        <p:cTn id="124" dur="5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6" grpId="0" animBg="1"/>
      <p:bldP spid="6" grpId="1" animBg="1"/>
      <p:bldP spid="6" grpId="2" animBg="1"/>
      <p:bldP spid="7" grpId="0" animBg="1"/>
      <p:bldP spid="8" grpId="0" animBg="1"/>
      <p:bldP spid="8"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5" name="Bouton d'action : Personnalisé 4">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Personnalisé 5">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Scotland Yard a publié son rapport sur la mort de la princesse Diana et a définitivement écarté l’hypothèse d’un attentat.</a:t>
            </a:r>
          </a:p>
          <a:p>
            <a:pPr algn="just"/>
            <a:r>
              <a:rPr lang="fr-FR" sz="2200" dirty="0" smtClean="0">
                <a:solidFill>
                  <a:schemeClr val="tx1"/>
                </a:solidFill>
                <a:latin typeface="Verdana" pitchFamily="34" charset="0"/>
                <a:ea typeface="Verdana" pitchFamily="34" charset="0"/>
                <a:cs typeface="Verdana" pitchFamily="34" charset="0"/>
              </a:rPr>
              <a:t>Le rapport conclut à une mort accidentelle due à la vitesse excessive de la voiture et à l’ivresse du chauffeur qui n’a pu contrôler son véhicule.</a:t>
            </a:r>
            <a:endParaRPr lang="fr-FR" sz="2200" dirty="0">
              <a:solidFill>
                <a:schemeClr val="tx1"/>
              </a:solidFill>
              <a:latin typeface="Verdana" pitchFamily="34" charset="0"/>
              <a:ea typeface="Verdana" pitchFamily="34" charset="0"/>
              <a:cs typeface="Verdana" pitchFamily="34" charset="0"/>
            </a:endParaRPr>
          </a:p>
        </p:txBody>
      </p:sp>
      <p:sp>
        <p:nvSpPr>
          <p:cNvPr id="7" name="Bouton d'action : Personnalisé 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princesse Diana est morte :</a:t>
            </a:r>
            <a:endParaRPr lang="fr-FR" sz="2200" dirty="0">
              <a:solidFill>
                <a:schemeClr val="bg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un attentat.</a:t>
            </a:r>
            <a:endParaRPr lang="fr-FR" sz="2200" dirty="0" smtClean="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un accident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D’une </a:t>
            </a:r>
            <a:r>
              <a:rPr lang="fr-FR" sz="2200" dirty="0" smtClean="0">
                <a:solidFill>
                  <a:schemeClr val="tx1"/>
                </a:solidFill>
                <a:latin typeface="Verdana" pitchFamily="34" charset="0"/>
                <a:ea typeface="Verdana" pitchFamily="34" charset="0"/>
                <a:cs typeface="Verdana" pitchFamily="34" charset="0"/>
              </a:rPr>
              <a:t>longue maladie.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L’enquête a été menée par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Scotland Yard</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services secrets britanniques.</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police française.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8"/>
                                        </p:tgtEl>
                                        <p:attrNameLst>
                                          <p:attrName>style.color</p:attrName>
                                        </p:attrNameLst>
                                      </p:cBhvr>
                                      <p:to>
                                        <a:srgbClr val="FF9966"/>
                                      </p:to>
                                    </p:animClr>
                                    <p:animClr clrSpc="rgb">
                                      <p:cBhvr>
                                        <p:cTn id="54" dur="100" fill="hold"/>
                                        <p:tgtEl>
                                          <p:spTgt spid="8"/>
                                        </p:tgtEl>
                                        <p:attrNameLst>
                                          <p:attrName>fillcolor</p:attrName>
                                        </p:attrNameLst>
                                      </p:cBhvr>
                                      <p:to>
                                        <a:srgbClr val="FF9966"/>
                                      </p:to>
                                    </p:animClr>
                                    <p:set>
                                      <p:cBhvr>
                                        <p:cTn id="55" dur="100" fill="hold"/>
                                        <p:tgtEl>
                                          <p:spTgt spid="8"/>
                                        </p:tgtEl>
                                        <p:attrNameLst>
                                          <p:attrName>fill.type</p:attrName>
                                        </p:attrNameLst>
                                      </p:cBhvr>
                                      <p:to>
                                        <p:strVal val="solid"/>
                                      </p:to>
                                    </p:set>
                                    <p:set>
                                      <p:cBhvr>
                                        <p:cTn id="56" dur="100" fill="hold"/>
                                        <p:tgtEl>
                                          <p:spTgt spid="8"/>
                                        </p:tgtEl>
                                        <p:attrNameLst>
                                          <p:attrName>fill.on</p:attrName>
                                        </p:attrNameLst>
                                      </p:cBhvr>
                                      <p:to>
                                        <p:strVal val="true"/>
                                      </p:to>
                                    </p:se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2"/>
                                        </p:tgtEl>
                                        <p:attrNameLst>
                                          <p:attrName>fillcolor</p:attrName>
                                        </p:attrNameLst>
                                      </p:cBhvr>
                                      <p:to>
                                        <a:srgbClr val="FFFF66"/>
                                      </p:to>
                                    </p:animClr>
                                    <p:set>
                                      <p:cBhvr>
                                        <p:cTn id="67" dur="1000" fill="hold"/>
                                        <p:tgtEl>
                                          <p:spTgt spid="12"/>
                                        </p:tgtEl>
                                        <p:attrNameLst>
                                          <p:attrName>fill.type</p:attrName>
                                        </p:attrNameLst>
                                      </p:cBhvr>
                                      <p:to>
                                        <p:strVal val="solid"/>
                                      </p:to>
                                    </p:set>
                                    <p:set>
                                      <p:cBhvr>
                                        <p:cTn id="68" dur="100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8"/>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3"/>
                                        </p:tgtEl>
                                        <p:attrNameLst>
                                          <p:attrName>style.color</p:attrName>
                                        </p:attrNameLst>
                                      </p:cBhvr>
                                      <p:to>
                                        <a:srgbClr val="FF9966"/>
                                      </p:to>
                                    </p:animClr>
                                    <p:animClr clrSpc="rgb">
                                      <p:cBhvr>
                                        <p:cTn id="80" dur="100" fill="hold"/>
                                        <p:tgtEl>
                                          <p:spTgt spid="13"/>
                                        </p:tgtEl>
                                        <p:attrNameLst>
                                          <p:attrName>fillcolor</p:attrName>
                                        </p:attrNameLst>
                                      </p:cBhvr>
                                      <p:to>
                                        <a:srgbClr val="FF9966"/>
                                      </p:to>
                                    </p:animClr>
                                    <p:set>
                                      <p:cBhvr>
                                        <p:cTn id="81" dur="100" fill="hold"/>
                                        <p:tgtEl>
                                          <p:spTgt spid="13"/>
                                        </p:tgtEl>
                                        <p:attrNameLst>
                                          <p:attrName>fill.type</p:attrName>
                                        </p:attrNameLst>
                                      </p:cBhvr>
                                      <p:to>
                                        <p:strVal val="solid"/>
                                      </p:to>
                                    </p:set>
                                    <p:set>
                                      <p:cBhvr>
                                        <p:cTn id="82" dur="100" fill="hold"/>
                                        <p:tgtEl>
                                          <p:spTgt spid="13"/>
                                        </p:tgtEl>
                                        <p:attrNameLst>
                                          <p:attrName>fill.on</p:attrName>
                                        </p:attrNameLst>
                                      </p:cBhvr>
                                      <p:to>
                                        <p:strVal val="true"/>
                                      </p:to>
                                    </p:set>
                                    <p:animRot by="120000">
                                      <p:cBhvr>
                                        <p:cTn id="83" dur="100" fill="hold">
                                          <p:stCondLst>
                                            <p:cond delay="0"/>
                                          </p:stCondLst>
                                        </p:cTn>
                                        <p:tgtEl>
                                          <p:spTgt spid="13"/>
                                        </p:tgtEl>
                                        <p:attrNameLst>
                                          <p:attrName>r</p:attrName>
                                        </p:attrNameLst>
                                      </p:cBhvr>
                                    </p:animRot>
                                    <p:animRot by="-240000">
                                      <p:cBhvr>
                                        <p:cTn id="84" dur="200" fill="hold">
                                          <p:stCondLst>
                                            <p:cond delay="200"/>
                                          </p:stCondLst>
                                        </p:cTn>
                                        <p:tgtEl>
                                          <p:spTgt spid="13"/>
                                        </p:tgtEl>
                                        <p:attrNameLst>
                                          <p:attrName>r</p:attrName>
                                        </p:attrNameLst>
                                      </p:cBhvr>
                                    </p:animRot>
                                    <p:animRot by="240000">
                                      <p:cBhvr>
                                        <p:cTn id="85" dur="200" fill="hold">
                                          <p:stCondLst>
                                            <p:cond delay="400"/>
                                          </p:stCondLst>
                                        </p:cTn>
                                        <p:tgtEl>
                                          <p:spTgt spid="13"/>
                                        </p:tgtEl>
                                        <p:attrNameLst>
                                          <p:attrName>r</p:attrName>
                                        </p:attrNameLst>
                                      </p:cBhvr>
                                    </p:animRot>
                                    <p:animRot by="-240000">
                                      <p:cBhvr>
                                        <p:cTn id="86" dur="200" fill="hold">
                                          <p:stCondLst>
                                            <p:cond delay="600"/>
                                          </p:stCondLst>
                                        </p:cTn>
                                        <p:tgtEl>
                                          <p:spTgt spid="13"/>
                                        </p:tgtEl>
                                        <p:attrNameLst>
                                          <p:attrName>r</p:attrName>
                                        </p:attrNameLst>
                                      </p:cBhvr>
                                    </p:animRot>
                                    <p:animRot by="120000">
                                      <p:cBhvr>
                                        <p:cTn id="87" dur="200" fill="hold">
                                          <p:stCondLst>
                                            <p:cond delay="800"/>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5"/>
                                        </p:tgtEl>
                                        <p:attrNameLst>
                                          <p:attrName>fillcolor</p:attrName>
                                        </p:attrNameLst>
                                      </p:cBhvr>
                                      <p:to>
                                        <a:srgbClr val="FFFF66"/>
                                      </p:to>
                                    </p:animClr>
                                    <p:set>
                                      <p:cBhvr>
                                        <p:cTn id="93" dur="1000" fill="hold"/>
                                        <p:tgtEl>
                                          <p:spTgt spid="15"/>
                                        </p:tgtEl>
                                        <p:attrNameLst>
                                          <p:attrName>fill.type</p:attrName>
                                        </p:attrNameLst>
                                      </p:cBhvr>
                                      <p:to>
                                        <p:strVal val="solid"/>
                                      </p:to>
                                    </p:set>
                                    <p:set>
                                      <p:cBhvr>
                                        <p:cTn id="94" dur="1000" fill="hold"/>
                                        <p:tgtEl>
                                          <p:spTgt spid="15"/>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anim from="(-#ppt_w/2)" to="(#ppt_x)" calcmode="lin" valueType="num">
                                      <p:cBhvr>
                                        <p:cTn id="101" dur="600" fill="hold">
                                          <p:stCondLst>
                                            <p:cond delay="0"/>
                                          </p:stCondLst>
                                        </p:cTn>
                                        <p:tgtEl>
                                          <p:spTgt spid="11"/>
                                        </p:tgtEl>
                                        <p:attrNameLst>
                                          <p:attrName>ppt_x</p:attrName>
                                        </p:attrNameLst>
                                      </p:cBhvr>
                                    </p:anim>
                                    <p:anim from="0" to="-1.0" calcmode="lin" valueType="num">
                                      <p:cBhvr>
                                        <p:cTn id="102" dur="200" decel="50000" autoRev="1" fill="hold">
                                          <p:stCondLst>
                                            <p:cond delay="600"/>
                                          </p:stCondLst>
                                        </p:cTn>
                                        <p:tgtEl>
                                          <p:spTgt spid="11"/>
                                        </p:tgtEl>
                                        <p:attrNameLst>
                                          <p:attrName>xshear</p:attrName>
                                        </p:attrNameLst>
                                      </p:cBhvr>
                                    </p:anim>
                                    <p:animScale>
                                      <p:cBhvr>
                                        <p:cTn id="103" dur="200" decel="100000" autoRev="1" fill="hold">
                                          <p:stCondLst>
                                            <p:cond delay="600"/>
                                          </p:stCondLst>
                                        </p:cTn>
                                        <p:tgtEl>
                                          <p:spTgt spid="11"/>
                                        </p:tgtEl>
                                      </p:cBhvr>
                                      <p:from x="100000" y="100000"/>
                                      <p:to x="80000" y="100000"/>
                                    </p:animScale>
                                    <p:anim by="(#ppt_h/3+#ppt_w*0.1)" calcmode="lin" valueType="num">
                                      <p:cBhvr additive="sum">
                                        <p:cTn id="104"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5" restart="whenNotActive" fill="hold" evtFilter="cancelBubble" nodeType="interactiveSeq">
                <p:stCondLst>
                  <p:cond evt="onClick" delay="0">
                    <p:tgtEl>
                      <p:spTgt spid="16"/>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6"/>
                                        </p:tgtEl>
                                        <p:attrNameLst>
                                          <p:attrName>style.color</p:attrName>
                                        </p:attrNameLst>
                                      </p:cBhvr>
                                      <p:to>
                                        <a:srgbClr val="FF9966"/>
                                      </p:to>
                                    </p:animClr>
                                    <p:animClr clrSpc="rgb">
                                      <p:cBhvr>
                                        <p:cTn id="110" dur="100" fill="hold"/>
                                        <p:tgtEl>
                                          <p:spTgt spid="16"/>
                                        </p:tgtEl>
                                        <p:attrNameLst>
                                          <p:attrName>fillcolor</p:attrName>
                                        </p:attrNameLst>
                                      </p:cBhvr>
                                      <p:to>
                                        <a:srgbClr val="FF9966"/>
                                      </p:to>
                                    </p:animClr>
                                    <p:set>
                                      <p:cBhvr>
                                        <p:cTn id="111" dur="100" fill="hold"/>
                                        <p:tgtEl>
                                          <p:spTgt spid="16"/>
                                        </p:tgtEl>
                                        <p:attrNameLst>
                                          <p:attrName>fill.type</p:attrName>
                                        </p:attrNameLst>
                                      </p:cBhvr>
                                      <p:to>
                                        <p:strVal val="solid"/>
                                      </p:to>
                                    </p:set>
                                    <p:set>
                                      <p:cBhvr>
                                        <p:cTn id="112" dur="100" fill="hold"/>
                                        <p:tgtEl>
                                          <p:spTgt spid="16"/>
                                        </p:tgtEl>
                                        <p:attrNameLst>
                                          <p:attrName>fill.on</p:attrName>
                                        </p:attrNameLst>
                                      </p:cBhvr>
                                      <p:to>
                                        <p:strVal val="true"/>
                                      </p:to>
                                    </p:set>
                                    <p:animRot by="120000">
                                      <p:cBhvr>
                                        <p:cTn id="113" dur="100" fill="hold">
                                          <p:stCondLst>
                                            <p:cond delay="0"/>
                                          </p:stCondLst>
                                        </p:cTn>
                                        <p:tgtEl>
                                          <p:spTgt spid="16"/>
                                        </p:tgtEl>
                                        <p:attrNameLst>
                                          <p:attrName>r</p:attrName>
                                        </p:attrNameLst>
                                      </p:cBhvr>
                                    </p:animRot>
                                    <p:animRot by="-240000">
                                      <p:cBhvr>
                                        <p:cTn id="114" dur="200" fill="hold">
                                          <p:stCondLst>
                                            <p:cond delay="200"/>
                                          </p:stCondLst>
                                        </p:cTn>
                                        <p:tgtEl>
                                          <p:spTgt spid="16"/>
                                        </p:tgtEl>
                                        <p:attrNameLst>
                                          <p:attrName>r</p:attrName>
                                        </p:attrNameLst>
                                      </p:cBhvr>
                                    </p:animRot>
                                    <p:animRot by="240000">
                                      <p:cBhvr>
                                        <p:cTn id="115" dur="200" fill="hold">
                                          <p:stCondLst>
                                            <p:cond delay="400"/>
                                          </p:stCondLst>
                                        </p:cTn>
                                        <p:tgtEl>
                                          <p:spTgt spid="16"/>
                                        </p:tgtEl>
                                        <p:attrNameLst>
                                          <p:attrName>r</p:attrName>
                                        </p:attrNameLst>
                                      </p:cBhvr>
                                    </p:animRot>
                                    <p:animRot by="-240000">
                                      <p:cBhvr>
                                        <p:cTn id="116" dur="200" fill="hold">
                                          <p:stCondLst>
                                            <p:cond delay="600"/>
                                          </p:stCondLst>
                                        </p:cTn>
                                        <p:tgtEl>
                                          <p:spTgt spid="16"/>
                                        </p:tgtEl>
                                        <p:attrNameLst>
                                          <p:attrName>r</p:attrName>
                                        </p:attrNameLst>
                                      </p:cBhvr>
                                    </p:animRot>
                                    <p:animRot by="120000">
                                      <p:cBhvr>
                                        <p:cTn id="117" dur="200" fill="hold">
                                          <p:stCondLst>
                                            <p:cond delay="800"/>
                                          </p:stCondLst>
                                        </p:cTn>
                                        <p:tgtEl>
                                          <p:spTgt spid="16"/>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7"/>
                                        </p:tgtEl>
                                        <p:attrNameLst>
                                          <p:attrName>style.color</p:attrName>
                                        </p:attrNameLst>
                                      </p:cBhvr>
                                      <p:to>
                                        <a:srgbClr val="FF9966"/>
                                      </p:to>
                                    </p:animClr>
                                    <p:animClr clrSpc="rgb">
                                      <p:cBhvr>
                                        <p:cTn id="123" dur="100" fill="hold"/>
                                        <p:tgtEl>
                                          <p:spTgt spid="17"/>
                                        </p:tgtEl>
                                        <p:attrNameLst>
                                          <p:attrName>fillcolor</p:attrName>
                                        </p:attrNameLst>
                                      </p:cBhvr>
                                      <p:to>
                                        <a:srgbClr val="FF9966"/>
                                      </p:to>
                                    </p:animClr>
                                    <p:set>
                                      <p:cBhvr>
                                        <p:cTn id="124" dur="100" fill="hold"/>
                                        <p:tgtEl>
                                          <p:spTgt spid="17"/>
                                        </p:tgtEl>
                                        <p:attrNameLst>
                                          <p:attrName>fill.type</p:attrName>
                                        </p:attrNameLst>
                                      </p:cBhvr>
                                      <p:to>
                                        <p:strVal val="solid"/>
                                      </p:to>
                                    </p:set>
                                    <p:set>
                                      <p:cBhvr>
                                        <p:cTn id="125" dur="100" fill="hold"/>
                                        <p:tgtEl>
                                          <p:spTgt spid="17"/>
                                        </p:tgtEl>
                                        <p:attrNameLst>
                                          <p:attrName>fill.on</p:attrName>
                                        </p:attrNameLst>
                                      </p:cBhvr>
                                      <p:to>
                                        <p:strVal val="true"/>
                                      </p:to>
                                    </p:set>
                                    <p:animRot by="120000">
                                      <p:cBhvr>
                                        <p:cTn id="126" dur="100" fill="hold">
                                          <p:stCondLst>
                                            <p:cond delay="0"/>
                                          </p:stCondLst>
                                        </p:cTn>
                                        <p:tgtEl>
                                          <p:spTgt spid="17"/>
                                        </p:tgtEl>
                                        <p:attrNameLst>
                                          <p:attrName>r</p:attrName>
                                        </p:attrNameLst>
                                      </p:cBhvr>
                                    </p:animRot>
                                    <p:animRot by="-240000">
                                      <p:cBhvr>
                                        <p:cTn id="127" dur="200" fill="hold">
                                          <p:stCondLst>
                                            <p:cond delay="200"/>
                                          </p:stCondLst>
                                        </p:cTn>
                                        <p:tgtEl>
                                          <p:spTgt spid="17"/>
                                        </p:tgtEl>
                                        <p:attrNameLst>
                                          <p:attrName>r</p:attrName>
                                        </p:attrNameLst>
                                      </p:cBhvr>
                                    </p:animRot>
                                    <p:animRot by="240000">
                                      <p:cBhvr>
                                        <p:cTn id="128" dur="200" fill="hold">
                                          <p:stCondLst>
                                            <p:cond delay="400"/>
                                          </p:stCondLst>
                                        </p:cTn>
                                        <p:tgtEl>
                                          <p:spTgt spid="17"/>
                                        </p:tgtEl>
                                        <p:attrNameLst>
                                          <p:attrName>r</p:attrName>
                                        </p:attrNameLst>
                                      </p:cBhvr>
                                    </p:animRot>
                                    <p:animRot by="-240000">
                                      <p:cBhvr>
                                        <p:cTn id="129" dur="200" fill="hold">
                                          <p:stCondLst>
                                            <p:cond delay="600"/>
                                          </p:stCondLst>
                                        </p:cTn>
                                        <p:tgtEl>
                                          <p:spTgt spid="17"/>
                                        </p:tgtEl>
                                        <p:attrNameLst>
                                          <p:attrName>r</p:attrName>
                                        </p:attrNameLst>
                                      </p:cBhvr>
                                    </p:animRot>
                                    <p:animRot by="120000">
                                      <p:cBhvr>
                                        <p:cTn id="130" dur="200" fill="hold">
                                          <p:stCondLst>
                                            <p:cond delay="800"/>
                                          </p:stCondLst>
                                        </p:cTn>
                                        <p:tgtEl>
                                          <p:spTgt spid="17"/>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childTnLst>
        </p:cTn>
      </p:par>
    </p:tnLst>
    <p:bldLst>
      <p:bldP spid="6" grpId="0" animBg="1"/>
      <p:bldP spid="6" grpId="1" animBg="1"/>
      <p:bldP spid="6" grpId="2" animBg="1"/>
      <p:bldP spid="7" grpId="0" animBg="1"/>
      <p:bldP spid="8" grpId="0" animBg="1"/>
      <p:bldP spid="8" grpId="1" animBg="1"/>
      <p:bldP spid="8" grpId="2" animBg="1"/>
      <p:bldP spid="12" grpId="0" animBg="1"/>
      <p:bldP spid="12" grpId="1" animBg="1"/>
      <p:bldP spid="13" grpId="0" animBg="1"/>
      <p:bldP spid="14" grpId="0" animBg="1"/>
      <p:bldP spid="15" grpId="0" animBg="1"/>
      <p:bldP spid="15" grpId="1" animBg="1"/>
      <p:bldP spid="16" grpId="0" animBg="1"/>
      <p:bldP spid="16" grpId="1" animBg="1"/>
      <p:bldP spid="17"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5" name="Bouton d'action : Personnalisé 4">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Personnalisé 5">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Ipswich en Grande Bretagne, depuis le début du mois ce sont cinq prostituées qui ont été enlevées et tuées par le même homme semble-t-il. Scotland Yard est sur la piste du chauffeur d’une BMW bleue.</a:t>
            </a:r>
            <a:endParaRPr lang="fr-FR" sz="2200" dirty="0">
              <a:solidFill>
                <a:schemeClr val="tx1"/>
              </a:solidFill>
              <a:latin typeface="Verdana" pitchFamily="34" charset="0"/>
              <a:ea typeface="Verdana" pitchFamily="34" charset="0"/>
              <a:cs typeface="Verdana" pitchFamily="34" charset="0"/>
            </a:endParaRPr>
          </a:p>
        </p:txBody>
      </p:sp>
      <p:sp>
        <p:nvSpPr>
          <p:cNvPr id="7" name="Bouton d'action : Personnalisé 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es-ES" sz="2200" dirty="0" smtClean="0">
                <a:solidFill>
                  <a:schemeClr val="bg1"/>
                </a:solidFill>
                <a:latin typeface="Verdana" pitchFamily="34" charset="0"/>
                <a:ea typeface="Verdana" pitchFamily="34" charset="0"/>
                <a:cs typeface="Verdana" pitchFamily="34" charset="0"/>
              </a:rPr>
              <a:t>A Ipswich </a:t>
            </a:r>
            <a:r>
              <a:rPr lang="es-ES" sz="2200" dirty="0" err="1" smtClean="0">
                <a:solidFill>
                  <a:schemeClr val="bg1"/>
                </a:solidFill>
                <a:latin typeface="Verdana" pitchFamily="34" charset="0"/>
                <a:ea typeface="Verdana" pitchFamily="34" charset="0"/>
                <a:cs typeface="Verdana" pitchFamily="34" charset="0"/>
              </a:rPr>
              <a:t>il</a:t>
            </a:r>
            <a:r>
              <a:rPr lang="es-ES" sz="2200" dirty="0" smtClean="0">
                <a:solidFill>
                  <a:schemeClr val="bg1"/>
                </a:solidFill>
                <a:latin typeface="Verdana" pitchFamily="34" charset="0"/>
                <a:ea typeface="Verdana" pitchFamily="34" charset="0"/>
                <a:cs typeface="Verdana" pitchFamily="34" charset="0"/>
              </a:rPr>
              <a:t> ya </a:t>
            </a:r>
            <a:r>
              <a:rPr lang="es-ES" sz="2200" dirty="0" err="1" smtClean="0">
                <a:solidFill>
                  <a:schemeClr val="bg1"/>
                </a:solidFill>
                <a:latin typeface="Verdana" pitchFamily="34" charset="0"/>
                <a:ea typeface="Verdana" pitchFamily="34" charset="0"/>
                <a:cs typeface="Verdana" pitchFamily="34" charset="0"/>
              </a:rPr>
              <a:t>eu</a:t>
            </a:r>
            <a:r>
              <a:rPr lang="es-ES" sz="2200" dirty="0" smtClean="0">
                <a:solidFill>
                  <a:schemeClr val="bg1"/>
                </a:solidFill>
                <a:latin typeface="Verdana" pitchFamily="34" charset="0"/>
                <a:ea typeface="Verdana" pitchFamily="34" charset="0"/>
                <a:cs typeface="Verdana" pitchFamily="34" charset="0"/>
              </a:rPr>
              <a:t> :</a:t>
            </a:r>
            <a:endParaRPr lang="fr-FR" sz="2200" dirty="0">
              <a:solidFill>
                <a:schemeClr val="bg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Cinq disparitions de religieuses.</a:t>
            </a:r>
            <a:endParaRPr lang="fr-FR" sz="2200" dirty="0" smtClean="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vol de cinq voitures BMW.</a:t>
            </a:r>
            <a:endParaRPr lang="fr-FR" sz="2200" dirty="0" smtClean="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Cinq </a:t>
            </a:r>
            <a:r>
              <a:rPr lang="fr-FR" sz="2200" dirty="0" smtClean="0">
                <a:solidFill>
                  <a:schemeClr val="tx1"/>
                </a:solidFill>
                <a:latin typeface="Verdana" pitchFamily="34" charset="0"/>
                <a:ea typeface="Verdana" pitchFamily="34" charset="0"/>
                <a:cs typeface="Verdana" pitchFamily="34" charset="0"/>
              </a:rPr>
              <a:t>disparitions de prostituées.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Scotland Yard est sur la piste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 chauffeur de </a:t>
            </a:r>
            <a:r>
              <a:rPr lang="fr-FR" sz="2200" dirty="0" smtClean="0">
                <a:solidFill>
                  <a:schemeClr val="tx1"/>
                </a:solidFill>
                <a:latin typeface="Verdana" pitchFamily="34" charset="0"/>
                <a:ea typeface="Verdana" pitchFamily="34" charset="0"/>
                <a:cs typeface="Verdana" pitchFamily="34" charset="0"/>
              </a:rPr>
              <a:t>taxi bleu.</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chauffeur d’une BMW bleue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 </a:t>
            </a:r>
            <a:r>
              <a:rPr lang="fr-FR" sz="2200" dirty="0" smtClean="0">
                <a:solidFill>
                  <a:schemeClr val="tx1"/>
                </a:solidFill>
                <a:latin typeface="Verdana" pitchFamily="34" charset="0"/>
                <a:ea typeface="Verdana" pitchFamily="34" charset="0"/>
                <a:cs typeface="Verdana" pitchFamily="34" charset="0"/>
              </a:rPr>
              <a:t>conducteur de train.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8"/>
                                        </p:tgtEl>
                                        <p:attrNameLst>
                                          <p:attrName>style.color</p:attrName>
                                        </p:attrNameLst>
                                      </p:cBhvr>
                                      <p:to>
                                        <a:srgbClr val="FF9966"/>
                                      </p:to>
                                    </p:animClr>
                                    <p:animClr clrSpc="rgb">
                                      <p:cBhvr>
                                        <p:cTn id="54" dur="100" fill="hold"/>
                                        <p:tgtEl>
                                          <p:spTgt spid="8"/>
                                        </p:tgtEl>
                                        <p:attrNameLst>
                                          <p:attrName>fillcolor</p:attrName>
                                        </p:attrNameLst>
                                      </p:cBhvr>
                                      <p:to>
                                        <a:srgbClr val="FF9966"/>
                                      </p:to>
                                    </p:animClr>
                                    <p:set>
                                      <p:cBhvr>
                                        <p:cTn id="55" dur="100" fill="hold"/>
                                        <p:tgtEl>
                                          <p:spTgt spid="8"/>
                                        </p:tgtEl>
                                        <p:attrNameLst>
                                          <p:attrName>fill.type</p:attrName>
                                        </p:attrNameLst>
                                      </p:cBhvr>
                                      <p:to>
                                        <p:strVal val="solid"/>
                                      </p:to>
                                    </p:set>
                                    <p:set>
                                      <p:cBhvr>
                                        <p:cTn id="56" dur="100" fill="hold"/>
                                        <p:tgtEl>
                                          <p:spTgt spid="8"/>
                                        </p:tgtEl>
                                        <p:attrNameLst>
                                          <p:attrName>fill.on</p:attrName>
                                        </p:attrNameLst>
                                      </p:cBhvr>
                                      <p:to>
                                        <p:strVal val="true"/>
                                      </p:to>
                                    </p:se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2"/>
                                        </p:tgtEl>
                                        <p:attrNameLst>
                                          <p:attrName>style.color</p:attrName>
                                        </p:attrNameLst>
                                      </p:cBhvr>
                                      <p:to>
                                        <a:srgbClr val="FF9966"/>
                                      </p:to>
                                    </p:animClr>
                                    <p:animClr clrSpc="rgb">
                                      <p:cBhvr>
                                        <p:cTn id="67" dur="100" fill="hold"/>
                                        <p:tgtEl>
                                          <p:spTgt spid="12"/>
                                        </p:tgtEl>
                                        <p:attrNameLst>
                                          <p:attrName>fillcolor</p:attrName>
                                        </p:attrNameLst>
                                      </p:cBhvr>
                                      <p:to>
                                        <a:srgbClr val="FF9966"/>
                                      </p:to>
                                    </p:animClr>
                                    <p:set>
                                      <p:cBhvr>
                                        <p:cTn id="68" dur="100" fill="hold"/>
                                        <p:tgtEl>
                                          <p:spTgt spid="12"/>
                                        </p:tgtEl>
                                        <p:attrNameLst>
                                          <p:attrName>fill.type</p:attrName>
                                        </p:attrNameLst>
                                      </p:cBhvr>
                                      <p:to>
                                        <p:strVal val="solid"/>
                                      </p:to>
                                    </p:set>
                                    <p:set>
                                      <p:cBhvr>
                                        <p:cTn id="69" dur="100" fill="hold"/>
                                        <p:tgtEl>
                                          <p:spTgt spid="12"/>
                                        </p:tgtEl>
                                        <p:attrNameLst>
                                          <p:attrName>fill.on</p:attrName>
                                        </p:attrNameLst>
                                      </p:cBhvr>
                                      <p:to>
                                        <p:strVal val="true"/>
                                      </p:to>
                                    </p:set>
                                    <p:animRot by="120000">
                                      <p:cBhvr>
                                        <p:cTn id="70" dur="100" fill="hold">
                                          <p:stCondLst>
                                            <p:cond delay="0"/>
                                          </p:stCondLst>
                                        </p:cTn>
                                        <p:tgtEl>
                                          <p:spTgt spid="12"/>
                                        </p:tgtEl>
                                        <p:attrNameLst>
                                          <p:attrName>r</p:attrName>
                                        </p:attrNameLst>
                                      </p:cBhvr>
                                    </p:animRot>
                                    <p:animRot by="-240000">
                                      <p:cBhvr>
                                        <p:cTn id="71" dur="200" fill="hold">
                                          <p:stCondLst>
                                            <p:cond delay="200"/>
                                          </p:stCondLst>
                                        </p:cTn>
                                        <p:tgtEl>
                                          <p:spTgt spid="12"/>
                                        </p:tgtEl>
                                        <p:attrNameLst>
                                          <p:attrName>r</p:attrName>
                                        </p:attrNameLst>
                                      </p:cBhvr>
                                    </p:animRot>
                                    <p:animRot by="240000">
                                      <p:cBhvr>
                                        <p:cTn id="72" dur="200" fill="hold">
                                          <p:stCondLst>
                                            <p:cond delay="400"/>
                                          </p:stCondLst>
                                        </p:cTn>
                                        <p:tgtEl>
                                          <p:spTgt spid="12"/>
                                        </p:tgtEl>
                                        <p:attrNameLst>
                                          <p:attrName>r</p:attrName>
                                        </p:attrNameLst>
                                      </p:cBhvr>
                                    </p:animRot>
                                    <p:animRot by="-240000">
                                      <p:cBhvr>
                                        <p:cTn id="73" dur="200" fill="hold">
                                          <p:stCondLst>
                                            <p:cond delay="600"/>
                                          </p:stCondLst>
                                        </p:cTn>
                                        <p:tgtEl>
                                          <p:spTgt spid="12"/>
                                        </p:tgtEl>
                                        <p:attrNameLst>
                                          <p:attrName>r</p:attrName>
                                        </p:attrNameLst>
                                      </p:cBhvr>
                                    </p:animRot>
                                    <p:animRot by="120000">
                                      <p:cBhvr>
                                        <p:cTn id="74" dur="200" fill="hold">
                                          <p:stCondLst>
                                            <p:cond delay="800"/>
                                          </p:stCondLst>
                                        </p:cTn>
                                        <p:tgtEl>
                                          <p:spTgt spid="12"/>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3"/>
                                        </p:tgtEl>
                                        <p:attrNameLst>
                                          <p:attrName>fillcolor</p:attrName>
                                        </p:attrNameLst>
                                      </p:cBhvr>
                                      <p:to>
                                        <a:srgbClr val="FFFF66"/>
                                      </p:to>
                                    </p:animClr>
                                    <p:set>
                                      <p:cBhvr>
                                        <p:cTn id="80" dur="1000" fill="hold"/>
                                        <p:tgtEl>
                                          <p:spTgt spid="13"/>
                                        </p:tgtEl>
                                        <p:attrNameLst>
                                          <p:attrName>fill.type</p:attrName>
                                        </p:attrNameLst>
                                      </p:cBhvr>
                                      <p:to>
                                        <p:strVal val="solid"/>
                                      </p:to>
                                    </p:set>
                                    <p:set>
                                      <p:cBhvr>
                                        <p:cTn id="81" dur="1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8"/>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3"/>
                                        </p:tgtEl>
                                        <p:attrNameLst>
                                          <p:attrName>ppt_x</p:attrName>
                                          <p:attrName>ppt_y</p:attrName>
                                        </p:attrNameLst>
                                      </p:cBhvr>
                                      <p:rCtr x="0" y="-117"/>
                                    </p:animMotion>
                                  </p:child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6"/>
                                        </p:tgtEl>
                                        <p:attrNameLst>
                                          <p:attrName>fillcolor</p:attrName>
                                        </p:attrNameLst>
                                      </p:cBhvr>
                                      <p:to>
                                        <a:srgbClr val="FFFF66"/>
                                      </p:to>
                                    </p:animClr>
                                    <p:set>
                                      <p:cBhvr>
                                        <p:cTn id="106" dur="1000" fill="hold"/>
                                        <p:tgtEl>
                                          <p:spTgt spid="16"/>
                                        </p:tgtEl>
                                        <p:attrNameLst>
                                          <p:attrName>fill.type</p:attrName>
                                        </p:attrNameLst>
                                      </p:cBhvr>
                                      <p:to>
                                        <p:strVal val="solid"/>
                                      </p:to>
                                    </p:set>
                                    <p:set>
                                      <p:cBhvr>
                                        <p:cTn id="107" dur="1000" fill="hold"/>
                                        <p:tgtEl>
                                          <p:spTgt spid="16"/>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7"/>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6"/>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1"/>
                                        </p:tgtEl>
                                        <p:attrNameLst>
                                          <p:attrName>style.visibility</p:attrName>
                                        </p:attrNameLst>
                                      </p:cBhvr>
                                      <p:to>
                                        <p:strVal val="visible"/>
                                      </p:to>
                                    </p:set>
                                    <p:anim from="(-#ppt_w/2)" to="(#ppt_x)" calcmode="lin" valueType="num">
                                      <p:cBhvr>
                                        <p:cTn id="116" dur="600" fill="hold">
                                          <p:stCondLst>
                                            <p:cond delay="0"/>
                                          </p:stCondLst>
                                        </p:cTn>
                                        <p:tgtEl>
                                          <p:spTgt spid="11"/>
                                        </p:tgtEl>
                                        <p:attrNameLst>
                                          <p:attrName>ppt_x</p:attrName>
                                        </p:attrNameLst>
                                      </p:cBhvr>
                                    </p:anim>
                                    <p:anim from="0" to="-1.0" calcmode="lin" valueType="num">
                                      <p:cBhvr>
                                        <p:cTn id="117" dur="200" decel="50000" autoRev="1" fill="hold">
                                          <p:stCondLst>
                                            <p:cond delay="600"/>
                                          </p:stCondLst>
                                        </p:cTn>
                                        <p:tgtEl>
                                          <p:spTgt spid="11"/>
                                        </p:tgtEl>
                                        <p:attrNameLst>
                                          <p:attrName>xshear</p:attrName>
                                        </p:attrNameLst>
                                      </p:cBhvr>
                                    </p:anim>
                                    <p:animScale>
                                      <p:cBhvr>
                                        <p:cTn id="118" dur="200" decel="100000" autoRev="1" fill="hold">
                                          <p:stCondLst>
                                            <p:cond delay="600"/>
                                          </p:stCondLst>
                                        </p:cTn>
                                        <p:tgtEl>
                                          <p:spTgt spid="11"/>
                                        </p:tgtEl>
                                      </p:cBhvr>
                                      <p:from x="100000" y="100000"/>
                                      <p:to x="80000" y="100000"/>
                                    </p:animScale>
                                    <p:anim by="(#ppt_h/3+#ppt_w*0.1)" calcmode="lin" valueType="num">
                                      <p:cBhvr additive="sum">
                                        <p:cTn id="119"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6"/>
                  </p:tgtEl>
                </p:cond>
              </p:nextCondLst>
            </p:seq>
            <p:seq concurrent="1" nextAc="seek">
              <p:cTn id="120" restart="whenNotActive" fill="hold" evtFilter="cancelBubble" nodeType="interactiveSeq">
                <p:stCondLst>
                  <p:cond evt="onClick" delay="0">
                    <p:tgtEl>
                      <p:spTgt spid="17"/>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17"/>
                                        </p:tgtEl>
                                        <p:attrNameLst>
                                          <p:attrName>style.color</p:attrName>
                                        </p:attrNameLst>
                                      </p:cBhvr>
                                      <p:to>
                                        <a:srgbClr val="FF9966"/>
                                      </p:to>
                                    </p:animClr>
                                    <p:animClr clrSpc="rgb">
                                      <p:cBhvr>
                                        <p:cTn id="125" dur="100" fill="hold"/>
                                        <p:tgtEl>
                                          <p:spTgt spid="17"/>
                                        </p:tgtEl>
                                        <p:attrNameLst>
                                          <p:attrName>fillcolor</p:attrName>
                                        </p:attrNameLst>
                                      </p:cBhvr>
                                      <p:to>
                                        <a:srgbClr val="FF9966"/>
                                      </p:to>
                                    </p:animClr>
                                    <p:set>
                                      <p:cBhvr>
                                        <p:cTn id="126" dur="100" fill="hold"/>
                                        <p:tgtEl>
                                          <p:spTgt spid="17"/>
                                        </p:tgtEl>
                                        <p:attrNameLst>
                                          <p:attrName>fill.type</p:attrName>
                                        </p:attrNameLst>
                                      </p:cBhvr>
                                      <p:to>
                                        <p:strVal val="solid"/>
                                      </p:to>
                                    </p:set>
                                    <p:set>
                                      <p:cBhvr>
                                        <p:cTn id="127" dur="100" fill="hold"/>
                                        <p:tgtEl>
                                          <p:spTgt spid="17"/>
                                        </p:tgtEl>
                                        <p:attrNameLst>
                                          <p:attrName>fill.on</p:attrName>
                                        </p:attrNameLst>
                                      </p:cBhvr>
                                      <p:to>
                                        <p:strVal val="true"/>
                                      </p:to>
                                    </p:set>
                                    <p:animRot by="120000">
                                      <p:cBhvr>
                                        <p:cTn id="128" dur="100" fill="hold">
                                          <p:stCondLst>
                                            <p:cond delay="0"/>
                                          </p:stCondLst>
                                        </p:cTn>
                                        <p:tgtEl>
                                          <p:spTgt spid="17"/>
                                        </p:tgtEl>
                                        <p:attrNameLst>
                                          <p:attrName>r</p:attrName>
                                        </p:attrNameLst>
                                      </p:cBhvr>
                                    </p:animRot>
                                    <p:animRot by="-240000">
                                      <p:cBhvr>
                                        <p:cTn id="129" dur="200" fill="hold">
                                          <p:stCondLst>
                                            <p:cond delay="200"/>
                                          </p:stCondLst>
                                        </p:cTn>
                                        <p:tgtEl>
                                          <p:spTgt spid="17"/>
                                        </p:tgtEl>
                                        <p:attrNameLst>
                                          <p:attrName>r</p:attrName>
                                        </p:attrNameLst>
                                      </p:cBhvr>
                                    </p:animRot>
                                    <p:animRot by="240000">
                                      <p:cBhvr>
                                        <p:cTn id="130" dur="200" fill="hold">
                                          <p:stCondLst>
                                            <p:cond delay="400"/>
                                          </p:stCondLst>
                                        </p:cTn>
                                        <p:tgtEl>
                                          <p:spTgt spid="17"/>
                                        </p:tgtEl>
                                        <p:attrNameLst>
                                          <p:attrName>r</p:attrName>
                                        </p:attrNameLst>
                                      </p:cBhvr>
                                    </p:animRot>
                                    <p:animRot by="-240000">
                                      <p:cBhvr>
                                        <p:cTn id="131" dur="200" fill="hold">
                                          <p:stCondLst>
                                            <p:cond delay="600"/>
                                          </p:stCondLst>
                                        </p:cTn>
                                        <p:tgtEl>
                                          <p:spTgt spid="17"/>
                                        </p:tgtEl>
                                        <p:attrNameLst>
                                          <p:attrName>r</p:attrName>
                                        </p:attrNameLst>
                                      </p:cBhvr>
                                    </p:animRot>
                                    <p:animRot by="120000">
                                      <p:cBhvr>
                                        <p:cTn id="132" dur="200" fill="hold">
                                          <p:stCondLst>
                                            <p:cond delay="800"/>
                                          </p:stCondLst>
                                        </p:cTn>
                                        <p:tgtEl>
                                          <p:spTgt spid="17"/>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childTnLst>
        </p:cTn>
      </p:par>
    </p:tnLst>
    <p:bldLst>
      <p:bldP spid="6" grpId="0" animBg="1"/>
      <p:bldP spid="6" grpId="1" animBg="1"/>
      <p:bldP spid="6" grpId="2" animBg="1"/>
      <p:bldP spid="7" grpId="0" animBg="1"/>
      <p:bldP spid="8" grpId="0" animBg="1"/>
      <p:bldP spid="8" grpId="1" animBg="1"/>
      <p:bldP spid="8" grpId="2"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5" name="Bouton d'action : Personnalisé 4">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Personnalisé 5">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Cette année la Sécu a pu identifier pour 110 millions d’euros de remboursements frauduleux. Cette somme représente 1 millième des frais de santé remboursés.</a:t>
            </a:r>
            <a:endParaRPr lang="fr-FR" sz="2200" dirty="0">
              <a:solidFill>
                <a:schemeClr val="tx1"/>
              </a:solidFill>
              <a:latin typeface="Verdana" pitchFamily="34" charset="0"/>
              <a:ea typeface="Verdana" pitchFamily="34" charset="0"/>
              <a:cs typeface="Verdana" pitchFamily="34" charset="0"/>
            </a:endParaRPr>
          </a:p>
        </p:txBody>
      </p:sp>
      <p:sp>
        <p:nvSpPr>
          <p:cNvPr id="7" name="Bouton d'action : Personnalisé 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année, la Sécu :</a:t>
            </a:r>
            <a:endParaRPr lang="fr-FR" sz="2200" dirty="0">
              <a:solidFill>
                <a:schemeClr val="bg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dépensé 110 millions de plus.</a:t>
            </a:r>
            <a:endParaRPr lang="fr-FR" sz="2200" dirty="0" smtClean="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identifié pour 110 millions de fraude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a:t>
            </a:r>
            <a:r>
              <a:rPr lang="fr-FR" sz="2200" dirty="0" smtClean="0">
                <a:solidFill>
                  <a:schemeClr val="tx1"/>
                </a:solidFill>
                <a:latin typeface="Verdana" pitchFamily="34" charset="0"/>
                <a:ea typeface="Verdana" pitchFamily="34" charset="0"/>
                <a:cs typeface="Verdana" pitchFamily="34" charset="0"/>
              </a:rPr>
              <a:t>économisé 110 millions.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fraudes à la Sécu représentent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dixième des frais de santé.</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centième des frais de santé.</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a:t>
            </a:r>
            <a:r>
              <a:rPr lang="fr-FR" sz="2200" dirty="0" smtClean="0">
                <a:solidFill>
                  <a:schemeClr val="tx1"/>
                </a:solidFill>
                <a:latin typeface="Verdana" pitchFamily="34" charset="0"/>
                <a:ea typeface="Verdana" pitchFamily="34" charset="0"/>
                <a:cs typeface="Verdana" pitchFamily="34" charset="0"/>
              </a:rPr>
              <a:t>millième des frais de santé.</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8"/>
                                        </p:tgtEl>
                                        <p:attrNameLst>
                                          <p:attrName>style.color</p:attrName>
                                        </p:attrNameLst>
                                      </p:cBhvr>
                                      <p:to>
                                        <a:srgbClr val="FF9966"/>
                                      </p:to>
                                    </p:animClr>
                                    <p:animClr clrSpc="rgb">
                                      <p:cBhvr>
                                        <p:cTn id="54" dur="100" fill="hold"/>
                                        <p:tgtEl>
                                          <p:spTgt spid="8"/>
                                        </p:tgtEl>
                                        <p:attrNameLst>
                                          <p:attrName>fillcolor</p:attrName>
                                        </p:attrNameLst>
                                      </p:cBhvr>
                                      <p:to>
                                        <a:srgbClr val="FF9966"/>
                                      </p:to>
                                    </p:animClr>
                                    <p:set>
                                      <p:cBhvr>
                                        <p:cTn id="55" dur="100" fill="hold"/>
                                        <p:tgtEl>
                                          <p:spTgt spid="8"/>
                                        </p:tgtEl>
                                        <p:attrNameLst>
                                          <p:attrName>fill.type</p:attrName>
                                        </p:attrNameLst>
                                      </p:cBhvr>
                                      <p:to>
                                        <p:strVal val="solid"/>
                                      </p:to>
                                    </p:set>
                                    <p:set>
                                      <p:cBhvr>
                                        <p:cTn id="56" dur="100" fill="hold"/>
                                        <p:tgtEl>
                                          <p:spTgt spid="8"/>
                                        </p:tgtEl>
                                        <p:attrNameLst>
                                          <p:attrName>fill.on</p:attrName>
                                        </p:attrNameLst>
                                      </p:cBhvr>
                                      <p:to>
                                        <p:strVal val="true"/>
                                      </p:to>
                                    </p:set>
                                    <p:animRot by="120000">
                                      <p:cBhvr>
                                        <p:cTn id="57" dur="100" fill="hold">
                                          <p:stCondLst>
                                            <p:cond delay="0"/>
                                          </p:stCondLst>
                                        </p:cTn>
                                        <p:tgtEl>
                                          <p:spTgt spid="8"/>
                                        </p:tgtEl>
                                        <p:attrNameLst>
                                          <p:attrName>r</p:attrName>
                                        </p:attrNameLst>
                                      </p:cBhvr>
                                    </p:animRot>
                                    <p:animRot by="-240000">
                                      <p:cBhvr>
                                        <p:cTn id="58" dur="200" fill="hold">
                                          <p:stCondLst>
                                            <p:cond delay="200"/>
                                          </p:stCondLst>
                                        </p:cTn>
                                        <p:tgtEl>
                                          <p:spTgt spid="8"/>
                                        </p:tgtEl>
                                        <p:attrNameLst>
                                          <p:attrName>r</p:attrName>
                                        </p:attrNameLst>
                                      </p:cBhvr>
                                    </p:animRot>
                                    <p:animRot by="240000">
                                      <p:cBhvr>
                                        <p:cTn id="59" dur="200" fill="hold">
                                          <p:stCondLst>
                                            <p:cond delay="400"/>
                                          </p:stCondLst>
                                        </p:cTn>
                                        <p:tgtEl>
                                          <p:spTgt spid="8"/>
                                        </p:tgtEl>
                                        <p:attrNameLst>
                                          <p:attrName>r</p:attrName>
                                        </p:attrNameLst>
                                      </p:cBhvr>
                                    </p:animRot>
                                    <p:animRot by="-240000">
                                      <p:cBhvr>
                                        <p:cTn id="60" dur="200" fill="hold">
                                          <p:stCondLst>
                                            <p:cond delay="600"/>
                                          </p:stCondLst>
                                        </p:cTn>
                                        <p:tgtEl>
                                          <p:spTgt spid="8"/>
                                        </p:tgtEl>
                                        <p:attrNameLst>
                                          <p:attrName>r</p:attrName>
                                        </p:attrNameLst>
                                      </p:cBhvr>
                                    </p:animRot>
                                    <p:animRot by="120000">
                                      <p:cBhvr>
                                        <p:cTn id="61" dur="200" fill="hold">
                                          <p:stCondLst>
                                            <p:cond delay="800"/>
                                          </p:stCondLst>
                                        </p:cTn>
                                        <p:tgtEl>
                                          <p:spTgt spid="8"/>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8"/>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2"/>
                                        </p:tgtEl>
                                        <p:attrNameLst>
                                          <p:attrName>fillcolor</p:attrName>
                                        </p:attrNameLst>
                                      </p:cBhvr>
                                      <p:to>
                                        <a:srgbClr val="FFFF66"/>
                                      </p:to>
                                    </p:animClr>
                                    <p:set>
                                      <p:cBhvr>
                                        <p:cTn id="67" dur="1000" fill="hold"/>
                                        <p:tgtEl>
                                          <p:spTgt spid="12"/>
                                        </p:tgtEl>
                                        <p:attrNameLst>
                                          <p:attrName>fill.type</p:attrName>
                                        </p:attrNameLst>
                                      </p:cBhvr>
                                      <p:to>
                                        <p:strVal val="solid"/>
                                      </p:to>
                                    </p:set>
                                    <p:set>
                                      <p:cBhvr>
                                        <p:cTn id="68" dur="100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8"/>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3"/>
                                        </p:tgtEl>
                                        <p:attrNameLst>
                                          <p:attrName>style.color</p:attrName>
                                        </p:attrNameLst>
                                      </p:cBhvr>
                                      <p:to>
                                        <a:srgbClr val="FF9966"/>
                                      </p:to>
                                    </p:animClr>
                                    <p:animClr clrSpc="rgb">
                                      <p:cBhvr>
                                        <p:cTn id="80" dur="100" fill="hold"/>
                                        <p:tgtEl>
                                          <p:spTgt spid="13"/>
                                        </p:tgtEl>
                                        <p:attrNameLst>
                                          <p:attrName>fillcolor</p:attrName>
                                        </p:attrNameLst>
                                      </p:cBhvr>
                                      <p:to>
                                        <a:srgbClr val="FF9966"/>
                                      </p:to>
                                    </p:animClr>
                                    <p:set>
                                      <p:cBhvr>
                                        <p:cTn id="81" dur="100" fill="hold"/>
                                        <p:tgtEl>
                                          <p:spTgt spid="13"/>
                                        </p:tgtEl>
                                        <p:attrNameLst>
                                          <p:attrName>fill.type</p:attrName>
                                        </p:attrNameLst>
                                      </p:cBhvr>
                                      <p:to>
                                        <p:strVal val="solid"/>
                                      </p:to>
                                    </p:set>
                                    <p:set>
                                      <p:cBhvr>
                                        <p:cTn id="82" dur="100" fill="hold"/>
                                        <p:tgtEl>
                                          <p:spTgt spid="13"/>
                                        </p:tgtEl>
                                        <p:attrNameLst>
                                          <p:attrName>fill.on</p:attrName>
                                        </p:attrNameLst>
                                      </p:cBhvr>
                                      <p:to>
                                        <p:strVal val="true"/>
                                      </p:to>
                                    </p:set>
                                    <p:animRot by="120000">
                                      <p:cBhvr>
                                        <p:cTn id="83" dur="100" fill="hold">
                                          <p:stCondLst>
                                            <p:cond delay="0"/>
                                          </p:stCondLst>
                                        </p:cTn>
                                        <p:tgtEl>
                                          <p:spTgt spid="13"/>
                                        </p:tgtEl>
                                        <p:attrNameLst>
                                          <p:attrName>r</p:attrName>
                                        </p:attrNameLst>
                                      </p:cBhvr>
                                    </p:animRot>
                                    <p:animRot by="-240000">
                                      <p:cBhvr>
                                        <p:cTn id="84" dur="200" fill="hold">
                                          <p:stCondLst>
                                            <p:cond delay="200"/>
                                          </p:stCondLst>
                                        </p:cTn>
                                        <p:tgtEl>
                                          <p:spTgt spid="13"/>
                                        </p:tgtEl>
                                        <p:attrNameLst>
                                          <p:attrName>r</p:attrName>
                                        </p:attrNameLst>
                                      </p:cBhvr>
                                    </p:animRot>
                                    <p:animRot by="240000">
                                      <p:cBhvr>
                                        <p:cTn id="85" dur="200" fill="hold">
                                          <p:stCondLst>
                                            <p:cond delay="400"/>
                                          </p:stCondLst>
                                        </p:cTn>
                                        <p:tgtEl>
                                          <p:spTgt spid="13"/>
                                        </p:tgtEl>
                                        <p:attrNameLst>
                                          <p:attrName>r</p:attrName>
                                        </p:attrNameLst>
                                      </p:cBhvr>
                                    </p:animRot>
                                    <p:animRot by="-240000">
                                      <p:cBhvr>
                                        <p:cTn id="86" dur="200" fill="hold">
                                          <p:stCondLst>
                                            <p:cond delay="600"/>
                                          </p:stCondLst>
                                        </p:cTn>
                                        <p:tgtEl>
                                          <p:spTgt spid="13"/>
                                        </p:tgtEl>
                                        <p:attrNameLst>
                                          <p:attrName>r</p:attrName>
                                        </p:attrNameLst>
                                      </p:cBhvr>
                                    </p:animRot>
                                    <p:animRot by="120000">
                                      <p:cBhvr>
                                        <p:cTn id="87" dur="200" fill="hold">
                                          <p:stCondLst>
                                            <p:cond delay="800"/>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6"/>
                                        </p:tgtEl>
                                        <p:attrNameLst>
                                          <p:attrName>style.color</p:attrName>
                                        </p:attrNameLst>
                                      </p:cBhvr>
                                      <p:to>
                                        <a:srgbClr val="FF9966"/>
                                      </p:to>
                                    </p:animClr>
                                    <p:animClr clrSpc="rgb">
                                      <p:cBhvr>
                                        <p:cTn id="106" dur="100" fill="hold"/>
                                        <p:tgtEl>
                                          <p:spTgt spid="16"/>
                                        </p:tgtEl>
                                        <p:attrNameLst>
                                          <p:attrName>fillcolor</p:attrName>
                                        </p:attrNameLst>
                                      </p:cBhvr>
                                      <p:to>
                                        <a:srgbClr val="FF9966"/>
                                      </p:to>
                                    </p:animClr>
                                    <p:set>
                                      <p:cBhvr>
                                        <p:cTn id="107" dur="100" fill="hold"/>
                                        <p:tgtEl>
                                          <p:spTgt spid="16"/>
                                        </p:tgtEl>
                                        <p:attrNameLst>
                                          <p:attrName>fill.type</p:attrName>
                                        </p:attrNameLst>
                                      </p:cBhvr>
                                      <p:to>
                                        <p:strVal val="solid"/>
                                      </p:to>
                                    </p:set>
                                    <p:set>
                                      <p:cBhvr>
                                        <p:cTn id="108" dur="100" fill="hold"/>
                                        <p:tgtEl>
                                          <p:spTgt spid="16"/>
                                        </p:tgtEl>
                                        <p:attrNameLst>
                                          <p:attrName>fill.on</p:attrName>
                                        </p:attrNameLst>
                                      </p:cBhvr>
                                      <p:to>
                                        <p:strVal val="true"/>
                                      </p:to>
                                    </p:set>
                                    <p:animRot by="120000">
                                      <p:cBhvr>
                                        <p:cTn id="109" dur="100" fill="hold">
                                          <p:stCondLst>
                                            <p:cond delay="0"/>
                                          </p:stCondLst>
                                        </p:cTn>
                                        <p:tgtEl>
                                          <p:spTgt spid="16"/>
                                        </p:tgtEl>
                                        <p:attrNameLst>
                                          <p:attrName>r</p:attrName>
                                        </p:attrNameLst>
                                      </p:cBhvr>
                                    </p:animRot>
                                    <p:animRot by="-240000">
                                      <p:cBhvr>
                                        <p:cTn id="110" dur="200" fill="hold">
                                          <p:stCondLst>
                                            <p:cond delay="200"/>
                                          </p:stCondLst>
                                        </p:cTn>
                                        <p:tgtEl>
                                          <p:spTgt spid="16"/>
                                        </p:tgtEl>
                                        <p:attrNameLst>
                                          <p:attrName>r</p:attrName>
                                        </p:attrNameLst>
                                      </p:cBhvr>
                                    </p:animRot>
                                    <p:animRot by="240000">
                                      <p:cBhvr>
                                        <p:cTn id="111" dur="200" fill="hold">
                                          <p:stCondLst>
                                            <p:cond delay="400"/>
                                          </p:stCondLst>
                                        </p:cTn>
                                        <p:tgtEl>
                                          <p:spTgt spid="16"/>
                                        </p:tgtEl>
                                        <p:attrNameLst>
                                          <p:attrName>r</p:attrName>
                                        </p:attrNameLst>
                                      </p:cBhvr>
                                    </p:animRot>
                                    <p:animRot by="-240000">
                                      <p:cBhvr>
                                        <p:cTn id="112" dur="200" fill="hold">
                                          <p:stCondLst>
                                            <p:cond delay="600"/>
                                          </p:stCondLst>
                                        </p:cTn>
                                        <p:tgtEl>
                                          <p:spTgt spid="16"/>
                                        </p:tgtEl>
                                        <p:attrNameLst>
                                          <p:attrName>r</p:attrName>
                                        </p:attrNameLst>
                                      </p:cBhvr>
                                    </p:animRot>
                                    <p:animRot by="120000">
                                      <p:cBhvr>
                                        <p:cTn id="113" dur="200" fill="hold">
                                          <p:stCondLst>
                                            <p:cond delay="800"/>
                                          </p:stCondLst>
                                        </p:cTn>
                                        <p:tgtEl>
                                          <p:spTgt spid="16"/>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7"/>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7"/>
                                        </p:tgtEl>
                                        <p:attrNameLst>
                                          <p:attrName>fillcolor</p:attrName>
                                        </p:attrNameLst>
                                      </p:cBhvr>
                                      <p:to>
                                        <a:srgbClr val="FFFF66"/>
                                      </p:to>
                                    </p:animClr>
                                    <p:set>
                                      <p:cBhvr>
                                        <p:cTn id="119" dur="1000" fill="hold"/>
                                        <p:tgtEl>
                                          <p:spTgt spid="17"/>
                                        </p:tgtEl>
                                        <p:attrNameLst>
                                          <p:attrName>fill.type</p:attrName>
                                        </p:attrNameLst>
                                      </p:cBhvr>
                                      <p:to>
                                        <p:strVal val="solid"/>
                                      </p:to>
                                    </p:set>
                                    <p:set>
                                      <p:cBhvr>
                                        <p:cTn id="120" dur="1000" fill="hold"/>
                                        <p:tgtEl>
                                          <p:spTgt spid="17"/>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6"/>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7"/>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anim from="(-#ppt_w/2)" to="(#ppt_x)" calcmode="lin" valueType="num">
                                      <p:cBhvr>
                                        <p:cTn id="129" dur="600" fill="hold">
                                          <p:stCondLst>
                                            <p:cond delay="0"/>
                                          </p:stCondLst>
                                        </p:cTn>
                                        <p:tgtEl>
                                          <p:spTgt spid="11"/>
                                        </p:tgtEl>
                                        <p:attrNameLst>
                                          <p:attrName>ppt_x</p:attrName>
                                        </p:attrNameLst>
                                      </p:cBhvr>
                                    </p:anim>
                                    <p:anim from="0" to="-1.0" calcmode="lin" valueType="num">
                                      <p:cBhvr>
                                        <p:cTn id="130" dur="200" decel="50000" autoRev="1" fill="hold">
                                          <p:stCondLst>
                                            <p:cond delay="600"/>
                                          </p:stCondLst>
                                        </p:cTn>
                                        <p:tgtEl>
                                          <p:spTgt spid="11"/>
                                        </p:tgtEl>
                                        <p:attrNameLst>
                                          <p:attrName>xshear</p:attrName>
                                        </p:attrNameLst>
                                      </p:cBhvr>
                                    </p:anim>
                                    <p:animScale>
                                      <p:cBhvr>
                                        <p:cTn id="131" dur="200" decel="100000" autoRev="1" fill="hold">
                                          <p:stCondLst>
                                            <p:cond delay="600"/>
                                          </p:stCondLst>
                                        </p:cTn>
                                        <p:tgtEl>
                                          <p:spTgt spid="11"/>
                                        </p:tgtEl>
                                      </p:cBhvr>
                                      <p:from x="100000" y="100000"/>
                                      <p:to x="80000" y="100000"/>
                                    </p:animScale>
                                    <p:anim by="(#ppt_h/3+#ppt_w*0.1)" calcmode="lin" valueType="num">
                                      <p:cBhvr additive="sum">
                                        <p:cTn id="132"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6" grpId="0" animBg="1"/>
      <p:bldP spid="6" grpId="1" animBg="1"/>
      <p:bldP spid="6" grpId="2" animBg="1"/>
      <p:bldP spid="7" grpId="0" animBg="1"/>
      <p:bldP spid="8" grpId="0" animBg="1"/>
      <p:bldP spid="8" grpId="1" animBg="1"/>
      <p:bldP spid="8" grpId="2"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sp>
        <p:nvSpPr>
          <p:cNvPr id="5" name="Bouton d'action : Personnalisé 4">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Bouton d'action : Personnalisé 5">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l’Antiquité les Romains se rendaient aux termes quotidiennement. A l’époque les bains étaient collectifs et chacun prenait trois bains successifs.</a:t>
            </a:r>
            <a:endParaRPr lang="fr-FR" sz="2200" dirty="0">
              <a:solidFill>
                <a:schemeClr val="tx1"/>
              </a:solidFill>
              <a:latin typeface="Verdana" pitchFamily="34" charset="0"/>
              <a:ea typeface="Verdana" pitchFamily="34" charset="0"/>
              <a:cs typeface="Verdana" pitchFamily="34" charset="0"/>
            </a:endParaRPr>
          </a:p>
        </p:txBody>
      </p:sp>
      <p:sp>
        <p:nvSpPr>
          <p:cNvPr id="7" name="Bouton d'action : Personnalisé 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Dans l’antiquité, les </a:t>
            </a:r>
            <a:r>
              <a:rPr lang="fr-FR" sz="2200" dirty="0" smtClean="0">
                <a:solidFill>
                  <a:schemeClr val="bg1"/>
                </a:solidFill>
                <a:latin typeface="Verdana" pitchFamily="34" charset="0"/>
                <a:ea typeface="Verdana" pitchFamily="34" charset="0"/>
                <a:cs typeface="Verdana" pitchFamily="34" charset="0"/>
              </a:rPr>
              <a:t>Romains :</a:t>
            </a:r>
            <a:endParaRPr lang="fr-FR" sz="2200" dirty="0">
              <a:solidFill>
                <a:schemeClr val="bg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Prenaient trois bains d’affilée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prenaient jamais de bain.</a:t>
            </a:r>
            <a:endParaRPr lang="fr-FR" sz="2200" dirty="0" smtClean="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a:t>
            </a:r>
            <a:r>
              <a:rPr lang="fr-FR" sz="2200" dirty="0" smtClean="0">
                <a:solidFill>
                  <a:schemeClr val="tx1"/>
                </a:solidFill>
                <a:latin typeface="Verdana" pitchFamily="34" charset="0"/>
                <a:ea typeface="Verdana" pitchFamily="34" charset="0"/>
                <a:cs typeface="Verdana" pitchFamily="34" charset="0"/>
              </a:rPr>
              <a:t>lavaient trois fois par jour.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se laver, les Romains allaient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Aux Bains-douches.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l’aqueduc.</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Aux </a:t>
            </a:r>
            <a:r>
              <a:rPr lang="fr-FR" sz="2200" dirty="0" smtClean="0">
                <a:solidFill>
                  <a:schemeClr val="tx1"/>
                </a:solidFill>
                <a:latin typeface="Verdana" pitchFamily="34" charset="0"/>
                <a:ea typeface="Verdana" pitchFamily="34" charset="0"/>
                <a:cs typeface="Verdana" pitchFamily="34" charset="0"/>
              </a:rPr>
              <a:t>Thermes.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6"/>
                                        </p:tgtEl>
                                        <p:attrNameLst>
                                          <p:attrName>style.visibility</p:attrName>
                                        </p:attrNameLst>
                                      </p:cBhvr>
                                      <p:to>
                                        <p:strVal val="visible"/>
                                      </p:to>
                                    </p:set>
                                    <p:animEffect transition="in" filter="dissolve">
                                      <p:cBhvr>
                                        <p:cTn id="44" dur="500"/>
                                        <p:tgtEl>
                                          <p:spTgt spid="6"/>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8"/>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8"/>
                                        </p:tgtEl>
                                        <p:attrNameLst>
                                          <p:attrName>fillcolor</p:attrName>
                                        </p:attrNameLst>
                                      </p:cBhvr>
                                      <p:to>
                                        <a:srgbClr val="FFFF66"/>
                                      </p:to>
                                    </p:animClr>
                                    <p:set>
                                      <p:cBhvr>
                                        <p:cTn id="54" dur="1000" fill="hold"/>
                                        <p:tgtEl>
                                          <p:spTgt spid="8"/>
                                        </p:tgtEl>
                                        <p:attrNameLst>
                                          <p:attrName>fill.type</p:attrName>
                                        </p:attrNameLst>
                                      </p:cBhvr>
                                      <p:to>
                                        <p:strVal val="solid"/>
                                      </p:to>
                                    </p:set>
                                    <p:set>
                                      <p:cBhvr>
                                        <p:cTn id="55" dur="1000" fill="hold"/>
                                        <p:tgtEl>
                                          <p:spTgt spid="8"/>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1.11022E-16 L 0 -0.23403 " pathEditMode="relative" rAng="0" ptsTypes="AA">
                                      <p:cBhvr>
                                        <p:cTn id="124" dur="5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6" grpId="0" animBg="1"/>
      <p:bldP spid="6" grpId="1" animBg="1"/>
      <p:bldP spid="6" grpId="2" animBg="1"/>
      <p:bldP spid="7" grpId="0" animBg="1"/>
      <p:bldP spid="8" grpId="0" animBg="1"/>
      <p:bldP spid="8"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On est foutu, on mange trop » et mal.</a:t>
            </a:r>
          </a:p>
          <a:p>
            <a:pPr algn="just"/>
            <a:r>
              <a:rPr lang="fr-FR" sz="2200" dirty="0" smtClean="0">
                <a:solidFill>
                  <a:schemeClr val="tx1"/>
                </a:solidFill>
                <a:latin typeface="Verdana" pitchFamily="34" charset="0"/>
                <a:ea typeface="Verdana" pitchFamily="34" charset="0"/>
                <a:cs typeface="Verdana" pitchFamily="34" charset="0"/>
              </a:rPr>
              <a:t>En 20 ans, les nouvelles habitudes alimentaires des Français, grignotage, fast-food, augmentation de la consommation de sucre ont provoqué une augmentation de 30% du nombre d’enfants obèses.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Nos habitudes alimentaires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sont améliorées.</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sont dégradées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Nous </a:t>
            </a:r>
            <a:r>
              <a:rPr lang="fr-FR" sz="2200" dirty="0" smtClean="0">
                <a:solidFill>
                  <a:schemeClr val="tx1"/>
                </a:solidFill>
                <a:latin typeface="Verdana" pitchFamily="34" charset="0"/>
                <a:ea typeface="Verdana" pitchFamily="34" charset="0"/>
                <a:cs typeface="Verdana" pitchFamily="34" charset="0"/>
              </a:rPr>
              <a:t>ont fait maigrir.</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mange de plus en plus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céréales.</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produits vitaminés.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sucre.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5"/>
                                        </p:tgtEl>
                                        <p:attrNameLst>
                                          <p:attrName>style.color</p:attrName>
                                        </p:attrNameLst>
                                      </p:cBhvr>
                                      <p:to>
                                        <a:srgbClr val="FF9966"/>
                                      </p:to>
                                    </p:animClr>
                                    <p:animClr clrSpc="rgb">
                                      <p:cBhvr>
                                        <p:cTn id="106" dur="100" fill="hold"/>
                                        <p:tgtEl>
                                          <p:spTgt spid="15"/>
                                        </p:tgtEl>
                                        <p:attrNameLst>
                                          <p:attrName>fillcolor</p:attrName>
                                        </p:attrNameLst>
                                      </p:cBhvr>
                                      <p:to>
                                        <a:srgbClr val="FF9966"/>
                                      </p:to>
                                    </p:animClr>
                                    <p:set>
                                      <p:cBhvr>
                                        <p:cTn id="107" dur="100" fill="hold"/>
                                        <p:tgtEl>
                                          <p:spTgt spid="15"/>
                                        </p:tgtEl>
                                        <p:attrNameLst>
                                          <p:attrName>fill.type</p:attrName>
                                        </p:attrNameLst>
                                      </p:cBhvr>
                                      <p:to>
                                        <p:strVal val="solid"/>
                                      </p:to>
                                    </p:set>
                                    <p:set>
                                      <p:cBhvr>
                                        <p:cTn id="108" dur="100" fill="hold"/>
                                        <p:tgtEl>
                                          <p:spTgt spid="15"/>
                                        </p:tgtEl>
                                        <p:attrNameLst>
                                          <p:attrName>fill.on</p:attrName>
                                        </p:attrNameLst>
                                      </p:cBhvr>
                                      <p:to>
                                        <p:strVal val="true"/>
                                      </p:to>
                                    </p:se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6"/>
                                        </p:tgtEl>
                                        <p:attrNameLst>
                                          <p:attrName>fillcolor</p:attrName>
                                        </p:attrNameLst>
                                      </p:cBhvr>
                                      <p:to>
                                        <a:srgbClr val="FFFF66"/>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5"/>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6"/>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from="(-#ppt_w/2)" to="(#ppt_x)" calcmode="lin" valueType="num">
                                      <p:cBhvr>
                                        <p:cTn id="129" dur="600" fill="hold">
                                          <p:stCondLst>
                                            <p:cond delay="0"/>
                                          </p:stCondLst>
                                        </p:cTn>
                                        <p:tgtEl>
                                          <p:spTgt spid="10"/>
                                        </p:tgtEl>
                                        <p:attrNameLst>
                                          <p:attrName>ppt_x</p:attrName>
                                        </p:attrNameLst>
                                      </p:cBhvr>
                                    </p:anim>
                                    <p:anim from="0" to="-1.0" calcmode="lin" valueType="num">
                                      <p:cBhvr>
                                        <p:cTn id="130" dur="200" decel="50000" autoRev="1" fill="hold">
                                          <p:stCondLst>
                                            <p:cond delay="600"/>
                                          </p:stCondLst>
                                        </p:cTn>
                                        <p:tgtEl>
                                          <p:spTgt spid="10"/>
                                        </p:tgtEl>
                                        <p:attrNameLst>
                                          <p:attrName>xshear</p:attrName>
                                        </p:attrNameLst>
                                      </p:cBhvr>
                                    </p:anim>
                                    <p:animScale>
                                      <p:cBhvr>
                                        <p:cTn id="131" dur="200" decel="100000" autoRev="1" fill="hold">
                                          <p:stCondLst>
                                            <p:cond delay="600"/>
                                          </p:stCondLst>
                                        </p:cTn>
                                        <p:tgtEl>
                                          <p:spTgt spid="10"/>
                                        </p:tgtEl>
                                      </p:cBhvr>
                                      <p:from x="100000" y="100000"/>
                                      <p:to x="80000" y="100000"/>
                                    </p:animScale>
                                    <p:anim by="(#ppt_h/3+#ppt_w*0.1)" calcmode="lin" valueType="num">
                                      <p:cBhvr additive="sum">
                                        <p:cTn id="13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Thaïlande, des vétérinaires ont sauvé une femelle éléphant qui avait marché sur une mine. </a:t>
            </a:r>
            <a:r>
              <a:rPr lang="fr-FR" sz="2200" smtClean="0">
                <a:solidFill>
                  <a:schemeClr val="tx1"/>
                </a:solidFill>
                <a:latin typeface="Verdana" pitchFamily="34" charset="0"/>
                <a:ea typeface="Verdana" pitchFamily="34" charset="0"/>
                <a:cs typeface="Verdana" pitchFamily="34" charset="0"/>
              </a:rPr>
              <a:t>Ils ont réussi à lui fabriquer une prothèse.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vétérinaires thaïlandais ont sauvé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éléphant.</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hippopotame.</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tigre.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 animal avait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Attrapé la fièvre jaune.</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fracture du crâne.</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Marché sur une mine.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1" nodeType="withEffect">
                                  <p:stCondLst>
                                    <p:cond delay="0"/>
                                  </p:stCondLst>
                                  <p:childTnLst>
                                    <p:animMotion origin="layout" path="M 0 4.12581E-6 L 0 -0.23382 " pathEditMode="relative" rAng="0" ptsTypes="AA">
                                      <p:cBhvr>
                                        <p:cTn id="124" dur="5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1"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télévision belge a lancé un canular qui a mal tourné. Elle a annoncé la séparation officielle du pays en deux nations, l’une flamande, l’autre francophone. Cette annonce a soulevé une vague de panique dans le pays.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télévision belge a annoncé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L’abdication du roi.</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séparation du pays en deux</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t>
            </a:r>
            <a:r>
              <a:rPr lang="fr-FR" sz="2200" dirty="0" smtClean="0">
                <a:solidFill>
                  <a:schemeClr val="tx1"/>
                </a:solidFill>
                <a:latin typeface="Verdana" pitchFamily="34" charset="0"/>
                <a:ea typeface="Verdana" pitchFamily="34" charset="0"/>
                <a:cs typeface="Verdana" pitchFamily="34" charset="0"/>
              </a:rPr>
              <a:t>augmentation des impôts en Flandre.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gens ont accueilli cette nouvelle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Avec joie.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panique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Sans </a:t>
            </a:r>
            <a:r>
              <a:rPr lang="fr-FR" sz="2200" dirty="0" smtClean="0">
                <a:solidFill>
                  <a:schemeClr val="tx1"/>
                </a:solidFill>
                <a:latin typeface="Verdana" pitchFamily="34" charset="0"/>
                <a:ea typeface="Verdana" pitchFamily="34" charset="0"/>
                <a:cs typeface="Verdana" pitchFamily="34" charset="0"/>
              </a:rPr>
              <a:t>aucune réaction.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5"/>
                                        </p:tgtEl>
                                        <p:attrNameLst>
                                          <p:attrName>fillcolor</p:attrName>
                                        </p:attrNameLst>
                                      </p:cBhvr>
                                      <p:to>
                                        <a:srgbClr val="FFFF66"/>
                                      </p:to>
                                    </p:animClr>
                                    <p:set>
                                      <p:cBhvr>
                                        <p:cTn id="106" dur="1000" fill="hold"/>
                                        <p:tgtEl>
                                          <p:spTgt spid="15"/>
                                        </p:tgtEl>
                                        <p:attrNameLst>
                                          <p:attrName>fill.type</p:attrName>
                                        </p:attrNameLst>
                                      </p:cBhvr>
                                      <p:to>
                                        <p:strVal val="solid"/>
                                      </p:to>
                                    </p:set>
                                    <p:set>
                                      <p:cBhvr>
                                        <p:cTn id="107" dur="1000" fill="hold"/>
                                        <p:tgtEl>
                                          <p:spTgt spid="1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4"/>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5"/>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0"/>
                                        </p:tgtEl>
                                        <p:attrNameLst>
                                          <p:attrName>style.visibility</p:attrName>
                                        </p:attrNameLst>
                                      </p:cBhvr>
                                      <p:to>
                                        <p:strVal val="visible"/>
                                      </p:to>
                                    </p:set>
                                    <p:anim from="(-#ppt_w/2)" to="(#ppt_x)" calcmode="lin" valueType="num">
                                      <p:cBhvr>
                                        <p:cTn id="116" dur="600" fill="hold">
                                          <p:stCondLst>
                                            <p:cond delay="0"/>
                                          </p:stCondLst>
                                        </p:cTn>
                                        <p:tgtEl>
                                          <p:spTgt spid="10"/>
                                        </p:tgtEl>
                                        <p:attrNameLst>
                                          <p:attrName>ppt_x</p:attrName>
                                        </p:attrNameLst>
                                      </p:cBhvr>
                                    </p:anim>
                                    <p:anim from="0" to="-1.0" calcmode="lin" valueType="num">
                                      <p:cBhvr>
                                        <p:cTn id="117" dur="200" decel="50000" autoRev="1" fill="hold">
                                          <p:stCondLst>
                                            <p:cond delay="600"/>
                                          </p:stCondLst>
                                        </p:cTn>
                                        <p:tgtEl>
                                          <p:spTgt spid="10"/>
                                        </p:tgtEl>
                                        <p:attrNameLst>
                                          <p:attrName>xshear</p:attrName>
                                        </p:attrNameLst>
                                      </p:cBhvr>
                                    </p:anim>
                                    <p:animScale>
                                      <p:cBhvr>
                                        <p:cTn id="118" dur="200" decel="100000" autoRev="1" fill="hold">
                                          <p:stCondLst>
                                            <p:cond delay="600"/>
                                          </p:stCondLst>
                                        </p:cTn>
                                        <p:tgtEl>
                                          <p:spTgt spid="10"/>
                                        </p:tgtEl>
                                      </p:cBhvr>
                                      <p:from x="100000" y="100000"/>
                                      <p:to x="80000" y="100000"/>
                                    </p:animScale>
                                    <p:anim by="(#ppt_h/3+#ppt_w*0.1)" calcmode="lin" valueType="num">
                                      <p:cBhvr additive="sum">
                                        <p:cTn id="119"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20" restart="whenNotActive" fill="hold" evtFilter="cancelBubble" nodeType="interactiveSeq">
                <p:stCondLst>
                  <p:cond evt="onClick" delay="0">
                    <p:tgtEl>
                      <p:spTgt spid="16"/>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16"/>
                                        </p:tgtEl>
                                        <p:attrNameLst>
                                          <p:attrName>style.color</p:attrName>
                                        </p:attrNameLst>
                                      </p:cBhvr>
                                      <p:to>
                                        <a:srgbClr val="FF9966"/>
                                      </p:to>
                                    </p:animClr>
                                    <p:animClr clrSpc="rgb">
                                      <p:cBhvr>
                                        <p:cTn id="125" dur="100" fill="hold"/>
                                        <p:tgtEl>
                                          <p:spTgt spid="16"/>
                                        </p:tgtEl>
                                        <p:attrNameLst>
                                          <p:attrName>fillcolor</p:attrName>
                                        </p:attrNameLst>
                                      </p:cBhvr>
                                      <p:to>
                                        <a:srgbClr val="FF9966"/>
                                      </p:to>
                                    </p:animClr>
                                    <p:set>
                                      <p:cBhvr>
                                        <p:cTn id="126" dur="100" fill="hold"/>
                                        <p:tgtEl>
                                          <p:spTgt spid="16"/>
                                        </p:tgtEl>
                                        <p:attrNameLst>
                                          <p:attrName>fill.type</p:attrName>
                                        </p:attrNameLst>
                                      </p:cBhvr>
                                      <p:to>
                                        <p:strVal val="solid"/>
                                      </p:to>
                                    </p:set>
                                    <p:set>
                                      <p:cBhvr>
                                        <p:cTn id="127" dur="100" fill="hold"/>
                                        <p:tgtEl>
                                          <p:spTgt spid="16"/>
                                        </p:tgtEl>
                                        <p:attrNameLst>
                                          <p:attrName>fill.on</p:attrName>
                                        </p:attrNameLst>
                                      </p:cBhvr>
                                      <p:to>
                                        <p:strVal val="true"/>
                                      </p:to>
                                    </p:set>
                                    <p:animRot by="120000">
                                      <p:cBhvr>
                                        <p:cTn id="128" dur="100" fill="hold">
                                          <p:stCondLst>
                                            <p:cond delay="0"/>
                                          </p:stCondLst>
                                        </p:cTn>
                                        <p:tgtEl>
                                          <p:spTgt spid="16"/>
                                        </p:tgtEl>
                                        <p:attrNameLst>
                                          <p:attrName>r</p:attrName>
                                        </p:attrNameLst>
                                      </p:cBhvr>
                                    </p:animRot>
                                    <p:animRot by="-240000">
                                      <p:cBhvr>
                                        <p:cTn id="129" dur="200" fill="hold">
                                          <p:stCondLst>
                                            <p:cond delay="200"/>
                                          </p:stCondLst>
                                        </p:cTn>
                                        <p:tgtEl>
                                          <p:spTgt spid="16"/>
                                        </p:tgtEl>
                                        <p:attrNameLst>
                                          <p:attrName>r</p:attrName>
                                        </p:attrNameLst>
                                      </p:cBhvr>
                                    </p:animRot>
                                    <p:animRot by="240000">
                                      <p:cBhvr>
                                        <p:cTn id="130" dur="200" fill="hold">
                                          <p:stCondLst>
                                            <p:cond delay="400"/>
                                          </p:stCondLst>
                                        </p:cTn>
                                        <p:tgtEl>
                                          <p:spTgt spid="16"/>
                                        </p:tgtEl>
                                        <p:attrNameLst>
                                          <p:attrName>r</p:attrName>
                                        </p:attrNameLst>
                                      </p:cBhvr>
                                    </p:animRot>
                                    <p:animRot by="-240000">
                                      <p:cBhvr>
                                        <p:cTn id="131" dur="200" fill="hold">
                                          <p:stCondLst>
                                            <p:cond delay="600"/>
                                          </p:stCondLst>
                                        </p:cTn>
                                        <p:tgtEl>
                                          <p:spTgt spid="16"/>
                                        </p:tgtEl>
                                        <p:attrNameLst>
                                          <p:attrName>r</p:attrName>
                                        </p:attrNameLst>
                                      </p:cBhvr>
                                    </p:animRot>
                                    <p:animRot by="120000">
                                      <p:cBhvr>
                                        <p:cTn id="132" dur="200" fill="hold">
                                          <p:stCondLst>
                                            <p:cond delay="800"/>
                                          </p:stCondLst>
                                        </p:cTn>
                                        <p:tgtEl>
                                          <p:spTgt spid="16"/>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réchauffement climatique raccourcit la période hivernale pour la végétation. En particulier, les arbres conservent leur feuillage plus longtemps, ce qui diminue leur durée de vie.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réchauffement climatique provoque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allongement de la période hivernale.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diminution de période hivernale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t>
            </a:r>
            <a:r>
              <a:rPr lang="fr-FR" sz="2200" dirty="0" smtClean="0">
                <a:solidFill>
                  <a:schemeClr val="tx1"/>
                </a:solidFill>
                <a:latin typeface="Verdana" pitchFamily="34" charset="0"/>
                <a:ea typeface="Verdana" pitchFamily="34" charset="0"/>
                <a:cs typeface="Verdana" pitchFamily="34" charset="0"/>
              </a:rPr>
              <a:t>stagnation de la période hivernale.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conservant leur feuillage plus longtemps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arbres vivent moins longtemps.</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arbres vivent plus longtemps.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t>
            </a:r>
            <a:r>
              <a:rPr lang="fr-FR" sz="2200" dirty="0" smtClean="0">
                <a:solidFill>
                  <a:schemeClr val="tx1"/>
                </a:solidFill>
                <a:latin typeface="Verdana" pitchFamily="34" charset="0"/>
                <a:ea typeface="Verdana" pitchFamily="34" charset="0"/>
                <a:cs typeface="Verdana" pitchFamily="34" charset="0"/>
              </a:rPr>
              <a:t>arbres vont disparaître.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4"/>
                                        </p:tgtEl>
                                        <p:attrNameLst>
                                          <p:attrName>fillcolor</p:attrName>
                                        </p:attrNameLst>
                                      </p:cBhvr>
                                      <p:to>
                                        <a:srgbClr val="FFFF66"/>
                                      </p:to>
                                    </p:animClr>
                                    <p:set>
                                      <p:cBhvr>
                                        <p:cTn id="93" dur="1000" fill="hold"/>
                                        <p:tgtEl>
                                          <p:spTgt spid="14"/>
                                        </p:tgtEl>
                                        <p:attrNameLst>
                                          <p:attrName>fill.type</p:attrName>
                                        </p:attrNameLst>
                                      </p:cBhvr>
                                      <p:to>
                                        <p:strVal val="solid"/>
                                      </p:to>
                                    </p:set>
                                    <p:set>
                                      <p:cBhvr>
                                        <p:cTn id="94" dur="1000" fill="hold"/>
                                        <p:tgtEl>
                                          <p:spTgt spid="14"/>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4"/>
                  </p:tgtEl>
                </p:cond>
              </p:nextCondLst>
            </p:seq>
            <p:seq concurrent="1" nextAc="seek">
              <p:cTn id="105" restart="whenNotActive" fill="hold" evtFilter="cancelBubble" nodeType="interactiveSeq">
                <p:stCondLst>
                  <p:cond evt="onClick" delay="0">
                    <p:tgtEl>
                      <p:spTgt spid="15"/>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5"/>
                                        </p:tgtEl>
                                        <p:attrNameLst>
                                          <p:attrName>style.color</p:attrName>
                                        </p:attrNameLst>
                                      </p:cBhvr>
                                      <p:to>
                                        <a:srgbClr val="FF9966"/>
                                      </p:to>
                                    </p:animClr>
                                    <p:animClr clrSpc="rgb">
                                      <p:cBhvr>
                                        <p:cTn id="110" dur="100" fill="hold"/>
                                        <p:tgtEl>
                                          <p:spTgt spid="15"/>
                                        </p:tgtEl>
                                        <p:attrNameLst>
                                          <p:attrName>fillcolor</p:attrName>
                                        </p:attrNameLst>
                                      </p:cBhvr>
                                      <p:to>
                                        <a:srgbClr val="FF9966"/>
                                      </p:to>
                                    </p:animClr>
                                    <p:set>
                                      <p:cBhvr>
                                        <p:cTn id="111" dur="100" fill="hold"/>
                                        <p:tgtEl>
                                          <p:spTgt spid="15"/>
                                        </p:tgtEl>
                                        <p:attrNameLst>
                                          <p:attrName>fill.type</p:attrName>
                                        </p:attrNameLst>
                                      </p:cBhvr>
                                      <p:to>
                                        <p:strVal val="solid"/>
                                      </p:to>
                                    </p:set>
                                    <p:set>
                                      <p:cBhvr>
                                        <p:cTn id="112" dur="100" fill="hold"/>
                                        <p:tgtEl>
                                          <p:spTgt spid="15"/>
                                        </p:tgtEl>
                                        <p:attrNameLst>
                                          <p:attrName>fill.on</p:attrName>
                                        </p:attrNameLst>
                                      </p:cBhvr>
                                      <p:to>
                                        <p:strVal val="true"/>
                                      </p:to>
                                    </p:set>
                                    <p:animRot by="120000">
                                      <p:cBhvr>
                                        <p:cTn id="113" dur="100" fill="hold">
                                          <p:stCondLst>
                                            <p:cond delay="0"/>
                                          </p:stCondLst>
                                        </p:cTn>
                                        <p:tgtEl>
                                          <p:spTgt spid="15"/>
                                        </p:tgtEl>
                                        <p:attrNameLst>
                                          <p:attrName>r</p:attrName>
                                        </p:attrNameLst>
                                      </p:cBhvr>
                                    </p:animRot>
                                    <p:animRot by="-240000">
                                      <p:cBhvr>
                                        <p:cTn id="114" dur="200" fill="hold">
                                          <p:stCondLst>
                                            <p:cond delay="200"/>
                                          </p:stCondLst>
                                        </p:cTn>
                                        <p:tgtEl>
                                          <p:spTgt spid="15"/>
                                        </p:tgtEl>
                                        <p:attrNameLst>
                                          <p:attrName>r</p:attrName>
                                        </p:attrNameLst>
                                      </p:cBhvr>
                                    </p:animRot>
                                    <p:animRot by="240000">
                                      <p:cBhvr>
                                        <p:cTn id="115" dur="200" fill="hold">
                                          <p:stCondLst>
                                            <p:cond delay="400"/>
                                          </p:stCondLst>
                                        </p:cTn>
                                        <p:tgtEl>
                                          <p:spTgt spid="15"/>
                                        </p:tgtEl>
                                        <p:attrNameLst>
                                          <p:attrName>r</p:attrName>
                                        </p:attrNameLst>
                                      </p:cBhvr>
                                    </p:animRot>
                                    <p:animRot by="-240000">
                                      <p:cBhvr>
                                        <p:cTn id="116" dur="200" fill="hold">
                                          <p:stCondLst>
                                            <p:cond delay="600"/>
                                          </p:stCondLst>
                                        </p:cTn>
                                        <p:tgtEl>
                                          <p:spTgt spid="15"/>
                                        </p:tgtEl>
                                        <p:attrNameLst>
                                          <p:attrName>r</p:attrName>
                                        </p:attrNameLst>
                                      </p:cBhvr>
                                    </p:animRot>
                                    <p:animRot by="120000">
                                      <p:cBhvr>
                                        <p:cTn id="117" dur="200" fill="hold">
                                          <p:stCondLst>
                                            <p:cond delay="800"/>
                                          </p:stCondLst>
                                        </p:cTn>
                                        <p:tgtEl>
                                          <p:spTgt spid="15"/>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5" grpId="0" animBg="1"/>
      <p:bldP spid="15" grpId="1" animBg="1"/>
      <p:bldP spid="16" grpId="0" animBg="1"/>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entreprises françaises disparaissent petit à petit parce qu’elles sont rachetées par des groupes financiers. Ceux-ci ferment les usines et font fabriquer les produits en Chine, là où la main d’œuvre est moins chère.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entreprises françaises sont rachetées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des groupes financiers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des entreprises chinoises.</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a:t>
            </a:r>
            <a:r>
              <a:rPr lang="fr-FR" sz="2200" dirty="0" smtClean="0">
                <a:solidFill>
                  <a:schemeClr val="tx1"/>
                </a:solidFill>
                <a:latin typeface="Verdana" pitchFamily="34" charset="0"/>
                <a:ea typeface="Verdana" pitchFamily="34" charset="0"/>
                <a:cs typeface="Verdana" pitchFamily="34" charset="0"/>
              </a:rPr>
              <a:t>entrepreneurs étrangers.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a:t>
            </a:r>
            <a:r>
              <a:rPr lang="fr-FR" sz="2200" dirty="0" smtClean="0">
                <a:solidFill>
                  <a:schemeClr val="bg1"/>
                </a:solidFill>
                <a:latin typeface="Verdana" pitchFamily="34" charset="0"/>
                <a:ea typeface="Verdana" pitchFamily="34" charset="0"/>
                <a:cs typeface="Verdana" pitchFamily="34" charset="0"/>
              </a:rPr>
              <a:t>Chine, </a:t>
            </a:r>
            <a:r>
              <a:rPr lang="fr-FR" sz="2200" dirty="0" smtClean="0">
                <a:solidFill>
                  <a:schemeClr val="bg1"/>
                </a:solidFill>
                <a:latin typeface="Verdana" pitchFamily="34" charset="0"/>
                <a:ea typeface="Verdana" pitchFamily="34" charset="0"/>
                <a:cs typeface="Verdana" pitchFamily="34" charset="0"/>
              </a:rPr>
              <a:t>la main d’œuvre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plus chère.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moins chère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N’est </a:t>
            </a:r>
            <a:r>
              <a:rPr lang="fr-FR" sz="2200" dirty="0" smtClean="0">
                <a:solidFill>
                  <a:schemeClr val="tx1"/>
                </a:solidFill>
                <a:latin typeface="Verdana" pitchFamily="34" charset="0"/>
                <a:ea typeface="Verdana" pitchFamily="34" charset="0"/>
                <a:cs typeface="Verdana" pitchFamily="34" charset="0"/>
              </a:rPr>
              <a:t>pas chère.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5"/>
                                        </p:tgtEl>
                                        <p:attrNameLst>
                                          <p:attrName>fillcolor</p:attrName>
                                        </p:attrNameLst>
                                      </p:cBhvr>
                                      <p:to>
                                        <a:srgbClr val="FFFF66"/>
                                      </p:to>
                                    </p:animClr>
                                    <p:set>
                                      <p:cBhvr>
                                        <p:cTn id="104" dur="1000" fill="hold"/>
                                        <p:tgtEl>
                                          <p:spTgt spid="15"/>
                                        </p:tgtEl>
                                        <p:attrNameLst>
                                          <p:attrName>fill.type</p:attrName>
                                        </p:attrNameLst>
                                      </p:cBhvr>
                                      <p:to>
                                        <p:strVal val="solid"/>
                                      </p:to>
                                    </p:set>
                                    <p:set>
                                      <p:cBhvr>
                                        <p:cTn id="105" dur="1000" fill="hold"/>
                                        <p:tgtEl>
                                          <p:spTgt spid="15"/>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4"/>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5"/>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 from="(-#ppt_w/2)" to="(#ppt_x)" calcmode="lin" valueType="num">
                                      <p:cBhvr>
                                        <p:cTn id="114" dur="600" fill="hold">
                                          <p:stCondLst>
                                            <p:cond delay="0"/>
                                          </p:stCondLst>
                                        </p:cTn>
                                        <p:tgtEl>
                                          <p:spTgt spid="10"/>
                                        </p:tgtEl>
                                        <p:attrNameLst>
                                          <p:attrName>ppt_x</p:attrName>
                                        </p:attrNameLst>
                                      </p:cBhvr>
                                    </p:anim>
                                    <p:anim from="0" to="-1.0" calcmode="lin" valueType="num">
                                      <p:cBhvr>
                                        <p:cTn id="115" dur="200" decel="50000" autoRev="1" fill="hold">
                                          <p:stCondLst>
                                            <p:cond delay="600"/>
                                          </p:stCondLst>
                                        </p:cTn>
                                        <p:tgtEl>
                                          <p:spTgt spid="10"/>
                                        </p:tgtEl>
                                        <p:attrNameLst>
                                          <p:attrName>xshear</p:attrName>
                                        </p:attrNameLst>
                                      </p:cBhvr>
                                    </p:anim>
                                    <p:animScale>
                                      <p:cBhvr>
                                        <p:cTn id="116" dur="200" decel="100000" autoRev="1" fill="hold">
                                          <p:stCondLst>
                                            <p:cond delay="600"/>
                                          </p:stCondLst>
                                        </p:cTn>
                                        <p:tgtEl>
                                          <p:spTgt spid="10"/>
                                        </p:tgtEl>
                                      </p:cBhvr>
                                      <p:from x="100000" y="100000"/>
                                      <p:to x="80000" y="100000"/>
                                    </p:animScale>
                                    <p:anim by="(#ppt_h/3+#ppt_w*0.1)" calcmode="lin" valueType="num">
                                      <p:cBhvr additive="sum">
                                        <p:cTn id="117"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fabricant japonais de consoles de jeu doit faire changer 2.6 millions de bracelets sur la commande de sa nouvelle console. Des clients un peu excités ayant lancé leur télécommande dans leur téléviseur.</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clients de ce fabriquant japonais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sont blessés avec leur télécommande.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lancé la télécommande dans leur téléviseur</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a:t>
            </a:r>
            <a:r>
              <a:rPr lang="fr-FR" sz="2200" dirty="0" smtClean="0">
                <a:solidFill>
                  <a:schemeClr val="tx1"/>
                </a:solidFill>
                <a:latin typeface="Verdana" pitchFamily="34" charset="0"/>
                <a:ea typeface="Verdana" pitchFamily="34" charset="0"/>
                <a:cs typeface="Verdana" pitchFamily="34" charset="0"/>
              </a:rPr>
              <a:t>fait exploser les ventes de téléviseurs.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constructeur japonais fabrique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consoles de jeu</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téléviseurs.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t>
            </a:r>
            <a:r>
              <a:rPr lang="fr-FR" sz="2200" dirty="0" smtClean="0">
                <a:solidFill>
                  <a:schemeClr val="tx1"/>
                </a:solidFill>
                <a:latin typeface="Verdana" pitchFamily="34" charset="0"/>
                <a:ea typeface="Verdana" pitchFamily="34" charset="0"/>
                <a:cs typeface="Verdana" pitchFamily="34" charset="0"/>
              </a:rPr>
              <a:t>télécommandes.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4"/>
                                        </p:tgtEl>
                                        <p:attrNameLst>
                                          <p:attrName>fillcolor</p:attrName>
                                        </p:attrNameLst>
                                      </p:cBhvr>
                                      <p:to>
                                        <a:srgbClr val="FFFF66"/>
                                      </p:to>
                                    </p:animClr>
                                    <p:set>
                                      <p:cBhvr>
                                        <p:cTn id="93" dur="1000" fill="hold"/>
                                        <p:tgtEl>
                                          <p:spTgt spid="14"/>
                                        </p:tgtEl>
                                        <p:attrNameLst>
                                          <p:attrName>fill.type</p:attrName>
                                        </p:attrNameLst>
                                      </p:cBhvr>
                                      <p:to>
                                        <p:strVal val="solid"/>
                                      </p:to>
                                    </p:set>
                                    <p:set>
                                      <p:cBhvr>
                                        <p:cTn id="94" dur="1000" fill="hold"/>
                                        <p:tgtEl>
                                          <p:spTgt spid="14"/>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4"/>
                  </p:tgtEl>
                </p:cond>
              </p:nextCondLst>
            </p:seq>
            <p:seq concurrent="1" nextAc="seek">
              <p:cTn id="105" restart="whenNotActive" fill="hold" evtFilter="cancelBubble" nodeType="interactiveSeq">
                <p:stCondLst>
                  <p:cond evt="onClick" delay="0">
                    <p:tgtEl>
                      <p:spTgt spid="15"/>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5"/>
                                        </p:tgtEl>
                                        <p:attrNameLst>
                                          <p:attrName>style.color</p:attrName>
                                        </p:attrNameLst>
                                      </p:cBhvr>
                                      <p:to>
                                        <a:srgbClr val="FF9966"/>
                                      </p:to>
                                    </p:animClr>
                                    <p:animClr clrSpc="rgb">
                                      <p:cBhvr>
                                        <p:cTn id="110" dur="100" fill="hold"/>
                                        <p:tgtEl>
                                          <p:spTgt spid="15"/>
                                        </p:tgtEl>
                                        <p:attrNameLst>
                                          <p:attrName>fillcolor</p:attrName>
                                        </p:attrNameLst>
                                      </p:cBhvr>
                                      <p:to>
                                        <a:srgbClr val="FF9966"/>
                                      </p:to>
                                    </p:animClr>
                                    <p:set>
                                      <p:cBhvr>
                                        <p:cTn id="111" dur="100" fill="hold"/>
                                        <p:tgtEl>
                                          <p:spTgt spid="15"/>
                                        </p:tgtEl>
                                        <p:attrNameLst>
                                          <p:attrName>fill.type</p:attrName>
                                        </p:attrNameLst>
                                      </p:cBhvr>
                                      <p:to>
                                        <p:strVal val="solid"/>
                                      </p:to>
                                    </p:set>
                                    <p:set>
                                      <p:cBhvr>
                                        <p:cTn id="112" dur="100" fill="hold"/>
                                        <p:tgtEl>
                                          <p:spTgt spid="15"/>
                                        </p:tgtEl>
                                        <p:attrNameLst>
                                          <p:attrName>fill.on</p:attrName>
                                        </p:attrNameLst>
                                      </p:cBhvr>
                                      <p:to>
                                        <p:strVal val="true"/>
                                      </p:to>
                                    </p:set>
                                    <p:animRot by="120000">
                                      <p:cBhvr>
                                        <p:cTn id="113" dur="100" fill="hold">
                                          <p:stCondLst>
                                            <p:cond delay="0"/>
                                          </p:stCondLst>
                                        </p:cTn>
                                        <p:tgtEl>
                                          <p:spTgt spid="15"/>
                                        </p:tgtEl>
                                        <p:attrNameLst>
                                          <p:attrName>r</p:attrName>
                                        </p:attrNameLst>
                                      </p:cBhvr>
                                    </p:animRot>
                                    <p:animRot by="-240000">
                                      <p:cBhvr>
                                        <p:cTn id="114" dur="200" fill="hold">
                                          <p:stCondLst>
                                            <p:cond delay="200"/>
                                          </p:stCondLst>
                                        </p:cTn>
                                        <p:tgtEl>
                                          <p:spTgt spid="15"/>
                                        </p:tgtEl>
                                        <p:attrNameLst>
                                          <p:attrName>r</p:attrName>
                                        </p:attrNameLst>
                                      </p:cBhvr>
                                    </p:animRot>
                                    <p:animRot by="240000">
                                      <p:cBhvr>
                                        <p:cTn id="115" dur="200" fill="hold">
                                          <p:stCondLst>
                                            <p:cond delay="400"/>
                                          </p:stCondLst>
                                        </p:cTn>
                                        <p:tgtEl>
                                          <p:spTgt spid="15"/>
                                        </p:tgtEl>
                                        <p:attrNameLst>
                                          <p:attrName>r</p:attrName>
                                        </p:attrNameLst>
                                      </p:cBhvr>
                                    </p:animRot>
                                    <p:animRot by="-240000">
                                      <p:cBhvr>
                                        <p:cTn id="116" dur="200" fill="hold">
                                          <p:stCondLst>
                                            <p:cond delay="600"/>
                                          </p:stCondLst>
                                        </p:cTn>
                                        <p:tgtEl>
                                          <p:spTgt spid="15"/>
                                        </p:tgtEl>
                                        <p:attrNameLst>
                                          <p:attrName>r</p:attrName>
                                        </p:attrNameLst>
                                      </p:cBhvr>
                                    </p:animRot>
                                    <p:animRot by="120000">
                                      <p:cBhvr>
                                        <p:cTn id="117" dur="200" fill="hold">
                                          <p:stCondLst>
                                            <p:cond delay="800"/>
                                          </p:stCondLst>
                                        </p:cTn>
                                        <p:tgtEl>
                                          <p:spTgt spid="15"/>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5" grpId="0" animBg="1"/>
      <p:bldP spid="15" grpId="1" animBg="1"/>
      <p:bldP spid="16" grpId="0"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Depuis 20 ans les maladies respiratoires chez les enfants, bronchiolites, allergies, asthme ont augmenté de façon alarmante. En cause la pollution atmosphérique de nos cités.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maladies respiratoires augmentent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villes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la campagne.</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a:t>
            </a:r>
            <a:r>
              <a:rPr lang="fr-FR" sz="2200" dirty="0" smtClean="0">
                <a:solidFill>
                  <a:schemeClr val="tx1"/>
                </a:solidFill>
                <a:latin typeface="Verdana" pitchFamily="34" charset="0"/>
                <a:ea typeface="Verdana" pitchFamily="34" charset="0"/>
                <a:cs typeface="Verdana" pitchFamily="34" charset="0"/>
              </a:rPr>
              <a:t>la montagne.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maladies respiratoires augmentent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de la cigarette.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du réchauffement climatique.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a:t>
            </a:r>
            <a:r>
              <a:rPr lang="fr-FR" sz="2200" dirty="0" smtClean="0">
                <a:solidFill>
                  <a:schemeClr val="tx1"/>
                </a:solidFill>
                <a:latin typeface="Verdana" pitchFamily="34" charset="0"/>
                <a:ea typeface="Verdana" pitchFamily="34" charset="0"/>
                <a:cs typeface="Verdana" pitchFamily="34" charset="0"/>
              </a:rPr>
              <a:t>cause de la pollution atmosphérique.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5"/>
                                        </p:tgtEl>
                                        <p:attrNameLst>
                                          <p:attrName>style.color</p:attrName>
                                        </p:attrNameLst>
                                      </p:cBhvr>
                                      <p:to>
                                        <a:srgbClr val="FF9966"/>
                                      </p:to>
                                    </p:animClr>
                                    <p:animClr clrSpc="rgb">
                                      <p:cBhvr>
                                        <p:cTn id="104" dur="100" fill="hold"/>
                                        <p:tgtEl>
                                          <p:spTgt spid="15"/>
                                        </p:tgtEl>
                                        <p:attrNameLst>
                                          <p:attrName>fillcolor</p:attrName>
                                        </p:attrNameLst>
                                      </p:cBhvr>
                                      <p:to>
                                        <a:srgbClr val="FF9966"/>
                                      </p:to>
                                    </p:animClr>
                                    <p:set>
                                      <p:cBhvr>
                                        <p:cTn id="105" dur="100" fill="hold"/>
                                        <p:tgtEl>
                                          <p:spTgt spid="15"/>
                                        </p:tgtEl>
                                        <p:attrNameLst>
                                          <p:attrName>fill.type</p:attrName>
                                        </p:attrNameLst>
                                      </p:cBhvr>
                                      <p:to>
                                        <p:strVal val="solid"/>
                                      </p:to>
                                    </p:set>
                                    <p:set>
                                      <p:cBhvr>
                                        <p:cTn id="106" dur="100" fill="hold"/>
                                        <p:tgtEl>
                                          <p:spTgt spid="15"/>
                                        </p:tgtEl>
                                        <p:attrNameLst>
                                          <p:attrName>fill.on</p:attrName>
                                        </p:attrNameLst>
                                      </p:cBhvr>
                                      <p:to>
                                        <p:strVal val="true"/>
                                      </p:to>
                                    </p:set>
                                    <p:animRot by="120000">
                                      <p:cBhvr>
                                        <p:cTn id="107" dur="100" fill="hold">
                                          <p:stCondLst>
                                            <p:cond delay="0"/>
                                          </p:stCondLst>
                                        </p:cTn>
                                        <p:tgtEl>
                                          <p:spTgt spid="15"/>
                                        </p:tgtEl>
                                        <p:attrNameLst>
                                          <p:attrName>r</p:attrName>
                                        </p:attrNameLst>
                                      </p:cBhvr>
                                    </p:animRot>
                                    <p:animRot by="-240000">
                                      <p:cBhvr>
                                        <p:cTn id="108" dur="200" fill="hold">
                                          <p:stCondLst>
                                            <p:cond delay="200"/>
                                          </p:stCondLst>
                                        </p:cTn>
                                        <p:tgtEl>
                                          <p:spTgt spid="15"/>
                                        </p:tgtEl>
                                        <p:attrNameLst>
                                          <p:attrName>r</p:attrName>
                                        </p:attrNameLst>
                                      </p:cBhvr>
                                    </p:animRot>
                                    <p:animRot by="240000">
                                      <p:cBhvr>
                                        <p:cTn id="109" dur="200" fill="hold">
                                          <p:stCondLst>
                                            <p:cond delay="400"/>
                                          </p:stCondLst>
                                        </p:cTn>
                                        <p:tgtEl>
                                          <p:spTgt spid="15"/>
                                        </p:tgtEl>
                                        <p:attrNameLst>
                                          <p:attrName>r</p:attrName>
                                        </p:attrNameLst>
                                      </p:cBhvr>
                                    </p:animRot>
                                    <p:animRot by="-240000">
                                      <p:cBhvr>
                                        <p:cTn id="110" dur="200" fill="hold">
                                          <p:stCondLst>
                                            <p:cond delay="600"/>
                                          </p:stCondLst>
                                        </p:cTn>
                                        <p:tgtEl>
                                          <p:spTgt spid="15"/>
                                        </p:tgtEl>
                                        <p:attrNameLst>
                                          <p:attrName>r</p:attrName>
                                        </p:attrNameLst>
                                      </p:cBhvr>
                                    </p:animRot>
                                    <p:animRot by="120000">
                                      <p:cBhvr>
                                        <p:cTn id="111" dur="200" fill="hold">
                                          <p:stCondLst>
                                            <p:cond delay="800"/>
                                          </p:stCondLst>
                                        </p:cTn>
                                        <p:tgtEl>
                                          <p:spTgt spid="15"/>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6"/>
                                        </p:tgtEl>
                                        <p:attrNameLst>
                                          <p:attrName>fillcolor</p:attrName>
                                        </p:attrNameLst>
                                      </p:cBhvr>
                                      <p:to>
                                        <a:srgbClr val="FFFF66"/>
                                      </p:to>
                                    </p:animClr>
                                    <p:set>
                                      <p:cBhvr>
                                        <p:cTn id="117" dur="1000" fill="hold"/>
                                        <p:tgtEl>
                                          <p:spTgt spid="16"/>
                                        </p:tgtEl>
                                        <p:attrNameLst>
                                          <p:attrName>fill.type</p:attrName>
                                        </p:attrNameLst>
                                      </p:cBhvr>
                                      <p:to>
                                        <p:strVal val="solid"/>
                                      </p:to>
                                    </p:set>
                                    <p:set>
                                      <p:cBhvr>
                                        <p:cTn id="118" dur="1000" fill="hold"/>
                                        <p:tgtEl>
                                          <p:spTgt spid="1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1.11022E-16 L 0 -0.23403 " pathEditMode="relative" rAng="0" ptsTypes="AA">
                                      <p:cBhvr>
                                        <p:cTn id="124" dur="500" fill="hold"/>
                                        <p:tgtEl>
                                          <p:spTgt spid="16"/>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 from="(-#ppt_w/2)" to="(#ppt_x)" calcmode="lin" valueType="num">
                                      <p:cBhvr>
                                        <p:cTn id="127" dur="600" fill="hold">
                                          <p:stCondLst>
                                            <p:cond delay="0"/>
                                          </p:stCondLst>
                                        </p:cTn>
                                        <p:tgtEl>
                                          <p:spTgt spid="10"/>
                                        </p:tgtEl>
                                        <p:attrNameLst>
                                          <p:attrName>ppt_x</p:attrName>
                                        </p:attrNameLst>
                                      </p:cBhvr>
                                    </p:anim>
                                    <p:anim from="0" to="-1.0" calcmode="lin" valueType="num">
                                      <p:cBhvr>
                                        <p:cTn id="128" dur="200" decel="50000" autoRev="1" fill="hold">
                                          <p:stCondLst>
                                            <p:cond delay="600"/>
                                          </p:stCondLst>
                                        </p:cTn>
                                        <p:tgtEl>
                                          <p:spTgt spid="10"/>
                                        </p:tgtEl>
                                        <p:attrNameLst>
                                          <p:attrName>xshear</p:attrName>
                                        </p:attrNameLst>
                                      </p:cBhvr>
                                    </p:anim>
                                    <p:animScale>
                                      <p:cBhvr>
                                        <p:cTn id="129" dur="200" decel="100000" autoRev="1" fill="hold">
                                          <p:stCondLst>
                                            <p:cond delay="600"/>
                                          </p:stCondLst>
                                        </p:cTn>
                                        <p:tgtEl>
                                          <p:spTgt spid="10"/>
                                        </p:tgtEl>
                                      </p:cBhvr>
                                      <p:from x="100000" y="100000"/>
                                      <p:to x="80000" y="100000"/>
                                    </p:animScale>
                                    <p:anim by="(#ppt_h/3+#ppt_w*0.1)" calcmode="lin" valueType="num">
                                      <p:cBhvr additive="sum">
                                        <p:cTn id="130"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partir de 2009, le gouvernement veut modifier le prélèvement de l’impôt. Les Français paieront désormais leur impôt à la source comme cela se fait en Belgique ou en Hollande.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 partir de 2009, les Français paieront leurs impôts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prélèvement automatique.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Directement à la source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t>
            </a:r>
            <a:r>
              <a:rPr lang="fr-FR" sz="2200" dirty="0" smtClean="0">
                <a:solidFill>
                  <a:schemeClr val="tx1"/>
                </a:solidFill>
                <a:latin typeface="Verdana" pitchFamily="34" charset="0"/>
                <a:ea typeface="Verdana" pitchFamily="34" charset="0"/>
                <a:cs typeface="Verdana" pitchFamily="34" charset="0"/>
              </a:rPr>
              <a:t>trois tiers provisionnels.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Cela se fait déjà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Belgique et en Hollande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Angleterre et en Allemagne.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t>
            </a:r>
            <a:r>
              <a:rPr lang="fr-FR" sz="2200" dirty="0" smtClean="0">
                <a:solidFill>
                  <a:schemeClr val="tx1"/>
                </a:solidFill>
                <a:latin typeface="Verdana" pitchFamily="34" charset="0"/>
                <a:ea typeface="Verdana" pitchFamily="34" charset="0"/>
                <a:cs typeface="Verdana" pitchFamily="34" charset="0"/>
              </a:rPr>
              <a:t>Turquie et en Italie.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4"/>
                                        </p:tgtEl>
                                        <p:attrNameLst>
                                          <p:attrName>fillcolor</p:attrName>
                                        </p:attrNameLst>
                                      </p:cBhvr>
                                      <p:to>
                                        <a:srgbClr val="FFFF66"/>
                                      </p:to>
                                    </p:animClr>
                                    <p:set>
                                      <p:cBhvr>
                                        <p:cTn id="93" dur="1000" fill="hold"/>
                                        <p:tgtEl>
                                          <p:spTgt spid="14"/>
                                        </p:tgtEl>
                                        <p:attrNameLst>
                                          <p:attrName>fill.type</p:attrName>
                                        </p:attrNameLst>
                                      </p:cBhvr>
                                      <p:to>
                                        <p:strVal val="solid"/>
                                      </p:to>
                                    </p:set>
                                    <p:set>
                                      <p:cBhvr>
                                        <p:cTn id="94" dur="1000" fill="hold"/>
                                        <p:tgtEl>
                                          <p:spTgt spid="14"/>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4"/>
                  </p:tgtEl>
                </p:cond>
              </p:nextCondLst>
            </p:seq>
            <p:seq concurrent="1" nextAc="seek">
              <p:cTn id="105" restart="whenNotActive" fill="hold" evtFilter="cancelBubble" nodeType="interactiveSeq">
                <p:stCondLst>
                  <p:cond evt="onClick" delay="0">
                    <p:tgtEl>
                      <p:spTgt spid="15"/>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5"/>
                                        </p:tgtEl>
                                        <p:attrNameLst>
                                          <p:attrName>style.color</p:attrName>
                                        </p:attrNameLst>
                                      </p:cBhvr>
                                      <p:to>
                                        <a:srgbClr val="FF9966"/>
                                      </p:to>
                                    </p:animClr>
                                    <p:animClr clrSpc="rgb">
                                      <p:cBhvr>
                                        <p:cTn id="110" dur="100" fill="hold"/>
                                        <p:tgtEl>
                                          <p:spTgt spid="15"/>
                                        </p:tgtEl>
                                        <p:attrNameLst>
                                          <p:attrName>fillcolor</p:attrName>
                                        </p:attrNameLst>
                                      </p:cBhvr>
                                      <p:to>
                                        <a:srgbClr val="FF9966"/>
                                      </p:to>
                                    </p:animClr>
                                    <p:set>
                                      <p:cBhvr>
                                        <p:cTn id="111" dur="100" fill="hold"/>
                                        <p:tgtEl>
                                          <p:spTgt spid="15"/>
                                        </p:tgtEl>
                                        <p:attrNameLst>
                                          <p:attrName>fill.type</p:attrName>
                                        </p:attrNameLst>
                                      </p:cBhvr>
                                      <p:to>
                                        <p:strVal val="solid"/>
                                      </p:to>
                                    </p:set>
                                    <p:set>
                                      <p:cBhvr>
                                        <p:cTn id="112" dur="100" fill="hold"/>
                                        <p:tgtEl>
                                          <p:spTgt spid="15"/>
                                        </p:tgtEl>
                                        <p:attrNameLst>
                                          <p:attrName>fill.on</p:attrName>
                                        </p:attrNameLst>
                                      </p:cBhvr>
                                      <p:to>
                                        <p:strVal val="true"/>
                                      </p:to>
                                    </p:set>
                                    <p:animRot by="120000">
                                      <p:cBhvr>
                                        <p:cTn id="113" dur="100" fill="hold">
                                          <p:stCondLst>
                                            <p:cond delay="0"/>
                                          </p:stCondLst>
                                        </p:cTn>
                                        <p:tgtEl>
                                          <p:spTgt spid="15"/>
                                        </p:tgtEl>
                                        <p:attrNameLst>
                                          <p:attrName>r</p:attrName>
                                        </p:attrNameLst>
                                      </p:cBhvr>
                                    </p:animRot>
                                    <p:animRot by="-240000">
                                      <p:cBhvr>
                                        <p:cTn id="114" dur="200" fill="hold">
                                          <p:stCondLst>
                                            <p:cond delay="200"/>
                                          </p:stCondLst>
                                        </p:cTn>
                                        <p:tgtEl>
                                          <p:spTgt spid="15"/>
                                        </p:tgtEl>
                                        <p:attrNameLst>
                                          <p:attrName>r</p:attrName>
                                        </p:attrNameLst>
                                      </p:cBhvr>
                                    </p:animRot>
                                    <p:animRot by="240000">
                                      <p:cBhvr>
                                        <p:cTn id="115" dur="200" fill="hold">
                                          <p:stCondLst>
                                            <p:cond delay="400"/>
                                          </p:stCondLst>
                                        </p:cTn>
                                        <p:tgtEl>
                                          <p:spTgt spid="15"/>
                                        </p:tgtEl>
                                        <p:attrNameLst>
                                          <p:attrName>r</p:attrName>
                                        </p:attrNameLst>
                                      </p:cBhvr>
                                    </p:animRot>
                                    <p:animRot by="-240000">
                                      <p:cBhvr>
                                        <p:cTn id="116" dur="200" fill="hold">
                                          <p:stCondLst>
                                            <p:cond delay="600"/>
                                          </p:stCondLst>
                                        </p:cTn>
                                        <p:tgtEl>
                                          <p:spTgt spid="15"/>
                                        </p:tgtEl>
                                        <p:attrNameLst>
                                          <p:attrName>r</p:attrName>
                                        </p:attrNameLst>
                                      </p:cBhvr>
                                    </p:animRot>
                                    <p:animRot by="120000">
                                      <p:cBhvr>
                                        <p:cTn id="117" dur="200" fill="hold">
                                          <p:stCondLst>
                                            <p:cond delay="800"/>
                                          </p:stCondLst>
                                        </p:cTn>
                                        <p:tgtEl>
                                          <p:spTgt spid="15"/>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5" grpId="0" animBg="1"/>
      <p:bldP spid="15" grpId="1" animBg="1"/>
      <p:bldP spid="16" grpId="0" animBg="1"/>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torchon brûle entre les enseignants et leur ministre. Celui-ci veut en effet allonger leur temps de travail de 3 heures et augmenter leur flexibilité.</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enseignants sont furieux parce qu’on leur impose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Trois heures de travail en plus.</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flexibilité.</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a:t>
            </a:r>
            <a:r>
              <a:rPr lang="fr-FR" sz="2200" dirty="0" smtClean="0">
                <a:solidFill>
                  <a:schemeClr val="tx1"/>
                </a:solidFill>
                <a:latin typeface="Verdana" pitchFamily="34" charset="0"/>
                <a:ea typeface="Verdana" pitchFamily="34" charset="0"/>
                <a:cs typeface="Verdana" pitchFamily="34" charset="0"/>
              </a:rPr>
              <a:t>d’heures de travail et plus de flexibilité.</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mesure a été prise par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ministre de l’éducation nationale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premier ministre.</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a:t>
            </a:r>
            <a:r>
              <a:rPr lang="fr-FR" sz="2200" dirty="0" smtClean="0">
                <a:solidFill>
                  <a:schemeClr val="tx1"/>
                </a:solidFill>
                <a:latin typeface="Verdana" pitchFamily="34" charset="0"/>
                <a:ea typeface="Verdana" pitchFamily="34" charset="0"/>
                <a:cs typeface="Verdana" pitchFamily="34" charset="0"/>
              </a:rPr>
              <a:t>président de la République.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1"/>
                                        </p:tgtEl>
                                        <p:attrNameLst>
                                          <p:attrName>style.color</p:attrName>
                                        </p:attrNameLst>
                                      </p:cBhvr>
                                      <p:to>
                                        <a:srgbClr val="FF9966"/>
                                      </p:to>
                                    </p:animClr>
                                    <p:animClr clrSpc="rgb">
                                      <p:cBhvr>
                                        <p:cTn id="67" dur="100" fill="hold"/>
                                        <p:tgtEl>
                                          <p:spTgt spid="11"/>
                                        </p:tgtEl>
                                        <p:attrNameLst>
                                          <p:attrName>fillcolor</p:attrName>
                                        </p:attrNameLst>
                                      </p:cBhvr>
                                      <p:to>
                                        <a:srgbClr val="FF9966"/>
                                      </p:to>
                                    </p:animClr>
                                    <p:set>
                                      <p:cBhvr>
                                        <p:cTn id="68" dur="100" fill="hold"/>
                                        <p:tgtEl>
                                          <p:spTgt spid="11"/>
                                        </p:tgtEl>
                                        <p:attrNameLst>
                                          <p:attrName>fill.type</p:attrName>
                                        </p:attrNameLst>
                                      </p:cBhvr>
                                      <p:to>
                                        <p:strVal val="solid"/>
                                      </p:to>
                                    </p:set>
                                    <p:set>
                                      <p:cBhvr>
                                        <p:cTn id="69" dur="100" fill="hold"/>
                                        <p:tgtEl>
                                          <p:spTgt spid="11"/>
                                        </p:tgtEl>
                                        <p:attrNameLst>
                                          <p:attrName>fill.on</p:attrName>
                                        </p:attrNameLst>
                                      </p:cBhvr>
                                      <p:to>
                                        <p:strVal val="true"/>
                                      </p:to>
                                    </p:set>
                                    <p:animRot by="120000">
                                      <p:cBhvr>
                                        <p:cTn id="70" dur="100" fill="hold">
                                          <p:stCondLst>
                                            <p:cond delay="0"/>
                                          </p:stCondLst>
                                        </p:cTn>
                                        <p:tgtEl>
                                          <p:spTgt spid="11"/>
                                        </p:tgtEl>
                                        <p:attrNameLst>
                                          <p:attrName>r</p:attrName>
                                        </p:attrNameLst>
                                      </p:cBhvr>
                                    </p:animRot>
                                    <p:animRot by="-240000">
                                      <p:cBhvr>
                                        <p:cTn id="71" dur="200" fill="hold">
                                          <p:stCondLst>
                                            <p:cond delay="200"/>
                                          </p:stCondLst>
                                        </p:cTn>
                                        <p:tgtEl>
                                          <p:spTgt spid="11"/>
                                        </p:tgtEl>
                                        <p:attrNameLst>
                                          <p:attrName>r</p:attrName>
                                        </p:attrNameLst>
                                      </p:cBhvr>
                                    </p:animRot>
                                    <p:animRot by="240000">
                                      <p:cBhvr>
                                        <p:cTn id="72" dur="200" fill="hold">
                                          <p:stCondLst>
                                            <p:cond delay="400"/>
                                          </p:stCondLst>
                                        </p:cTn>
                                        <p:tgtEl>
                                          <p:spTgt spid="11"/>
                                        </p:tgtEl>
                                        <p:attrNameLst>
                                          <p:attrName>r</p:attrName>
                                        </p:attrNameLst>
                                      </p:cBhvr>
                                    </p:animRot>
                                    <p:animRot by="-240000">
                                      <p:cBhvr>
                                        <p:cTn id="73" dur="200" fill="hold">
                                          <p:stCondLst>
                                            <p:cond delay="600"/>
                                          </p:stCondLst>
                                        </p:cTn>
                                        <p:tgtEl>
                                          <p:spTgt spid="11"/>
                                        </p:tgtEl>
                                        <p:attrNameLst>
                                          <p:attrName>r</p:attrName>
                                        </p:attrNameLst>
                                      </p:cBhvr>
                                    </p:animRot>
                                    <p:animRot by="120000">
                                      <p:cBhvr>
                                        <p:cTn id="74" dur="200" fill="hold">
                                          <p:stCondLst>
                                            <p:cond delay="800"/>
                                          </p:stCondLst>
                                        </p:cTn>
                                        <p:tgtEl>
                                          <p:spTgt spid="1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2"/>
                                        </p:tgtEl>
                                        <p:attrNameLst>
                                          <p:attrName>fillcolor</p:attrName>
                                        </p:attrNameLst>
                                      </p:cBhvr>
                                      <p:to>
                                        <a:srgbClr val="FFFF66"/>
                                      </p:to>
                                    </p:animClr>
                                    <p:set>
                                      <p:cBhvr>
                                        <p:cTn id="80" dur="1000" fill="hold"/>
                                        <p:tgtEl>
                                          <p:spTgt spid="12"/>
                                        </p:tgtEl>
                                        <p:attrNameLst>
                                          <p:attrName>fill.type</p:attrName>
                                        </p:attrNameLst>
                                      </p:cBhvr>
                                      <p:to>
                                        <p:strVal val="solid"/>
                                      </p:to>
                                    </p:set>
                                    <p:set>
                                      <p:cBhvr>
                                        <p:cTn id="81" dur="1000" fill="hold"/>
                                        <p:tgtEl>
                                          <p:spTgt spid="1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2"/>
                                        </p:tgtEl>
                                        <p:attrNameLst>
                                          <p:attrName>ppt_x</p:attrName>
                                          <p:attrName>ppt_y</p:attrName>
                                        </p:attrNameLst>
                                      </p:cBhvr>
                                      <p:rCtr x="0" y="-117"/>
                                    </p:animMotion>
                                  </p:child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5"/>
                                        </p:tgtEl>
                                        <p:attrNameLst>
                                          <p:attrName>fillcolor</p:attrName>
                                        </p:attrNameLst>
                                      </p:cBhvr>
                                      <p:to>
                                        <a:srgbClr val="FFFF66"/>
                                      </p:to>
                                    </p:animClr>
                                    <p:set>
                                      <p:cBhvr>
                                        <p:cTn id="93" dur="1000" fill="hold"/>
                                        <p:tgtEl>
                                          <p:spTgt spid="15"/>
                                        </p:tgtEl>
                                        <p:attrNameLst>
                                          <p:attrName>fill.type</p:attrName>
                                        </p:attrNameLst>
                                      </p:cBhvr>
                                      <p:to>
                                        <p:strVal val="solid"/>
                                      </p:to>
                                    </p:set>
                                    <p:set>
                                      <p:cBhvr>
                                        <p:cTn id="94" dur="1000" fill="hold"/>
                                        <p:tgtEl>
                                          <p:spTgt spid="15"/>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5" restart="whenNotActive" fill="hold" evtFilter="cancelBubble" nodeType="interactiveSeq">
                <p:stCondLst>
                  <p:cond evt="onClick" delay="0">
                    <p:tgtEl>
                      <p:spTgt spid="16"/>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6"/>
                                        </p:tgtEl>
                                        <p:attrNameLst>
                                          <p:attrName>style.color</p:attrName>
                                        </p:attrNameLst>
                                      </p:cBhvr>
                                      <p:to>
                                        <a:srgbClr val="FF9966"/>
                                      </p:to>
                                    </p:animClr>
                                    <p:animClr clrSpc="rgb">
                                      <p:cBhvr>
                                        <p:cTn id="110" dur="100" fill="hold"/>
                                        <p:tgtEl>
                                          <p:spTgt spid="16"/>
                                        </p:tgtEl>
                                        <p:attrNameLst>
                                          <p:attrName>fillcolor</p:attrName>
                                        </p:attrNameLst>
                                      </p:cBhvr>
                                      <p:to>
                                        <a:srgbClr val="FF9966"/>
                                      </p:to>
                                    </p:animClr>
                                    <p:set>
                                      <p:cBhvr>
                                        <p:cTn id="111" dur="100" fill="hold"/>
                                        <p:tgtEl>
                                          <p:spTgt spid="16"/>
                                        </p:tgtEl>
                                        <p:attrNameLst>
                                          <p:attrName>fill.type</p:attrName>
                                        </p:attrNameLst>
                                      </p:cBhvr>
                                      <p:to>
                                        <p:strVal val="solid"/>
                                      </p:to>
                                    </p:set>
                                    <p:set>
                                      <p:cBhvr>
                                        <p:cTn id="112" dur="100" fill="hold"/>
                                        <p:tgtEl>
                                          <p:spTgt spid="16"/>
                                        </p:tgtEl>
                                        <p:attrNameLst>
                                          <p:attrName>fill.on</p:attrName>
                                        </p:attrNameLst>
                                      </p:cBhvr>
                                      <p:to>
                                        <p:strVal val="true"/>
                                      </p:to>
                                    </p:set>
                                    <p:animRot by="120000">
                                      <p:cBhvr>
                                        <p:cTn id="113" dur="100" fill="hold">
                                          <p:stCondLst>
                                            <p:cond delay="0"/>
                                          </p:stCondLst>
                                        </p:cTn>
                                        <p:tgtEl>
                                          <p:spTgt spid="16"/>
                                        </p:tgtEl>
                                        <p:attrNameLst>
                                          <p:attrName>r</p:attrName>
                                        </p:attrNameLst>
                                      </p:cBhvr>
                                    </p:animRot>
                                    <p:animRot by="-240000">
                                      <p:cBhvr>
                                        <p:cTn id="114" dur="200" fill="hold">
                                          <p:stCondLst>
                                            <p:cond delay="200"/>
                                          </p:stCondLst>
                                        </p:cTn>
                                        <p:tgtEl>
                                          <p:spTgt spid="16"/>
                                        </p:tgtEl>
                                        <p:attrNameLst>
                                          <p:attrName>r</p:attrName>
                                        </p:attrNameLst>
                                      </p:cBhvr>
                                    </p:animRot>
                                    <p:animRot by="240000">
                                      <p:cBhvr>
                                        <p:cTn id="115" dur="200" fill="hold">
                                          <p:stCondLst>
                                            <p:cond delay="400"/>
                                          </p:stCondLst>
                                        </p:cTn>
                                        <p:tgtEl>
                                          <p:spTgt spid="16"/>
                                        </p:tgtEl>
                                        <p:attrNameLst>
                                          <p:attrName>r</p:attrName>
                                        </p:attrNameLst>
                                      </p:cBhvr>
                                    </p:animRot>
                                    <p:animRot by="-240000">
                                      <p:cBhvr>
                                        <p:cTn id="116" dur="200" fill="hold">
                                          <p:stCondLst>
                                            <p:cond delay="600"/>
                                          </p:stCondLst>
                                        </p:cTn>
                                        <p:tgtEl>
                                          <p:spTgt spid="16"/>
                                        </p:tgtEl>
                                        <p:attrNameLst>
                                          <p:attrName>r</p:attrName>
                                        </p:attrNameLst>
                                      </p:cBhvr>
                                    </p:animRot>
                                    <p:animRot by="120000">
                                      <p:cBhvr>
                                        <p:cTn id="117" dur="200" fill="hold">
                                          <p:stCondLst>
                                            <p:cond delay="800"/>
                                          </p:stCondLst>
                                        </p:cTn>
                                        <p:tgtEl>
                                          <p:spTgt spid="16"/>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7"/>
                                        </p:tgtEl>
                                        <p:attrNameLst>
                                          <p:attrName>style.color</p:attrName>
                                        </p:attrNameLst>
                                      </p:cBhvr>
                                      <p:to>
                                        <a:srgbClr val="FF9966"/>
                                      </p:to>
                                    </p:animClr>
                                    <p:animClr clrSpc="rgb">
                                      <p:cBhvr>
                                        <p:cTn id="123" dur="100" fill="hold"/>
                                        <p:tgtEl>
                                          <p:spTgt spid="17"/>
                                        </p:tgtEl>
                                        <p:attrNameLst>
                                          <p:attrName>fillcolor</p:attrName>
                                        </p:attrNameLst>
                                      </p:cBhvr>
                                      <p:to>
                                        <a:srgbClr val="FF9966"/>
                                      </p:to>
                                    </p:animClr>
                                    <p:set>
                                      <p:cBhvr>
                                        <p:cTn id="124" dur="100" fill="hold"/>
                                        <p:tgtEl>
                                          <p:spTgt spid="17"/>
                                        </p:tgtEl>
                                        <p:attrNameLst>
                                          <p:attrName>fill.type</p:attrName>
                                        </p:attrNameLst>
                                      </p:cBhvr>
                                      <p:to>
                                        <p:strVal val="solid"/>
                                      </p:to>
                                    </p:set>
                                    <p:set>
                                      <p:cBhvr>
                                        <p:cTn id="125" dur="100" fill="hold"/>
                                        <p:tgtEl>
                                          <p:spTgt spid="17"/>
                                        </p:tgtEl>
                                        <p:attrNameLst>
                                          <p:attrName>fill.on</p:attrName>
                                        </p:attrNameLst>
                                      </p:cBhvr>
                                      <p:to>
                                        <p:strVal val="true"/>
                                      </p:to>
                                    </p:set>
                                    <p:animRot by="120000">
                                      <p:cBhvr>
                                        <p:cTn id="126" dur="100" fill="hold">
                                          <p:stCondLst>
                                            <p:cond delay="0"/>
                                          </p:stCondLst>
                                        </p:cTn>
                                        <p:tgtEl>
                                          <p:spTgt spid="17"/>
                                        </p:tgtEl>
                                        <p:attrNameLst>
                                          <p:attrName>r</p:attrName>
                                        </p:attrNameLst>
                                      </p:cBhvr>
                                    </p:animRot>
                                    <p:animRot by="-240000">
                                      <p:cBhvr>
                                        <p:cTn id="127" dur="200" fill="hold">
                                          <p:stCondLst>
                                            <p:cond delay="200"/>
                                          </p:stCondLst>
                                        </p:cTn>
                                        <p:tgtEl>
                                          <p:spTgt spid="17"/>
                                        </p:tgtEl>
                                        <p:attrNameLst>
                                          <p:attrName>r</p:attrName>
                                        </p:attrNameLst>
                                      </p:cBhvr>
                                    </p:animRot>
                                    <p:animRot by="240000">
                                      <p:cBhvr>
                                        <p:cTn id="128" dur="200" fill="hold">
                                          <p:stCondLst>
                                            <p:cond delay="400"/>
                                          </p:stCondLst>
                                        </p:cTn>
                                        <p:tgtEl>
                                          <p:spTgt spid="17"/>
                                        </p:tgtEl>
                                        <p:attrNameLst>
                                          <p:attrName>r</p:attrName>
                                        </p:attrNameLst>
                                      </p:cBhvr>
                                    </p:animRot>
                                    <p:animRot by="-240000">
                                      <p:cBhvr>
                                        <p:cTn id="129" dur="200" fill="hold">
                                          <p:stCondLst>
                                            <p:cond delay="600"/>
                                          </p:stCondLst>
                                        </p:cTn>
                                        <p:tgtEl>
                                          <p:spTgt spid="17"/>
                                        </p:tgtEl>
                                        <p:attrNameLst>
                                          <p:attrName>r</p:attrName>
                                        </p:attrNameLst>
                                      </p:cBhvr>
                                    </p:animRot>
                                    <p:animRot by="120000">
                                      <p:cBhvr>
                                        <p:cTn id="130" dur="200" fill="hold">
                                          <p:stCondLst>
                                            <p:cond delay="800"/>
                                          </p:stCondLst>
                                        </p:cTn>
                                        <p:tgtEl>
                                          <p:spTgt spid="17"/>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4" grpId="0" animBg="1"/>
      <p:bldP spid="15" grpId="0" animBg="1"/>
      <p:bldP spid="15" grpId="1" animBg="1"/>
      <p:bldP spid="16" grpId="0" animBg="1"/>
      <p:bldP spid="16" grpId="1" animBg="1"/>
      <p:bldP spid="17"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Une nouvelle pollution d’origine inconnue menace le Finistère. Dimanche des promeneurs ont trouvé des fûts dont on ignore le contenu. Les pompiers sont sur place pour confiner ces résidus.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pollution est d’origine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Bretonne.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Inconnue.</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Pétrolière.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 fûts de produits polluants on été découverts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les gendarmes.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les pompiers.</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a:t>
            </a:r>
            <a:r>
              <a:rPr lang="fr-FR" sz="2200" dirty="0" smtClean="0">
                <a:solidFill>
                  <a:schemeClr val="tx1"/>
                </a:solidFill>
                <a:latin typeface="Verdana" pitchFamily="34" charset="0"/>
                <a:ea typeface="Verdana" pitchFamily="34" charset="0"/>
                <a:cs typeface="Verdana" pitchFamily="34" charset="0"/>
              </a:rPr>
              <a:t>des promeneurs.</a:t>
            </a:r>
            <a:endParaRPr lang="fr-FR" sz="2200" dirty="0" smtClean="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500" fill="hold"/>
                                        <p:tgtEl>
                                          <p:spTgt spid="11"/>
                                        </p:tgtEl>
                                        <p:attrNameLst>
                                          <p:attrName>fillcolor</p:attrName>
                                        </p:attrNameLst>
                                      </p:cBhvr>
                                      <p:to>
                                        <a:srgbClr val="FFFF66"/>
                                      </p:to>
                                    </p:animClr>
                                    <p:set>
                                      <p:cBhvr>
                                        <p:cTn id="67" dur="500" fill="hold"/>
                                        <p:tgtEl>
                                          <p:spTgt spid="11"/>
                                        </p:tgtEl>
                                        <p:attrNameLst>
                                          <p:attrName>fill.type</p:attrName>
                                        </p:attrNameLst>
                                      </p:cBhvr>
                                      <p:to>
                                        <p:strVal val="solid"/>
                                      </p:to>
                                    </p:set>
                                    <p:set>
                                      <p:cBhvr>
                                        <p:cTn id="68" dur="5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6"/>
                                        </p:tgtEl>
                                        <p:attrNameLst>
                                          <p:attrName>style.color</p:attrName>
                                        </p:attrNameLst>
                                      </p:cBhvr>
                                      <p:to>
                                        <a:srgbClr val="FF9966"/>
                                      </p:to>
                                    </p:animClr>
                                    <p:animClr clrSpc="rgb">
                                      <p:cBhvr>
                                        <p:cTn id="106" dur="100" fill="hold"/>
                                        <p:tgtEl>
                                          <p:spTgt spid="16"/>
                                        </p:tgtEl>
                                        <p:attrNameLst>
                                          <p:attrName>fillcolor</p:attrName>
                                        </p:attrNameLst>
                                      </p:cBhvr>
                                      <p:to>
                                        <a:srgbClr val="FF9966"/>
                                      </p:to>
                                    </p:animClr>
                                    <p:set>
                                      <p:cBhvr>
                                        <p:cTn id="107" dur="100" fill="hold"/>
                                        <p:tgtEl>
                                          <p:spTgt spid="16"/>
                                        </p:tgtEl>
                                        <p:attrNameLst>
                                          <p:attrName>fill.type</p:attrName>
                                        </p:attrNameLst>
                                      </p:cBhvr>
                                      <p:to>
                                        <p:strVal val="solid"/>
                                      </p:to>
                                    </p:set>
                                    <p:set>
                                      <p:cBhvr>
                                        <p:cTn id="108" dur="100" fill="hold"/>
                                        <p:tgtEl>
                                          <p:spTgt spid="16"/>
                                        </p:tgtEl>
                                        <p:attrNameLst>
                                          <p:attrName>fill.on</p:attrName>
                                        </p:attrNameLst>
                                      </p:cBhvr>
                                      <p:to>
                                        <p:strVal val="true"/>
                                      </p:to>
                                    </p:set>
                                    <p:animRot by="120000">
                                      <p:cBhvr>
                                        <p:cTn id="109" dur="100" fill="hold">
                                          <p:stCondLst>
                                            <p:cond delay="0"/>
                                          </p:stCondLst>
                                        </p:cTn>
                                        <p:tgtEl>
                                          <p:spTgt spid="16"/>
                                        </p:tgtEl>
                                        <p:attrNameLst>
                                          <p:attrName>r</p:attrName>
                                        </p:attrNameLst>
                                      </p:cBhvr>
                                    </p:animRot>
                                    <p:animRot by="-240000">
                                      <p:cBhvr>
                                        <p:cTn id="110" dur="200" fill="hold">
                                          <p:stCondLst>
                                            <p:cond delay="200"/>
                                          </p:stCondLst>
                                        </p:cTn>
                                        <p:tgtEl>
                                          <p:spTgt spid="16"/>
                                        </p:tgtEl>
                                        <p:attrNameLst>
                                          <p:attrName>r</p:attrName>
                                        </p:attrNameLst>
                                      </p:cBhvr>
                                    </p:animRot>
                                    <p:animRot by="240000">
                                      <p:cBhvr>
                                        <p:cTn id="111" dur="200" fill="hold">
                                          <p:stCondLst>
                                            <p:cond delay="400"/>
                                          </p:stCondLst>
                                        </p:cTn>
                                        <p:tgtEl>
                                          <p:spTgt spid="16"/>
                                        </p:tgtEl>
                                        <p:attrNameLst>
                                          <p:attrName>r</p:attrName>
                                        </p:attrNameLst>
                                      </p:cBhvr>
                                    </p:animRot>
                                    <p:animRot by="-240000">
                                      <p:cBhvr>
                                        <p:cTn id="112" dur="200" fill="hold">
                                          <p:stCondLst>
                                            <p:cond delay="600"/>
                                          </p:stCondLst>
                                        </p:cTn>
                                        <p:tgtEl>
                                          <p:spTgt spid="16"/>
                                        </p:tgtEl>
                                        <p:attrNameLst>
                                          <p:attrName>r</p:attrName>
                                        </p:attrNameLst>
                                      </p:cBhvr>
                                    </p:animRot>
                                    <p:animRot by="120000">
                                      <p:cBhvr>
                                        <p:cTn id="113" dur="200" fill="hold">
                                          <p:stCondLst>
                                            <p:cond delay="800"/>
                                          </p:stCondLst>
                                        </p:cTn>
                                        <p:tgtEl>
                                          <p:spTgt spid="16"/>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7"/>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7"/>
                                        </p:tgtEl>
                                        <p:attrNameLst>
                                          <p:attrName>fillcolor</p:attrName>
                                        </p:attrNameLst>
                                      </p:cBhvr>
                                      <p:to>
                                        <a:srgbClr val="FFFF66"/>
                                      </p:to>
                                    </p:animClr>
                                    <p:set>
                                      <p:cBhvr>
                                        <p:cTn id="119" dur="1000" fill="hold"/>
                                        <p:tgtEl>
                                          <p:spTgt spid="17"/>
                                        </p:tgtEl>
                                        <p:attrNameLst>
                                          <p:attrName>fill.type</p:attrName>
                                        </p:attrNameLst>
                                      </p:cBhvr>
                                      <p:to>
                                        <p:strVal val="solid"/>
                                      </p:to>
                                    </p:set>
                                    <p:set>
                                      <p:cBhvr>
                                        <p:cTn id="120" dur="1000" fill="hold"/>
                                        <p:tgtEl>
                                          <p:spTgt spid="17"/>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6"/>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7"/>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from="(-#ppt_w/2)" to="(#ppt_x)" calcmode="lin" valueType="num">
                                      <p:cBhvr>
                                        <p:cTn id="129" dur="600" fill="hold">
                                          <p:stCondLst>
                                            <p:cond delay="0"/>
                                          </p:stCondLst>
                                        </p:cTn>
                                        <p:tgtEl>
                                          <p:spTgt spid="10"/>
                                        </p:tgtEl>
                                        <p:attrNameLst>
                                          <p:attrName>ppt_x</p:attrName>
                                        </p:attrNameLst>
                                      </p:cBhvr>
                                    </p:anim>
                                    <p:anim from="0" to="-1.0" calcmode="lin" valueType="num">
                                      <p:cBhvr>
                                        <p:cTn id="130" dur="200" decel="50000" autoRev="1" fill="hold">
                                          <p:stCondLst>
                                            <p:cond delay="600"/>
                                          </p:stCondLst>
                                        </p:cTn>
                                        <p:tgtEl>
                                          <p:spTgt spid="10"/>
                                        </p:tgtEl>
                                        <p:attrNameLst>
                                          <p:attrName>xshear</p:attrName>
                                        </p:attrNameLst>
                                      </p:cBhvr>
                                    </p:anim>
                                    <p:animScale>
                                      <p:cBhvr>
                                        <p:cTn id="131" dur="200" decel="100000" autoRev="1" fill="hold">
                                          <p:stCondLst>
                                            <p:cond delay="600"/>
                                          </p:stCondLst>
                                        </p:cTn>
                                        <p:tgtEl>
                                          <p:spTgt spid="10"/>
                                        </p:tgtEl>
                                      </p:cBhvr>
                                      <p:from x="100000" y="100000"/>
                                      <p:to x="80000" y="100000"/>
                                    </p:animScale>
                                    <p:anim by="(#ppt_h/3+#ppt_w*0.1)" calcmode="lin" valueType="num">
                                      <p:cBhvr additive="sum">
                                        <p:cTn id="13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4" grpId="0" animBg="1"/>
      <p:bldP spid="15" grpId="0" animBg="1"/>
      <p:bldP spid="15" grpId="1" animBg="1"/>
      <p:bldP spid="15" grpId="2" animBg="1"/>
      <p:bldP spid="16" grpId="0" animBg="1"/>
      <p:bldP spid="16" grpId="1" animBg="1"/>
      <p:bldP spid="17" grpId="0" animBg="1"/>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travail du dimanche suscite une nouvelle fois la polémique. Certains maires de France n’ayant pas accordé l’ouverture du dimanche pour les magasins dans certaines communes.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qui fait polémique c’est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travail dominical</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paiement des heures supplémentaires.</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t>
            </a:r>
            <a:r>
              <a:rPr lang="fr-FR" sz="2200" dirty="0" smtClean="0">
                <a:solidFill>
                  <a:schemeClr val="tx1"/>
                </a:solidFill>
                <a:latin typeface="Verdana" pitchFamily="34" charset="0"/>
                <a:ea typeface="Verdana" pitchFamily="34" charset="0"/>
                <a:cs typeface="Verdana" pitchFamily="34" charset="0"/>
              </a:rPr>
              <a:t>congés le dimanche.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Certains maires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accordé l’ouverture des magasins le dimanche.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N’ont pas accordé l’ouverture des magasins le dimanche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a:t>
            </a:r>
            <a:r>
              <a:rPr lang="fr-FR" sz="2200" dirty="0" smtClean="0">
                <a:solidFill>
                  <a:schemeClr val="tx1"/>
                </a:solidFill>
                <a:latin typeface="Verdana" pitchFamily="34" charset="0"/>
                <a:ea typeface="Verdana" pitchFamily="34" charset="0"/>
                <a:cs typeface="Verdana" pitchFamily="34" charset="0"/>
              </a:rPr>
              <a:t>interdit la fermeture des magasins le dimanche.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5"/>
                                        </p:tgtEl>
                                        <p:attrNameLst>
                                          <p:attrName>fillcolor</p:attrName>
                                        </p:attrNameLst>
                                      </p:cBhvr>
                                      <p:to>
                                        <a:srgbClr val="FFFF66"/>
                                      </p:to>
                                    </p:animClr>
                                    <p:set>
                                      <p:cBhvr>
                                        <p:cTn id="104" dur="1000" fill="hold"/>
                                        <p:tgtEl>
                                          <p:spTgt spid="15"/>
                                        </p:tgtEl>
                                        <p:attrNameLst>
                                          <p:attrName>fill.type</p:attrName>
                                        </p:attrNameLst>
                                      </p:cBhvr>
                                      <p:to>
                                        <p:strVal val="solid"/>
                                      </p:to>
                                    </p:set>
                                    <p:set>
                                      <p:cBhvr>
                                        <p:cTn id="105" dur="1000" fill="hold"/>
                                        <p:tgtEl>
                                          <p:spTgt spid="15"/>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4"/>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5"/>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 from="(-#ppt_w/2)" to="(#ppt_x)" calcmode="lin" valueType="num">
                                      <p:cBhvr>
                                        <p:cTn id="114" dur="600" fill="hold">
                                          <p:stCondLst>
                                            <p:cond delay="0"/>
                                          </p:stCondLst>
                                        </p:cTn>
                                        <p:tgtEl>
                                          <p:spTgt spid="10"/>
                                        </p:tgtEl>
                                        <p:attrNameLst>
                                          <p:attrName>ppt_x</p:attrName>
                                        </p:attrNameLst>
                                      </p:cBhvr>
                                    </p:anim>
                                    <p:anim from="0" to="-1.0" calcmode="lin" valueType="num">
                                      <p:cBhvr>
                                        <p:cTn id="115" dur="200" decel="50000" autoRev="1" fill="hold">
                                          <p:stCondLst>
                                            <p:cond delay="600"/>
                                          </p:stCondLst>
                                        </p:cTn>
                                        <p:tgtEl>
                                          <p:spTgt spid="10"/>
                                        </p:tgtEl>
                                        <p:attrNameLst>
                                          <p:attrName>xshear</p:attrName>
                                        </p:attrNameLst>
                                      </p:cBhvr>
                                    </p:anim>
                                    <p:animScale>
                                      <p:cBhvr>
                                        <p:cTn id="116" dur="200" decel="100000" autoRev="1" fill="hold">
                                          <p:stCondLst>
                                            <p:cond delay="600"/>
                                          </p:stCondLst>
                                        </p:cTn>
                                        <p:tgtEl>
                                          <p:spTgt spid="10"/>
                                        </p:tgtEl>
                                      </p:cBhvr>
                                      <p:from x="100000" y="100000"/>
                                      <p:to x="80000" y="100000"/>
                                    </p:animScale>
                                    <p:anim by="(#ppt_h/3+#ppt_w*0.1)" calcmode="lin" valueType="num">
                                      <p:cBhvr additive="sum">
                                        <p:cTn id="117"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compagnies aériennes se livrent à une véritable guerre des prix pour rentabiliser leurs vols. C’est ainsi que certaines compagnies proposent des vols à 5 centimes d’euro.</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Aujourd’hui on peut prendre l’avion pour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Cinq cents euros.</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Cinquante euros.</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Cinq </a:t>
            </a:r>
            <a:r>
              <a:rPr lang="fr-FR" sz="2200" dirty="0" smtClean="0">
                <a:solidFill>
                  <a:schemeClr val="tx1"/>
                </a:solidFill>
                <a:latin typeface="Verdana" pitchFamily="34" charset="0"/>
                <a:ea typeface="Verdana" pitchFamily="34" charset="0"/>
                <a:cs typeface="Verdana" pitchFamily="34" charset="0"/>
              </a:rPr>
              <a:t>centimes d’euros.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prix des billets d’avions est plutôt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baisse</a:t>
            </a:r>
            <a:r>
              <a:rPr lang="fr-FR" sz="2200" dirty="0" smtClean="0">
                <a:solidFill>
                  <a:schemeClr val="tx1"/>
                </a:solidFill>
                <a:latin typeface="Verdana" pitchFamily="34" charset="0"/>
                <a:ea typeface="Verdana" pitchFamily="34" charset="0"/>
                <a:cs typeface="Verdana" pitchFamily="34" charset="0"/>
              </a:rPr>
              <a:t>.</a:t>
            </a:r>
            <a:endParaRPr lang="de-DE"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augmentation.</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Stable</a:t>
            </a:r>
            <a:r>
              <a:rPr lang="fr-FR" sz="2200" dirty="0" smtClean="0">
                <a:solidFill>
                  <a:schemeClr val="tx1"/>
                </a:solidFill>
                <a:latin typeface="Verdana" pitchFamily="34" charset="0"/>
                <a:ea typeface="Verdana" pitchFamily="34" charset="0"/>
                <a:cs typeface="Verdana" pitchFamily="34" charset="0"/>
              </a:rPr>
              <a: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1"/>
                                        </p:tgtEl>
                                        <p:attrNameLst>
                                          <p:attrName>style.color</p:attrName>
                                        </p:attrNameLst>
                                      </p:cBhvr>
                                      <p:to>
                                        <a:srgbClr val="FF9966"/>
                                      </p:to>
                                    </p:animClr>
                                    <p:animClr clrSpc="rgb">
                                      <p:cBhvr>
                                        <p:cTn id="67" dur="100" fill="hold"/>
                                        <p:tgtEl>
                                          <p:spTgt spid="11"/>
                                        </p:tgtEl>
                                        <p:attrNameLst>
                                          <p:attrName>fillcolor</p:attrName>
                                        </p:attrNameLst>
                                      </p:cBhvr>
                                      <p:to>
                                        <a:srgbClr val="FF9966"/>
                                      </p:to>
                                    </p:animClr>
                                    <p:set>
                                      <p:cBhvr>
                                        <p:cTn id="68" dur="100" fill="hold"/>
                                        <p:tgtEl>
                                          <p:spTgt spid="11"/>
                                        </p:tgtEl>
                                        <p:attrNameLst>
                                          <p:attrName>fill.type</p:attrName>
                                        </p:attrNameLst>
                                      </p:cBhvr>
                                      <p:to>
                                        <p:strVal val="solid"/>
                                      </p:to>
                                    </p:set>
                                    <p:set>
                                      <p:cBhvr>
                                        <p:cTn id="69" dur="100" fill="hold"/>
                                        <p:tgtEl>
                                          <p:spTgt spid="11"/>
                                        </p:tgtEl>
                                        <p:attrNameLst>
                                          <p:attrName>fill.on</p:attrName>
                                        </p:attrNameLst>
                                      </p:cBhvr>
                                      <p:to>
                                        <p:strVal val="true"/>
                                      </p:to>
                                    </p:set>
                                    <p:animRot by="120000">
                                      <p:cBhvr>
                                        <p:cTn id="70" dur="100" fill="hold">
                                          <p:stCondLst>
                                            <p:cond delay="0"/>
                                          </p:stCondLst>
                                        </p:cTn>
                                        <p:tgtEl>
                                          <p:spTgt spid="11"/>
                                        </p:tgtEl>
                                        <p:attrNameLst>
                                          <p:attrName>r</p:attrName>
                                        </p:attrNameLst>
                                      </p:cBhvr>
                                    </p:animRot>
                                    <p:animRot by="-240000">
                                      <p:cBhvr>
                                        <p:cTn id="71" dur="200" fill="hold">
                                          <p:stCondLst>
                                            <p:cond delay="200"/>
                                          </p:stCondLst>
                                        </p:cTn>
                                        <p:tgtEl>
                                          <p:spTgt spid="11"/>
                                        </p:tgtEl>
                                        <p:attrNameLst>
                                          <p:attrName>r</p:attrName>
                                        </p:attrNameLst>
                                      </p:cBhvr>
                                    </p:animRot>
                                    <p:animRot by="240000">
                                      <p:cBhvr>
                                        <p:cTn id="72" dur="200" fill="hold">
                                          <p:stCondLst>
                                            <p:cond delay="400"/>
                                          </p:stCondLst>
                                        </p:cTn>
                                        <p:tgtEl>
                                          <p:spTgt spid="11"/>
                                        </p:tgtEl>
                                        <p:attrNameLst>
                                          <p:attrName>r</p:attrName>
                                        </p:attrNameLst>
                                      </p:cBhvr>
                                    </p:animRot>
                                    <p:animRot by="-240000">
                                      <p:cBhvr>
                                        <p:cTn id="73" dur="200" fill="hold">
                                          <p:stCondLst>
                                            <p:cond delay="600"/>
                                          </p:stCondLst>
                                        </p:cTn>
                                        <p:tgtEl>
                                          <p:spTgt spid="11"/>
                                        </p:tgtEl>
                                        <p:attrNameLst>
                                          <p:attrName>r</p:attrName>
                                        </p:attrNameLst>
                                      </p:cBhvr>
                                    </p:animRot>
                                    <p:animRot by="120000">
                                      <p:cBhvr>
                                        <p:cTn id="74" dur="200" fill="hold">
                                          <p:stCondLst>
                                            <p:cond delay="800"/>
                                          </p:stCondLst>
                                        </p:cTn>
                                        <p:tgtEl>
                                          <p:spTgt spid="1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2"/>
                                        </p:tgtEl>
                                        <p:attrNameLst>
                                          <p:attrName>fillcolor</p:attrName>
                                        </p:attrNameLst>
                                      </p:cBhvr>
                                      <p:to>
                                        <a:srgbClr val="FFFF66"/>
                                      </p:to>
                                    </p:animClr>
                                    <p:set>
                                      <p:cBhvr>
                                        <p:cTn id="80" dur="1000" fill="hold"/>
                                        <p:tgtEl>
                                          <p:spTgt spid="12"/>
                                        </p:tgtEl>
                                        <p:attrNameLst>
                                          <p:attrName>fill.type</p:attrName>
                                        </p:attrNameLst>
                                      </p:cBhvr>
                                      <p:to>
                                        <p:strVal val="solid"/>
                                      </p:to>
                                    </p:set>
                                    <p:set>
                                      <p:cBhvr>
                                        <p:cTn id="81" dur="1000" fill="hold"/>
                                        <p:tgtEl>
                                          <p:spTgt spid="1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2"/>
                                        </p:tgtEl>
                                        <p:attrNameLst>
                                          <p:attrName>ppt_x</p:attrName>
                                          <p:attrName>ppt_y</p:attrName>
                                        </p:attrNameLst>
                                      </p:cBhvr>
                                      <p:rCtr x="0" y="-117"/>
                                    </p:animMotion>
                                  </p:child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7" grpId="0" animBg="1"/>
      <p:bldP spid="18" grpId="0" animBg="1"/>
      <p:bldP spid="18" grpId="1" animBg="1"/>
      <p:bldP spid="19" grpId="0" animBg="1"/>
      <p:bldP spid="19" grpId="1" animBg="1"/>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mairie de Paris présente une rétrospective de l’œuvre du photographe Robert Doisneau jusqu’au mois de janvier. On peut y découvrir plus de 400 clichés du  Paris des années 50 vu par le célèbre photographe.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Robert Doisneau était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sculpteur.</a:t>
            </a: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photographe.</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cinéaste.</a:t>
            </a:r>
            <a:endParaRPr lang="fr-FR" sz="2200" dirty="0">
              <a:solidFill>
                <a:schemeClr val="tx1"/>
              </a:solidFill>
              <a:latin typeface="Verdana" pitchFamily="34" charset="0"/>
              <a:ea typeface="Verdana" pitchFamily="34" charset="0"/>
              <a:cs typeface="Verdana" pitchFamily="34" charset="0"/>
            </a:endParaRPr>
          </a:p>
        </p:txBody>
      </p:sp>
      <p:sp>
        <p:nvSpPr>
          <p:cNvPr id="15" name="Bouton d'action : Personnalisé 1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exposition présente :</a:t>
            </a:r>
            <a:endParaRPr lang="fr-FR" sz="2200" dirty="0">
              <a:solidFill>
                <a:schemeClr val="bg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Rome des années 50.</a:t>
            </a:r>
          </a:p>
        </p:txBody>
      </p:sp>
      <p:sp>
        <p:nvSpPr>
          <p:cNvPr id="17" name="Rectangle 16">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Berlin des années 60.</a:t>
            </a:r>
          </a:p>
        </p:txBody>
      </p:sp>
      <p:sp>
        <p:nvSpPr>
          <p:cNvPr id="18" name="Rectangle 17">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Paris des années 50.</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par>
                                <p:cTn id="31" presetID="9"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2"/>
                                        </p:tgtEl>
                                        <p:attrNameLst>
                                          <p:attrName>fillcolor</p:attrName>
                                        </p:attrNameLst>
                                      </p:cBhvr>
                                      <p:to>
                                        <a:srgbClr val="FFFF66"/>
                                      </p:to>
                                    </p:animClr>
                                    <p:set>
                                      <p:cBhvr>
                                        <p:cTn id="67" dur="1000" fill="hold"/>
                                        <p:tgtEl>
                                          <p:spTgt spid="12"/>
                                        </p:tgtEl>
                                        <p:attrNameLst>
                                          <p:attrName>fill.type</p:attrName>
                                        </p:attrNameLst>
                                      </p:cBhvr>
                                      <p:to>
                                        <p:strVal val="solid"/>
                                      </p:to>
                                    </p:set>
                                    <p:set>
                                      <p:cBhvr>
                                        <p:cTn id="68" dur="100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3"/>
                                        </p:tgtEl>
                                        <p:attrNameLst>
                                          <p:attrName>style.color</p:attrName>
                                        </p:attrNameLst>
                                      </p:cBhvr>
                                      <p:to>
                                        <a:srgbClr val="FF9966"/>
                                      </p:to>
                                    </p:animClr>
                                    <p:animClr clrSpc="rgb">
                                      <p:cBhvr>
                                        <p:cTn id="80" dur="100" fill="hold"/>
                                        <p:tgtEl>
                                          <p:spTgt spid="13"/>
                                        </p:tgtEl>
                                        <p:attrNameLst>
                                          <p:attrName>fillcolor</p:attrName>
                                        </p:attrNameLst>
                                      </p:cBhvr>
                                      <p:to>
                                        <a:srgbClr val="FF9966"/>
                                      </p:to>
                                    </p:animClr>
                                    <p:set>
                                      <p:cBhvr>
                                        <p:cTn id="81" dur="100" fill="hold"/>
                                        <p:tgtEl>
                                          <p:spTgt spid="13"/>
                                        </p:tgtEl>
                                        <p:attrNameLst>
                                          <p:attrName>fill.type</p:attrName>
                                        </p:attrNameLst>
                                      </p:cBhvr>
                                      <p:to>
                                        <p:strVal val="solid"/>
                                      </p:to>
                                    </p:set>
                                    <p:set>
                                      <p:cBhvr>
                                        <p:cTn id="82" dur="100" fill="hold"/>
                                        <p:tgtEl>
                                          <p:spTgt spid="13"/>
                                        </p:tgtEl>
                                        <p:attrNameLst>
                                          <p:attrName>fill.on</p:attrName>
                                        </p:attrNameLst>
                                      </p:cBhvr>
                                      <p:to>
                                        <p:strVal val="true"/>
                                      </p:to>
                                    </p:set>
                                    <p:animRot by="120000">
                                      <p:cBhvr>
                                        <p:cTn id="83" dur="100" fill="hold">
                                          <p:stCondLst>
                                            <p:cond delay="0"/>
                                          </p:stCondLst>
                                        </p:cTn>
                                        <p:tgtEl>
                                          <p:spTgt spid="13"/>
                                        </p:tgtEl>
                                        <p:attrNameLst>
                                          <p:attrName>r</p:attrName>
                                        </p:attrNameLst>
                                      </p:cBhvr>
                                    </p:animRot>
                                    <p:animRot by="-240000">
                                      <p:cBhvr>
                                        <p:cTn id="84" dur="200" fill="hold">
                                          <p:stCondLst>
                                            <p:cond delay="200"/>
                                          </p:stCondLst>
                                        </p:cTn>
                                        <p:tgtEl>
                                          <p:spTgt spid="13"/>
                                        </p:tgtEl>
                                        <p:attrNameLst>
                                          <p:attrName>r</p:attrName>
                                        </p:attrNameLst>
                                      </p:cBhvr>
                                    </p:animRot>
                                    <p:animRot by="240000">
                                      <p:cBhvr>
                                        <p:cTn id="85" dur="200" fill="hold">
                                          <p:stCondLst>
                                            <p:cond delay="400"/>
                                          </p:stCondLst>
                                        </p:cTn>
                                        <p:tgtEl>
                                          <p:spTgt spid="13"/>
                                        </p:tgtEl>
                                        <p:attrNameLst>
                                          <p:attrName>r</p:attrName>
                                        </p:attrNameLst>
                                      </p:cBhvr>
                                    </p:animRot>
                                    <p:animRot by="-240000">
                                      <p:cBhvr>
                                        <p:cTn id="86" dur="200" fill="hold">
                                          <p:stCondLst>
                                            <p:cond delay="600"/>
                                          </p:stCondLst>
                                        </p:cTn>
                                        <p:tgtEl>
                                          <p:spTgt spid="13"/>
                                        </p:tgtEl>
                                        <p:attrNameLst>
                                          <p:attrName>r</p:attrName>
                                        </p:attrNameLst>
                                      </p:cBhvr>
                                    </p:animRot>
                                    <p:animRot by="120000">
                                      <p:cBhvr>
                                        <p:cTn id="87" dur="200" fill="hold">
                                          <p:stCondLst>
                                            <p:cond delay="800"/>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6"/>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6"/>
                                        </p:tgtEl>
                                        <p:attrNameLst>
                                          <p:attrName>style.color</p:attrName>
                                        </p:attrNameLst>
                                      </p:cBhvr>
                                      <p:to>
                                        <a:srgbClr val="FF9966"/>
                                      </p:to>
                                    </p:animClr>
                                    <p:animClr clrSpc="rgb">
                                      <p:cBhvr>
                                        <p:cTn id="93" dur="100" fill="hold"/>
                                        <p:tgtEl>
                                          <p:spTgt spid="16"/>
                                        </p:tgtEl>
                                        <p:attrNameLst>
                                          <p:attrName>fillcolor</p:attrName>
                                        </p:attrNameLst>
                                      </p:cBhvr>
                                      <p:to>
                                        <a:srgbClr val="FF9966"/>
                                      </p:to>
                                    </p:animClr>
                                    <p:set>
                                      <p:cBhvr>
                                        <p:cTn id="94" dur="100" fill="hold"/>
                                        <p:tgtEl>
                                          <p:spTgt spid="16"/>
                                        </p:tgtEl>
                                        <p:attrNameLst>
                                          <p:attrName>fill.type</p:attrName>
                                        </p:attrNameLst>
                                      </p:cBhvr>
                                      <p:to>
                                        <p:strVal val="solid"/>
                                      </p:to>
                                    </p:set>
                                    <p:set>
                                      <p:cBhvr>
                                        <p:cTn id="95" dur="100" fill="hold"/>
                                        <p:tgtEl>
                                          <p:spTgt spid="16"/>
                                        </p:tgtEl>
                                        <p:attrNameLst>
                                          <p:attrName>fill.on</p:attrName>
                                        </p:attrNameLst>
                                      </p:cBhvr>
                                      <p:to>
                                        <p:strVal val="true"/>
                                      </p:to>
                                    </p:set>
                                    <p:animRot by="120000">
                                      <p:cBhvr>
                                        <p:cTn id="96" dur="100" fill="hold">
                                          <p:stCondLst>
                                            <p:cond delay="0"/>
                                          </p:stCondLst>
                                        </p:cTn>
                                        <p:tgtEl>
                                          <p:spTgt spid="16"/>
                                        </p:tgtEl>
                                        <p:attrNameLst>
                                          <p:attrName>r</p:attrName>
                                        </p:attrNameLst>
                                      </p:cBhvr>
                                    </p:animRot>
                                    <p:animRot by="-240000">
                                      <p:cBhvr>
                                        <p:cTn id="97" dur="200" fill="hold">
                                          <p:stCondLst>
                                            <p:cond delay="200"/>
                                          </p:stCondLst>
                                        </p:cTn>
                                        <p:tgtEl>
                                          <p:spTgt spid="16"/>
                                        </p:tgtEl>
                                        <p:attrNameLst>
                                          <p:attrName>r</p:attrName>
                                        </p:attrNameLst>
                                      </p:cBhvr>
                                    </p:animRot>
                                    <p:animRot by="240000">
                                      <p:cBhvr>
                                        <p:cTn id="98" dur="200" fill="hold">
                                          <p:stCondLst>
                                            <p:cond delay="400"/>
                                          </p:stCondLst>
                                        </p:cTn>
                                        <p:tgtEl>
                                          <p:spTgt spid="16"/>
                                        </p:tgtEl>
                                        <p:attrNameLst>
                                          <p:attrName>r</p:attrName>
                                        </p:attrNameLst>
                                      </p:cBhvr>
                                    </p:animRot>
                                    <p:animRot by="-240000">
                                      <p:cBhvr>
                                        <p:cTn id="99" dur="200" fill="hold">
                                          <p:stCondLst>
                                            <p:cond delay="600"/>
                                          </p:stCondLst>
                                        </p:cTn>
                                        <p:tgtEl>
                                          <p:spTgt spid="16"/>
                                        </p:tgtEl>
                                        <p:attrNameLst>
                                          <p:attrName>r</p:attrName>
                                        </p:attrNameLst>
                                      </p:cBhvr>
                                    </p:animRot>
                                    <p:animRot by="120000">
                                      <p:cBhvr>
                                        <p:cTn id="100" dur="200" fill="hold">
                                          <p:stCondLst>
                                            <p:cond delay="800"/>
                                          </p:stCondLst>
                                        </p:cTn>
                                        <p:tgtEl>
                                          <p:spTgt spid="16"/>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01" restart="whenNotActive" fill="hold" evtFilter="cancelBubble" nodeType="interactiveSeq">
                <p:stCondLst>
                  <p:cond evt="onClick" delay="0">
                    <p:tgtEl>
                      <p:spTgt spid="17"/>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7"/>
                                        </p:tgtEl>
                                        <p:attrNameLst>
                                          <p:attrName>style.color</p:attrName>
                                        </p:attrNameLst>
                                      </p:cBhvr>
                                      <p:to>
                                        <a:srgbClr val="FF9966"/>
                                      </p:to>
                                    </p:animClr>
                                    <p:animClr clrSpc="rgb">
                                      <p:cBhvr>
                                        <p:cTn id="106" dur="100" fill="hold"/>
                                        <p:tgtEl>
                                          <p:spTgt spid="17"/>
                                        </p:tgtEl>
                                        <p:attrNameLst>
                                          <p:attrName>fillcolor</p:attrName>
                                        </p:attrNameLst>
                                      </p:cBhvr>
                                      <p:to>
                                        <a:srgbClr val="FF9966"/>
                                      </p:to>
                                    </p:animClr>
                                    <p:set>
                                      <p:cBhvr>
                                        <p:cTn id="107" dur="100" fill="hold"/>
                                        <p:tgtEl>
                                          <p:spTgt spid="17"/>
                                        </p:tgtEl>
                                        <p:attrNameLst>
                                          <p:attrName>fill.type</p:attrName>
                                        </p:attrNameLst>
                                      </p:cBhvr>
                                      <p:to>
                                        <p:strVal val="solid"/>
                                      </p:to>
                                    </p:set>
                                    <p:set>
                                      <p:cBhvr>
                                        <p:cTn id="108" dur="100" fill="hold"/>
                                        <p:tgtEl>
                                          <p:spTgt spid="17"/>
                                        </p:tgtEl>
                                        <p:attrNameLst>
                                          <p:attrName>fill.on</p:attrName>
                                        </p:attrNameLst>
                                      </p:cBhvr>
                                      <p:to>
                                        <p:strVal val="true"/>
                                      </p:to>
                                    </p:set>
                                    <p:animRot by="120000">
                                      <p:cBhvr>
                                        <p:cTn id="109" dur="100" fill="hold">
                                          <p:stCondLst>
                                            <p:cond delay="0"/>
                                          </p:stCondLst>
                                        </p:cTn>
                                        <p:tgtEl>
                                          <p:spTgt spid="17"/>
                                        </p:tgtEl>
                                        <p:attrNameLst>
                                          <p:attrName>r</p:attrName>
                                        </p:attrNameLst>
                                      </p:cBhvr>
                                    </p:animRot>
                                    <p:animRot by="-240000">
                                      <p:cBhvr>
                                        <p:cTn id="110" dur="200" fill="hold">
                                          <p:stCondLst>
                                            <p:cond delay="200"/>
                                          </p:stCondLst>
                                        </p:cTn>
                                        <p:tgtEl>
                                          <p:spTgt spid="17"/>
                                        </p:tgtEl>
                                        <p:attrNameLst>
                                          <p:attrName>r</p:attrName>
                                        </p:attrNameLst>
                                      </p:cBhvr>
                                    </p:animRot>
                                    <p:animRot by="240000">
                                      <p:cBhvr>
                                        <p:cTn id="111" dur="200" fill="hold">
                                          <p:stCondLst>
                                            <p:cond delay="400"/>
                                          </p:stCondLst>
                                        </p:cTn>
                                        <p:tgtEl>
                                          <p:spTgt spid="17"/>
                                        </p:tgtEl>
                                        <p:attrNameLst>
                                          <p:attrName>r</p:attrName>
                                        </p:attrNameLst>
                                      </p:cBhvr>
                                    </p:animRot>
                                    <p:animRot by="-240000">
                                      <p:cBhvr>
                                        <p:cTn id="112" dur="200" fill="hold">
                                          <p:stCondLst>
                                            <p:cond delay="600"/>
                                          </p:stCondLst>
                                        </p:cTn>
                                        <p:tgtEl>
                                          <p:spTgt spid="17"/>
                                        </p:tgtEl>
                                        <p:attrNameLst>
                                          <p:attrName>r</p:attrName>
                                        </p:attrNameLst>
                                      </p:cBhvr>
                                    </p:animRot>
                                    <p:animRot by="120000">
                                      <p:cBhvr>
                                        <p:cTn id="113" dur="200" fill="hold">
                                          <p:stCondLst>
                                            <p:cond delay="800"/>
                                          </p:stCondLst>
                                        </p:cTn>
                                        <p:tgtEl>
                                          <p:spTgt spid="17"/>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seq concurrent="1" nextAc="seek">
              <p:cTn id="114" restart="whenNotActive" fill="hold" evtFilter="cancelBubble" nodeType="interactiveSeq">
                <p:stCondLst>
                  <p:cond evt="onClick" delay="0">
                    <p:tgtEl>
                      <p:spTgt spid="18"/>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8"/>
                                        </p:tgtEl>
                                        <p:attrNameLst>
                                          <p:attrName>fillcolor</p:attrName>
                                        </p:attrNameLst>
                                      </p:cBhvr>
                                      <p:to>
                                        <a:srgbClr val="FFFF66"/>
                                      </p:to>
                                    </p:animClr>
                                    <p:set>
                                      <p:cBhvr>
                                        <p:cTn id="119" dur="1000" fill="hold"/>
                                        <p:tgtEl>
                                          <p:spTgt spid="18"/>
                                        </p:tgtEl>
                                        <p:attrNameLst>
                                          <p:attrName>fill.type</p:attrName>
                                        </p:attrNameLst>
                                      </p:cBhvr>
                                      <p:to>
                                        <p:strVal val="solid"/>
                                      </p:to>
                                    </p:set>
                                    <p:set>
                                      <p:cBhvr>
                                        <p:cTn id="120" dur="1000" fill="hold"/>
                                        <p:tgtEl>
                                          <p:spTgt spid="18"/>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7"/>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0.00047 L 0 -0.23382 " pathEditMode="relative" rAng="0" ptsTypes="AA">
                                      <p:cBhvr>
                                        <p:cTn id="126" dur="500" fill="hold"/>
                                        <p:tgtEl>
                                          <p:spTgt spid="18"/>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anim from="(-#ppt_w/2)" to="(#ppt_x)" calcmode="lin" valueType="num">
                                      <p:cBhvr>
                                        <p:cTn id="129" dur="600" fill="hold">
                                          <p:stCondLst>
                                            <p:cond delay="0"/>
                                          </p:stCondLst>
                                        </p:cTn>
                                        <p:tgtEl>
                                          <p:spTgt spid="11"/>
                                        </p:tgtEl>
                                        <p:attrNameLst>
                                          <p:attrName>ppt_x</p:attrName>
                                        </p:attrNameLst>
                                      </p:cBhvr>
                                    </p:anim>
                                    <p:anim from="0" to="-1.0" calcmode="lin" valueType="num">
                                      <p:cBhvr>
                                        <p:cTn id="130" dur="200" decel="50000" autoRev="1" fill="hold">
                                          <p:stCondLst>
                                            <p:cond delay="600"/>
                                          </p:stCondLst>
                                        </p:cTn>
                                        <p:tgtEl>
                                          <p:spTgt spid="11"/>
                                        </p:tgtEl>
                                        <p:attrNameLst>
                                          <p:attrName>xshear</p:attrName>
                                        </p:attrNameLst>
                                      </p:cBhvr>
                                    </p:anim>
                                    <p:animScale>
                                      <p:cBhvr>
                                        <p:cTn id="131" dur="200" decel="100000" autoRev="1" fill="hold">
                                          <p:stCondLst>
                                            <p:cond delay="600"/>
                                          </p:stCondLst>
                                        </p:cTn>
                                        <p:tgtEl>
                                          <p:spTgt spid="11"/>
                                        </p:tgtEl>
                                      </p:cBhvr>
                                      <p:from x="100000" y="100000"/>
                                      <p:to x="80000" y="100000"/>
                                    </p:animScale>
                                    <p:anim by="(#ppt_h/3+#ppt_w*0.1)" calcmode="lin" valueType="num">
                                      <p:cBhvr additive="sum">
                                        <p:cTn id="132"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8"/>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3" grpId="0" animBg="1"/>
      <p:bldP spid="15" grpId="0" animBg="1"/>
      <p:bldP spid="16" grpId="0" animBg="1"/>
      <p:bldP spid="16" grpId="1" animBg="1"/>
      <p:bldP spid="16" grpId="2" animBg="1"/>
      <p:bldP spid="17" grpId="0" animBg="1"/>
      <p:bldP spid="17" grpId="1" animBg="1"/>
      <p:bldP spid="18"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Lors de la Saint-Sylvestre, des manifestants se sont répandus dans les rues de Nantes, refusant le passage à l’année nouvelle.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habitants de cette ville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refusé le passage à l’année nouvelle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fait la fête lors du nouvel an.</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a:t>
            </a:r>
            <a:r>
              <a:rPr lang="fr-FR" sz="2200" dirty="0" smtClean="0">
                <a:solidFill>
                  <a:schemeClr val="tx1"/>
                </a:solidFill>
                <a:latin typeface="Verdana" pitchFamily="34" charset="0"/>
                <a:ea typeface="Verdana" pitchFamily="34" charset="0"/>
                <a:cs typeface="Verdana" pitchFamily="34" charset="0"/>
              </a:rPr>
              <a:t>refusé la St Sylvestre.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Cela s’est passé à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de-DE" sz="2200" dirty="0" smtClean="0">
                <a:solidFill>
                  <a:schemeClr val="tx1"/>
                </a:solidFill>
                <a:latin typeface="Verdana" pitchFamily="34" charset="0"/>
                <a:ea typeface="Verdana" pitchFamily="34" charset="0"/>
                <a:cs typeface="Verdana" pitchFamily="34" charset="0"/>
              </a:rPr>
              <a:t>St Nazaire.</a:t>
            </a:r>
            <a:endParaRPr lang="de-DE"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de-DE" sz="2200" dirty="0" smtClean="0">
                <a:solidFill>
                  <a:schemeClr val="tx1"/>
                </a:solidFill>
                <a:latin typeface="Verdana" pitchFamily="34" charset="0"/>
                <a:ea typeface="Verdana" pitchFamily="34" charset="0"/>
                <a:cs typeface="Verdana" pitchFamily="34" charset="0"/>
              </a:rPr>
              <a:t>Chamonix.</a:t>
            </a:r>
            <a:endParaRPr lang="de-DE"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Nantes.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5"/>
                                        </p:tgtEl>
                                        <p:attrNameLst>
                                          <p:attrName>style.color</p:attrName>
                                        </p:attrNameLst>
                                      </p:cBhvr>
                                      <p:to>
                                        <a:srgbClr val="FF9966"/>
                                      </p:to>
                                    </p:animClr>
                                    <p:animClr clrSpc="rgb">
                                      <p:cBhvr>
                                        <p:cTn id="104" dur="100" fill="hold"/>
                                        <p:tgtEl>
                                          <p:spTgt spid="15"/>
                                        </p:tgtEl>
                                        <p:attrNameLst>
                                          <p:attrName>fillcolor</p:attrName>
                                        </p:attrNameLst>
                                      </p:cBhvr>
                                      <p:to>
                                        <a:srgbClr val="FF9966"/>
                                      </p:to>
                                    </p:animClr>
                                    <p:set>
                                      <p:cBhvr>
                                        <p:cTn id="105" dur="100" fill="hold"/>
                                        <p:tgtEl>
                                          <p:spTgt spid="15"/>
                                        </p:tgtEl>
                                        <p:attrNameLst>
                                          <p:attrName>fill.type</p:attrName>
                                        </p:attrNameLst>
                                      </p:cBhvr>
                                      <p:to>
                                        <p:strVal val="solid"/>
                                      </p:to>
                                    </p:set>
                                    <p:set>
                                      <p:cBhvr>
                                        <p:cTn id="106" dur="100" fill="hold"/>
                                        <p:tgtEl>
                                          <p:spTgt spid="15"/>
                                        </p:tgtEl>
                                        <p:attrNameLst>
                                          <p:attrName>fill.on</p:attrName>
                                        </p:attrNameLst>
                                      </p:cBhvr>
                                      <p:to>
                                        <p:strVal val="true"/>
                                      </p:to>
                                    </p:set>
                                    <p:animRot by="120000">
                                      <p:cBhvr>
                                        <p:cTn id="107" dur="100" fill="hold">
                                          <p:stCondLst>
                                            <p:cond delay="0"/>
                                          </p:stCondLst>
                                        </p:cTn>
                                        <p:tgtEl>
                                          <p:spTgt spid="15"/>
                                        </p:tgtEl>
                                        <p:attrNameLst>
                                          <p:attrName>r</p:attrName>
                                        </p:attrNameLst>
                                      </p:cBhvr>
                                    </p:animRot>
                                    <p:animRot by="-240000">
                                      <p:cBhvr>
                                        <p:cTn id="108" dur="200" fill="hold">
                                          <p:stCondLst>
                                            <p:cond delay="200"/>
                                          </p:stCondLst>
                                        </p:cTn>
                                        <p:tgtEl>
                                          <p:spTgt spid="15"/>
                                        </p:tgtEl>
                                        <p:attrNameLst>
                                          <p:attrName>r</p:attrName>
                                        </p:attrNameLst>
                                      </p:cBhvr>
                                    </p:animRot>
                                    <p:animRot by="240000">
                                      <p:cBhvr>
                                        <p:cTn id="109" dur="200" fill="hold">
                                          <p:stCondLst>
                                            <p:cond delay="400"/>
                                          </p:stCondLst>
                                        </p:cTn>
                                        <p:tgtEl>
                                          <p:spTgt spid="15"/>
                                        </p:tgtEl>
                                        <p:attrNameLst>
                                          <p:attrName>r</p:attrName>
                                        </p:attrNameLst>
                                      </p:cBhvr>
                                    </p:animRot>
                                    <p:animRot by="-240000">
                                      <p:cBhvr>
                                        <p:cTn id="110" dur="200" fill="hold">
                                          <p:stCondLst>
                                            <p:cond delay="600"/>
                                          </p:stCondLst>
                                        </p:cTn>
                                        <p:tgtEl>
                                          <p:spTgt spid="15"/>
                                        </p:tgtEl>
                                        <p:attrNameLst>
                                          <p:attrName>r</p:attrName>
                                        </p:attrNameLst>
                                      </p:cBhvr>
                                    </p:animRot>
                                    <p:animRot by="120000">
                                      <p:cBhvr>
                                        <p:cTn id="111" dur="200" fill="hold">
                                          <p:stCondLst>
                                            <p:cond delay="800"/>
                                          </p:stCondLst>
                                        </p:cTn>
                                        <p:tgtEl>
                                          <p:spTgt spid="15"/>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6"/>
                                        </p:tgtEl>
                                        <p:attrNameLst>
                                          <p:attrName>fillcolor</p:attrName>
                                        </p:attrNameLst>
                                      </p:cBhvr>
                                      <p:to>
                                        <a:srgbClr val="FFFF66"/>
                                      </p:to>
                                    </p:animClr>
                                    <p:set>
                                      <p:cBhvr>
                                        <p:cTn id="117" dur="1000" fill="hold"/>
                                        <p:tgtEl>
                                          <p:spTgt spid="16"/>
                                        </p:tgtEl>
                                        <p:attrNameLst>
                                          <p:attrName>fill.type</p:attrName>
                                        </p:attrNameLst>
                                      </p:cBhvr>
                                      <p:to>
                                        <p:strVal val="solid"/>
                                      </p:to>
                                    </p:set>
                                    <p:set>
                                      <p:cBhvr>
                                        <p:cTn id="118" dur="1000" fill="hold"/>
                                        <p:tgtEl>
                                          <p:spTgt spid="1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1.11022E-16 L 0 -0.23403 " pathEditMode="relative" rAng="0" ptsTypes="AA">
                                      <p:cBhvr>
                                        <p:cTn id="124" dur="500" fill="hold"/>
                                        <p:tgtEl>
                                          <p:spTgt spid="16"/>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 from="(-#ppt_w/2)" to="(#ppt_x)" calcmode="lin" valueType="num">
                                      <p:cBhvr>
                                        <p:cTn id="127" dur="600" fill="hold">
                                          <p:stCondLst>
                                            <p:cond delay="0"/>
                                          </p:stCondLst>
                                        </p:cTn>
                                        <p:tgtEl>
                                          <p:spTgt spid="10"/>
                                        </p:tgtEl>
                                        <p:attrNameLst>
                                          <p:attrName>ppt_x</p:attrName>
                                        </p:attrNameLst>
                                      </p:cBhvr>
                                    </p:anim>
                                    <p:anim from="0" to="-1.0" calcmode="lin" valueType="num">
                                      <p:cBhvr>
                                        <p:cTn id="128" dur="200" decel="50000" autoRev="1" fill="hold">
                                          <p:stCondLst>
                                            <p:cond delay="600"/>
                                          </p:stCondLst>
                                        </p:cTn>
                                        <p:tgtEl>
                                          <p:spTgt spid="10"/>
                                        </p:tgtEl>
                                        <p:attrNameLst>
                                          <p:attrName>xshear</p:attrName>
                                        </p:attrNameLst>
                                      </p:cBhvr>
                                    </p:anim>
                                    <p:animScale>
                                      <p:cBhvr>
                                        <p:cTn id="129" dur="200" decel="100000" autoRev="1" fill="hold">
                                          <p:stCondLst>
                                            <p:cond delay="600"/>
                                          </p:stCondLst>
                                        </p:cTn>
                                        <p:tgtEl>
                                          <p:spTgt spid="10"/>
                                        </p:tgtEl>
                                      </p:cBhvr>
                                      <p:from x="100000" y="100000"/>
                                      <p:to x="80000" y="100000"/>
                                    </p:animScale>
                                    <p:anim by="(#ppt_h/3+#ppt_w*0.1)" calcmode="lin" valueType="num">
                                      <p:cBhvr additive="sum">
                                        <p:cTn id="130"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raison de la clémence particulière du climat actuel, beaucoup d’arbres sont déjà en bourgeons. Les conséquences risquent d’être sévères pour la culture fruitière.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climat particulièrement doux menace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culture fruitière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culture maraîchère.</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culture céréalière.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arbres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Ont déjà perdu leurs feuilles.</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déjà en bourgeons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a:t>
            </a:r>
            <a:r>
              <a:rPr lang="fr-FR" sz="2200" dirty="0" smtClean="0">
                <a:solidFill>
                  <a:schemeClr val="tx1"/>
                </a:solidFill>
                <a:latin typeface="Verdana" pitchFamily="34" charset="0"/>
                <a:ea typeface="Verdana" pitchFamily="34" charset="0"/>
                <a:cs typeface="Verdana" pitchFamily="34" charset="0"/>
              </a:rPr>
              <a:t>déjà en fleurs.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5"/>
                                        </p:tgtEl>
                                        <p:attrNameLst>
                                          <p:attrName>fillcolor</p:attrName>
                                        </p:attrNameLst>
                                      </p:cBhvr>
                                      <p:to>
                                        <a:srgbClr val="FFFF66"/>
                                      </p:to>
                                    </p:animClr>
                                    <p:set>
                                      <p:cBhvr>
                                        <p:cTn id="104" dur="1000" fill="hold"/>
                                        <p:tgtEl>
                                          <p:spTgt spid="15"/>
                                        </p:tgtEl>
                                        <p:attrNameLst>
                                          <p:attrName>fill.type</p:attrName>
                                        </p:attrNameLst>
                                      </p:cBhvr>
                                      <p:to>
                                        <p:strVal val="solid"/>
                                      </p:to>
                                    </p:set>
                                    <p:set>
                                      <p:cBhvr>
                                        <p:cTn id="105" dur="1000" fill="hold"/>
                                        <p:tgtEl>
                                          <p:spTgt spid="15"/>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4"/>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5"/>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 from="(-#ppt_w/2)" to="(#ppt_x)" calcmode="lin" valueType="num">
                                      <p:cBhvr>
                                        <p:cTn id="114" dur="600" fill="hold">
                                          <p:stCondLst>
                                            <p:cond delay="0"/>
                                          </p:stCondLst>
                                        </p:cTn>
                                        <p:tgtEl>
                                          <p:spTgt spid="10"/>
                                        </p:tgtEl>
                                        <p:attrNameLst>
                                          <p:attrName>ppt_x</p:attrName>
                                        </p:attrNameLst>
                                      </p:cBhvr>
                                    </p:anim>
                                    <p:anim from="0" to="-1.0" calcmode="lin" valueType="num">
                                      <p:cBhvr>
                                        <p:cTn id="115" dur="200" decel="50000" autoRev="1" fill="hold">
                                          <p:stCondLst>
                                            <p:cond delay="600"/>
                                          </p:stCondLst>
                                        </p:cTn>
                                        <p:tgtEl>
                                          <p:spTgt spid="10"/>
                                        </p:tgtEl>
                                        <p:attrNameLst>
                                          <p:attrName>xshear</p:attrName>
                                        </p:attrNameLst>
                                      </p:cBhvr>
                                    </p:anim>
                                    <p:animScale>
                                      <p:cBhvr>
                                        <p:cTn id="116" dur="200" decel="100000" autoRev="1" fill="hold">
                                          <p:stCondLst>
                                            <p:cond delay="600"/>
                                          </p:stCondLst>
                                        </p:cTn>
                                        <p:tgtEl>
                                          <p:spTgt spid="10"/>
                                        </p:tgtEl>
                                      </p:cBhvr>
                                      <p:from x="100000" y="100000"/>
                                      <p:to x="80000" y="100000"/>
                                    </p:animScale>
                                    <p:anim by="(#ppt_h/3+#ppt_w*0.1)" calcmode="lin" valueType="num">
                                      <p:cBhvr additive="sum">
                                        <p:cTn id="117"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politiciens français ont inauguré cette année la présentation de leurs vœux sur Internet. Cela ravira sans doute les passionnés du web.</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nouvelle mode des politiciens c’est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créer un site internet.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souhaiter leurs vœux via Internet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créer des partis virtuels.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Cela se passe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courrier.</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le net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a:t>
            </a:r>
            <a:r>
              <a:rPr lang="fr-FR" sz="2200" dirty="0" smtClean="0">
                <a:solidFill>
                  <a:schemeClr val="tx1"/>
                </a:solidFill>
                <a:latin typeface="Verdana" pitchFamily="34" charset="0"/>
                <a:ea typeface="Verdana" pitchFamily="34" charset="0"/>
                <a:cs typeface="Verdana" pitchFamily="34" charset="0"/>
              </a:rPr>
              <a:t>la télévision.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5"/>
                                        </p:tgtEl>
                                        <p:attrNameLst>
                                          <p:attrName>fillcolor</p:attrName>
                                        </p:attrNameLst>
                                      </p:cBhvr>
                                      <p:to>
                                        <a:srgbClr val="FFFF66"/>
                                      </p:to>
                                    </p:animClr>
                                    <p:set>
                                      <p:cBhvr>
                                        <p:cTn id="106" dur="1000" fill="hold"/>
                                        <p:tgtEl>
                                          <p:spTgt spid="15"/>
                                        </p:tgtEl>
                                        <p:attrNameLst>
                                          <p:attrName>fill.type</p:attrName>
                                        </p:attrNameLst>
                                      </p:cBhvr>
                                      <p:to>
                                        <p:strVal val="solid"/>
                                      </p:to>
                                    </p:set>
                                    <p:set>
                                      <p:cBhvr>
                                        <p:cTn id="107" dur="1000" fill="hold"/>
                                        <p:tgtEl>
                                          <p:spTgt spid="1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4"/>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5"/>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0"/>
                                        </p:tgtEl>
                                        <p:attrNameLst>
                                          <p:attrName>style.visibility</p:attrName>
                                        </p:attrNameLst>
                                      </p:cBhvr>
                                      <p:to>
                                        <p:strVal val="visible"/>
                                      </p:to>
                                    </p:set>
                                    <p:anim from="(-#ppt_w/2)" to="(#ppt_x)" calcmode="lin" valueType="num">
                                      <p:cBhvr>
                                        <p:cTn id="116" dur="600" fill="hold">
                                          <p:stCondLst>
                                            <p:cond delay="0"/>
                                          </p:stCondLst>
                                        </p:cTn>
                                        <p:tgtEl>
                                          <p:spTgt spid="10"/>
                                        </p:tgtEl>
                                        <p:attrNameLst>
                                          <p:attrName>ppt_x</p:attrName>
                                        </p:attrNameLst>
                                      </p:cBhvr>
                                    </p:anim>
                                    <p:anim from="0" to="-1.0" calcmode="lin" valueType="num">
                                      <p:cBhvr>
                                        <p:cTn id="117" dur="200" decel="50000" autoRev="1" fill="hold">
                                          <p:stCondLst>
                                            <p:cond delay="600"/>
                                          </p:stCondLst>
                                        </p:cTn>
                                        <p:tgtEl>
                                          <p:spTgt spid="10"/>
                                        </p:tgtEl>
                                        <p:attrNameLst>
                                          <p:attrName>xshear</p:attrName>
                                        </p:attrNameLst>
                                      </p:cBhvr>
                                    </p:anim>
                                    <p:animScale>
                                      <p:cBhvr>
                                        <p:cTn id="118" dur="200" decel="100000" autoRev="1" fill="hold">
                                          <p:stCondLst>
                                            <p:cond delay="600"/>
                                          </p:stCondLst>
                                        </p:cTn>
                                        <p:tgtEl>
                                          <p:spTgt spid="10"/>
                                        </p:tgtEl>
                                      </p:cBhvr>
                                      <p:from x="100000" y="100000"/>
                                      <p:to x="80000" y="100000"/>
                                    </p:animScale>
                                    <p:anim by="(#ppt_h/3+#ppt_w*0.1)" calcmode="lin" valueType="num">
                                      <p:cBhvr additive="sum">
                                        <p:cTn id="119"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20" restart="whenNotActive" fill="hold" evtFilter="cancelBubble" nodeType="interactiveSeq">
                <p:stCondLst>
                  <p:cond evt="onClick" delay="0">
                    <p:tgtEl>
                      <p:spTgt spid="16"/>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16"/>
                                        </p:tgtEl>
                                        <p:attrNameLst>
                                          <p:attrName>style.color</p:attrName>
                                        </p:attrNameLst>
                                      </p:cBhvr>
                                      <p:to>
                                        <a:srgbClr val="FF9966"/>
                                      </p:to>
                                    </p:animClr>
                                    <p:animClr clrSpc="rgb">
                                      <p:cBhvr>
                                        <p:cTn id="125" dur="100" fill="hold"/>
                                        <p:tgtEl>
                                          <p:spTgt spid="16"/>
                                        </p:tgtEl>
                                        <p:attrNameLst>
                                          <p:attrName>fillcolor</p:attrName>
                                        </p:attrNameLst>
                                      </p:cBhvr>
                                      <p:to>
                                        <a:srgbClr val="FF9966"/>
                                      </p:to>
                                    </p:animClr>
                                    <p:set>
                                      <p:cBhvr>
                                        <p:cTn id="126" dur="100" fill="hold"/>
                                        <p:tgtEl>
                                          <p:spTgt spid="16"/>
                                        </p:tgtEl>
                                        <p:attrNameLst>
                                          <p:attrName>fill.type</p:attrName>
                                        </p:attrNameLst>
                                      </p:cBhvr>
                                      <p:to>
                                        <p:strVal val="solid"/>
                                      </p:to>
                                    </p:set>
                                    <p:set>
                                      <p:cBhvr>
                                        <p:cTn id="127" dur="100" fill="hold"/>
                                        <p:tgtEl>
                                          <p:spTgt spid="16"/>
                                        </p:tgtEl>
                                        <p:attrNameLst>
                                          <p:attrName>fill.on</p:attrName>
                                        </p:attrNameLst>
                                      </p:cBhvr>
                                      <p:to>
                                        <p:strVal val="true"/>
                                      </p:to>
                                    </p:set>
                                    <p:animRot by="120000">
                                      <p:cBhvr>
                                        <p:cTn id="128" dur="100" fill="hold">
                                          <p:stCondLst>
                                            <p:cond delay="0"/>
                                          </p:stCondLst>
                                        </p:cTn>
                                        <p:tgtEl>
                                          <p:spTgt spid="16"/>
                                        </p:tgtEl>
                                        <p:attrNameLst>
                                          <p:attrName>r</p:attrName>
                                        </p:attrNameLst>
                                      </p:cBhvr>
                                    </p:animRot>
                                    <p:animRot by="-240000">
                                      <p:cBhvr>
                                        <p:cTn id="129" dur="200" fill="hold">
                                          <p:stCondLst>
                                            <p:cond delay="200"/>
                                          </p:stCondLst>
                                        </p:cTn>
                                        <p:tgtEl>
                                          <p:spTgt spid="16"/>
                                        </p:tgtEl>
                                        <p:attrNameLst>
                                          <p:attrName>r</p:attrName>
                                        </p:attrNameLst>
                                      </p:cBhvr>
                                    </p:animRot>
                                    <p:animRot by="240000">
                                      <p:cBhvr>
                                        <p:cTn id="130" dur="200" fill="hold">
                                          <p:stCondLst>
                                            <p:cond delay="400"/>
                                          </p:stCondLst>
                                        </p:cTn>
                                        <p:tgtEl>
                                          <p:spTgt spid="16"/>
                                        </p:tgtEl>
                                        <p:attrNameLst>
                                          <p:attrName>r</p:attrName>
                                        </p:attrNameLst>
                                      </p:cBhvr>
                                    </p:animRot>
                                    <p:animRot by="-240000">
                                      <p:cBhvr>
                                        <p:cTn id="131" dur="200" fill="hold">
                                          <p:stCondLst>
                                            <p:cond delay="600"/>
                                          </p:stCondLst>
                                        </p:cTn>
                                        <p:tgtEl>
                                          <p:spTgt spid="16"/>
                                        </p:tgtEl>
                                        <p:attrNameLst>
                                          <p:attrName>r</p:attrName>
                                        </p:attrNameLst>
                                      </p:cBhvr>
                                    </p:animRot>
                                    <p:animRot by="120000">
                                      <p:cBhvr>
                                        <p:cTn id="132" dur="200" fill="hold">
                                          <p:stCondLst>
                                            <p:cond delay="800"/>
                                          </p:stCondLst>
                                        </p:cTn>
                                        <p:tgtEl>
                                          <p:spTgt spid="16"/>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De plus en plus de gens revendent leurs cadeaux de Noël sur le Net. En plus des soldes de janvier, il y a maintenant de bonnes affaires à réaliser sur les sites de vente en ligne.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Après Noël, les gens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Soldent leurs cadeaux.</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Vendent leurs cadeaux sur le net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Echangent </a:t>
            </a:r>
            <a:r>
              <a:rPr lang="fr-FR" sz="2200" dirty="0" smtClean="0">
                <a:solidFill>
                  <a:schemeClr val="tx1"/>
                </a:solidFill>
                <a:latin typeface="Verdana" pitchFamily="34" charset="0"/>
                <a:ea typeface="Verdana" pitchFamily="34" charset="0"/>
                <a:cs typeface="Verdana" pitchFamily="34" charset="0"/>
              </a:rPr>
              <a:t>leurs cadeaux sur le net.</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Grâce à cela on peut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Faire du commerce.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Faire de mauvaises affaires.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Faire </a:t>
            </a:r>
            <a:r>
              <a:rPr lang="fr-FR" sz="2200" dirty="0" smtClean="0">
                <a:solidFill>
                  <a:schemeClr val="tx1"/>
                </a:solidFill>
                <a:latin typeface="Verdana" pitchFamily="34" charset="0"/>
                <a:ea typeface="Verdana" pitchFamily="34" charset="0"/>
                <a:cs typeface="Verdana" pitchFamily="34" charset="0"/>
              </a:rPr>
              <a:t>de bonnes affaires.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5"/>
                                        </p:tgtEl>
                                        <p:attrNameLst>
                                          <p:attrName>style.color</p:attrName>
                                        </p:attrNameLst>
                                      </p:cBhvr>
                                      <p:to>
                                        <a:srgbClr val="FF9966"/>
                                      </p:to>
                                    </p:animClr>
                                    <p:animClr clrSpc="rgb">
                                      <p:cBhvr>
                                        <p:cTn id="106" dur="100" fill="hold"/>
                                        <p:tgtEl>
                                          <p:spTgt spid="15"/>
                                        </p:tgtEl>
                                        <p:attrNameLst>
                                          <p:attrName>fillcolor</p:attrName>
                                        </p:attrNameLst>
                                      </p:cBhvr>
                                      <p:to>
                                        <a:srgbClr val="FF9966"/>
                                      </p:to>
                                    </p:animClr>
                                    <p:set>
                                      <p:cBhvr>
                                        <p:cTn id="107" dur="100" fill="hold"/>
                                        <p:tgtEl>
                                          <p:spTgt spid="15"/>
                                        </p:tgtEl>
                                        <p:attrNameLst>
                                          <p:attrName>fill.type</p:attrName>
                                        </p:attrNameLst>
                                      </p:cBhvr>
                                      <p:to>
                                        <p:strVal val="solid"/>
                                      </p:to>
                                    </p:set>
                                    <p:set>
                                      <p:cBhvr>
                                        <p:cTn id="108" dur="100" fill="hold"/>
                                        <p:tgtEl>
                                          <p:spTgt spid="15"/>
                                        </p:tgtEl>
                                        <p:attrNameLst>
                                          <p:attrName>fill.on</p:attrName>
                                        </p:attrNameLst>
                                      </p:cBhvr>
                                      <p:to>
                                        <p:strVal val="true"/>
                                      </p:to>
                                    </p:se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6"/>
                                        </p:tgtEl>
                                        <p:attrNameLst>
                                          <p:attrName>fillcolor</p:attrName>
                                        </p:attrNameLst>
                                      </p:cBhvr>
                                      <p:to>
                                        <a:srgbClr val="FFFF66"/>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5"/>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6"/>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from="(-#ppt_w/2)" to="(#ppt_x)" calcmode="lin" valueType="num">
                                      <p:cBhvr>
                                        <p:cTn id="129" dur="600" fill="hold">
                                          <p:stCondLst>
                                            <p:cond delay="0"/>
                                          </p:stCondLst>
                                        </p:cTn>
                                        <p:tgtEl>
                                          <p:spTgt spid="10"/>
                                        </p:tgtEl>
                                        <p:attrNameLst>
                                          <p:attrName>ppt_x</p:attrName>
                                        </p:attrNameLst>
                                      </p:cBhvr>
                                    </p:anim>
                                    <p:anim from="0" to="-1.0" calcmode="lin" valueType="num">
                                      <p:cBhvr>
                                        <p:cTn id="130" dur="200" decel="50000" autoRev="1" fill="hold">
                                          <p:stCondLst>
                                            <p:cond delay="600"/>
                                          </p:stCondLst>
                                        </p:cTn>
                                        <p:tgtEl>
                                          <p:spTgt spid="10"/>
                                        </p:tgtEl>
                                        <p:attrNameLst>
                                          <p:attrName>xshear</p:attrName>
                                        </p:attrNameLst>
                                      </p:cBhvr>
                                    </p:anim>
                                    <p:animScale>
                                      <p:cBhvr>
                                        <p:cTn id="131" dur="200" decel="100000" autoRev="1" fill="hold">
                                          <p:stCondLst>
                                            <p:cond delay="600"/>
                                          </p:stCondLst>
                                        </p:cTn>
                                        <p:tgtEl>
                                          <p:spTgt spid="10"/>
                                        </p:tgtEl>
                                      </p:cBhvr>
                                      <p:from x="100000" y="100000"/>
                                      <p:to x="80000" y="100000"/>
                                    </p:animScale>
                                    <p:anim by="(#ppt_h/3+#ppt_w*0.1)" calcmode="lin" valueType="num">
                                      <p:cBhvr additive="sum">
                                        <p:cTn id="13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Pour la première fois, des scientifiques ont pu observer la disparition d’une étoile qui a été aspirée dans un trou noir.</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scientifiques ont observé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étoile filante.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trou noir.</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disparition d’une étoile.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étoile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S’est désintégrée.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été aspirée dans un trou noir</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S’est </a:t>
            </a:r>
            <a:r>
              <a:rPr lang="fr-FR" sz="2200" dirty="0" smtClean="0">
                <a:solidFill>
                  <a:schemeClr val="tx1"/>
                </a:solidFill>
                <a:latin typeface="Verdana" pitchFamily="34" charset="0"/>
                <a:ea typeface="Verdana" pitchFamily="34" charset="0"/>
                <a:cs typeface="Verdana" pitchFamily="34" charset="0"/>
              </a:rPr>
              <a:t>scindée en deux.</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1"/>
                                        </p:tgtEl>
                                        <p:attrNameLst>
                                          <p:attrName>style.color</p:attrName>
                                        </p:attrNameLst>
                                      </p:cBhvr>
                                      <p:to>
                                        <a:srgbClr val="FF9966"/>
                                      </p:to>
                                    </p:animClr>
                                    <p:animClr clrSpc="rgb">
                                      <p:cBhvr>
                                        <p:cTn id="67" dur="100" fill="hold"/>
                                        <p:tgtEl>
                                          <p:spTgt spid="11"/>
                                        </p:tgtEl>
                                        <p:attrNameLst>
                                          <p:attrName>fillcolor</p:attrName>
                                        </p:attrNameLst>
                                      </p:cBhvr>
                                      <p:to>
                                        <a:srgbClr val="FF9966"/>
                                      </p:to>
                                    </p:animClr>
                                    <p:set>
                                      <p:cBhvr>
                                        <p:cTn id="68" dur="100" fill="hold"/>
                                        <p:tgtEl>
                                          <p:spTgt spid="11"/>
                                        </p:tgtEl>
                                        <p:attrNameLst>
                                          <p:attrName>fill.type</p:attrName>
                                        </p:attrNameLst>
                                      </p:cBhvr>
                                      <p:to>
                                        <p:strVal val="solid"/>
                                      </p:to>
                                    </p:set>
                                    <p:set>
                                      <p:cBhvr>
                                        <p:cTn id="69" dur="100" fill="hold"/>
                                        <p:tgtEl>
                                          <p:spTgt spid="11"/>
                                        </p:tgtEl>
                                        <p:attrNameLst>
                                          <p:attrName>fill.on</p:attrName>
                                        </p:attrNameLst>
                                      </p:cBhvr>
                                      <p:to>
                                        <p:strVal val="true"/>
                                      </p:to>
                                    </p:set>
                                    <p:animRot by="120000">
                                      <p:cBhvr>
                                        <p:cTn id="70" dur="100" fill="hold">
                                          <p:stCondLst>
                                            <p:cond delay="0"/>
                                          </p:stCondLst>
                                        </p:cTn>
                                        <p:tgtEl>
                                          <p:spTgt spid="11"/>
                                        </p:tgtEl>
                                        <p:attrNameLst>
                                          <p:attrName>r</p:attrName>
                                        </p:attrNameLst>
                                      </p:cBhvr>
                                    </p:animRot>
                                    <p:animRot by="-240000">
                                      <p:cBhvr>
                                        <p:cTn id="71" dur="200" fill="hold">
                                          <p:stCondLst>
                                            <p:cond delay="200"/>
                                          </p:stCondLst>
                                        </p:cTn>
                                        <p:tgtEl>
                                          <p:spTgt spid="11"/>
                                        </p:tgtEl>
                                        <p:attrNameLst>
                                          <p:attrName>r</p:attrName>
                                        </p:attrNameLst>
                                      </p:cBhvr>
                                    </p:animRot>
                                    <p:animRot by="240000">
                                      <p:cBhvr>
                                        <p:cTn id="72" dur="200" fill="hold">
                                          <p:stCondLst>
                                            <p:cond delay="400"/>
                                          </p:stCondLst>
                                        </p:cTn>
                                        <p:tgtEl>
                                          <p:spTgt spid="11"/>
                                        </p:tgtEl>
                                        <p:attrNameLst>
                                          <p:attrName>r</p:attrName>
                                        </p:attrNameLst>
                                      </p:cBhvr>
                                    </p:animRot>
                                    <p:animRot by="-240000">
                                      <p:cBhvr>
                                        <p:cTn id="73" dur="200" fill="hold">
                                          <p:stCondLst>
                                            <p:cond delay="600"/>
                                          </p:stCondLst>
                                        </p:cTn>
                                        <p:tgtEl>
                                          <p:spTgt spid="11"/>
                                        </p:tgtEl>
                                        <p:attrNameLst>
                                          <p:attrName>r</p:attrName>
                                        </p:attrNameLst>
                                      </p:cBhvr>
                                    </p:animRot>
                                    <p:animRot by="120000">
                                      <p:cBhvr>
                                        <p:cTn id="74" dur="200" fill="hold">
                                          <p:stCondLst>
                                            <p:cond delay="800"/>
                                          </p:stCondLst>
                                        </p:cTn>
                                        <p:tgtEl>
                                          <p:spTgt spid="1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2"/>
                                        </p:tgtEl>
                                        <p:attrNameLst>
                                          <p:attrName>fillcolor</p:attrName>
                                        </p:attrNameLst>
                                      </p:cBhvr>
                                      <p:to>
                                        <a:srgbClr val="FFFF66"/>
                                      </p:to>
                                    </p:animClr>
                                    <p:set>
                                      <p:cBhvr>
                                        <p:cTn id="80" dur="1000" fill="hold"/>
                                        <p:tgtEl>
                                          <p:spTgt spid="12"/>
                                        </p:tgtEl>
                                        <p:attrNameLst>
                                          <p:attrName>fill.type</p:attrName>
                                        </p:attrNameLst>
                                      </p:cBhvr>
                                      <p:to>
                                        <p:strVal val="solid"/>
                                      </p:to>
                                    </p:set>
                                    <p:set>
                                      <p:cBhvr>
                                        <p:cTn id="81" dur="1000" fill="hold"/>
                                        <p:tgtEl>
                                          <p:spTgt spid="1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2"/>
                                        </p:tgtEl>
                                        <p:attrNameLst>
                                          <p:attrName>ppt_x</p:attrName>
                                          <p:attrName>ppt_y</p:attrName>
                                        </p:attrNameLst>
                                      </p:cBhvr>
                                      <p:rCtr x="0" y="-117"/>
                                    </p:animMotion>
                                  </p:child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5"/>
                                        </p:tgtEl>
                                        <p:attrNameLst>
                                          <p:attrName>fillcolor</p:attrName>
                                        </p:attrNameLst>
                                      </p:cBhvr>
                                      <p:to>
                                        <a:srgbClr val="FFFF66"/>
                                      </p:to>
                                    </p:animClr>
                                    <p:set>
                                      <p:cBhvr>
                                        <p:cTn id="106" dur="1000" fill="hold"/>
                                        <p:tgtEl>
                                          <p:spTgt spid="15"/>
                                        </p:tgtEl>
                                        <p:attrNameLst>
                                          <p:attrName>fill.type</p:attrName>
                                        </p:attrNameLst>
                                      </p:cBhvr>
                                      <p:to>
                                        <p:strVal val="solid"/>
                                      </p:to>
                                    </p:set>
                                    <p:set>
                                      <p:cBhvr>
                                        <p:cTn id="107" dur="1000" fill="hold"/>
                                        <p:tgtEl>
                                          <p:spTgt spid="1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4"/>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6"/>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5"/>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0"/>
                                        </p:tgtEl>
                                        <p:attrNameLst>
                                          <p:attrName>style.visibility</p:attrName>
                                        </p:attrNameLst>
                                      </p:cBhvr>
                                      <p:to>
                                        <p:strVal val="visible"/>
                                      </p:to>
                                    </p:set>
                                    <p:anim from="(-#ppt_w/2)" to="(#ppt_x)" calcmode="lin" valueType="num">
                                      <p:cBhvr>
                                        <p:cTn id="116" dur="600" fill="hold">
                                          <p:stCondLst>
                                            <p:cond delay="0"/>
                                          </p:stCondLst>
                                        </p:cTn>
                                        <p:tgtEl>
                                          <p:spTgt spid="10"/>
                                        </p:tgtEl>
                                        <p:attrNameLst>
                                          <p:attrName>ppt_x</p:attrName>
                                        </p:attrNameLst>
                                      </p:cBhvr>
                                    </p:anim>
                                    <p:anim from="0" to="-1.0" calcmode="lin" valueType="num">
                                      <p:cBhvr>
                                        <p:cTn id="117" dur="200" decel="50000" autoRev="1" fill="hold">
                                          <p:stCondLst>
                                            <p:cond delay="600"/>
                                          </p:stCondLst>
                                        </p:cTn>
                                        <p:tgtEl>
                                          <p:spTgt spid="10"/>
                                        </p:tgtEl>
                                        <p:attrNameLst>
                                          <p:attrName>xshear</p:attrName>
                                        </p:attrNameLst>
                                      </p:cBhvr>
                                    </p:anim>
                                    <p:animScale>
                                      <p:cBhvr>
                                        <p:cTn id="118" dur="200" decel="100000" autoRev="1" fill="hold">
                                          <p:stCondLst>
                                            <p:cond delay="600"/>
                                          </p:stCondLst>
                                        </p:cTn>
                                        <p:tgtEl>
                                          <p:spTgt spid="10"/>
                                        </p:tgtEl>
                                      </p:cBhvr>
                                      <p:from x="100000" y="100000"/>
                                      <p:to x="80000" y="100000"/>
                                    </p:animScale>
                                    <p:anim by="(#ppt_h/3+#ppt_w*0.1)" calcmode="lin" valueType="num">
                                      <p:cBhvr additive="sum">
                                        <p:cTn id="119"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20" restart="whenNotActive" fill="hold" evtFilter="cancelBubble" nodeType="interactiveSeq">
                <p:stCondLst>
                  <p:cond evt="onClick" delay="0">
                    <p:tgtEl>
                      <p:spTgt spid="16"/>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16"/>
                                        </p:tgtEl>
                                        <p:attrNameLst>
                                          <p:attrName>style.color</p:attrName>
                                        </p:attrNameLst>
                                      </p:cBhvr>
                                      <p:to>
                                        <a:srgbClr val="FF9966"/>
                                      </p:to>
                                    </p:animClr>
                                    <p:animClr clrSpc="rgb">
                                      <p:cBhvr>
                                        <p:cTn id="125" dur="100" fill="hold"/>
                                        <p:tgtEl>
                                          <p:spTgt spid="16"/>
                                        </p:tgtEl>
                                        <p:attrNameLst>
                                          <p:attrName>fillcolor</p:attrName>
                                        </p:attrNameLst>
                                      </p:cBhvr>
                                      <p:to>
                                        <a:srgbClr val="FF9966"/>
                                      </p:to>
                                    </p:animClr>
                                    <p:set>
                                      <p:cBhvr>
                                        <p:cTn id="126" dur="100" fill="hold"/>
                                        <p:tgtEl>
                                          <p:spTgt spid="16"/>
                                        </p:tgtEl>
                                        <p:attrNameLst>
                                          <p:attrName>fill.type</p:attrName>
                                        </p:attrNameLst>
                                      </p:cBhvr>
                                      <p:to>
                                        <p:strVal val="solid"/>
                                      </p:to>
                                    </p:set>
                                    <p:set>
                                      <p:cBhvr>
                                        <p:cTn id="127" dur="100" fill="hold"/>
                                        <p:tgtEl>
                                          <p:spTgt spid="16"/>
                                        </p:tgtEl>
                                        <p:attrNameLst>
                                          <p:attrName>fill.on</p:attrName>
                                        </p:attrNameLst>
                                      </p:cBhvr>
                                      <p:to>
                                        <p:strVal val="true"/>
                                      </p:to>
                                    </p:set>
                                    <p:animRot by="120000">
                                      <p:cBhvr>
                                        <p:cTn id="128" dur="100" fill="hold">
                                          <p:stCondLst>
                                            <p:cond delay="0"/>
                                          </p:stCondLst>
                                        </p:cTn>
                                        <p:tgtEl>
                                          <p:spTgt spid="16"/>
                                        </p:tgtEl>
                                        <p:attrNameLst>
                                          <p:attrName>r</p:attrName>
                                        </p:attrNameLst>
                                      </p:cBhvr>
                                    </p:animRot>
                                    <p:animRot by="-240000">
                                      <p:cBhvr>
                                        <p:cTn id="129" dur="200" fill="hold">
                                          <p:stCondLst>
                                            <p:cond delay="200"/>
                                          </p:stCondLst>
                                        </p:cTn>
                                        <p:tgtEl>
                                          <p:spTgt spid="16"/>
                                        </p:tgtEl>
                                        <p:attrNameLst>
                                          <p:attrName>r</p:attrName>
                                        </p:attrNameLst>
                                      </p:cBhvr>
                                    </p:animRot>
                                    <p:animRot by="240000">
                                      <p:cBhvr>
                                        <p:cTn id="130" dur="200" fill="hold">
                                          <p:stCondLst>
                                            <p:cond delay="400"/>
                                          </p:stCondLst>
                                        </p:cTn>
                                        <p:tgtEl>
                                          <p:spTgt spid="16"/>
                                        </p:tgtEl>
                                        <p:attrNameLst>
                                          <p:attrName>r</p:attrName>
                                        </p:attrNameLst>
                                      </p:cBhvr>
                                    </p:animRot>
                                    <p:animRot by="-240000">
                                      <p:cBhvr>
                                        <p:cTn id="131" dur="200" fill="hold">
                                          <p:stCondLst>
                                            <p:cond delay="600"/>
                                          </p:stCondLst>
                                        </p:cTn>
                                        <p:tgtEl>
                                          <p:spTgt spid="16"/>
                                        </p:tgtEl>
                                        <p:attrNameLst>
                                          <p:attrName>r</p:attrName>
                                        </p:attrNameLst>
                                      </p:cBhvr>
                                    </p:animRot>
                                    <p:animRot by="120000">
                                      <p:cBhvr>
                                        <p:cTn id="132" dur="200" fill="hold">
                                          <p:stCondLst>
                                            <p:cond delay="800"/>
                                          </p:stCondLst>
                                        </p:cTn>
                                        <p:tgtEl>
                                          <p:spTgt spid="16"/>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Ca y est, les grandes chaînes de distribution peuvent faire de la pub à la télévision. Résultat : la presse écrite et la radio seront en difficulté financière en raison de la diminution de leurs recettes publicitaires.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a:t>
            </a:r>
            <a:r>
              <a:rPr lang="fr-FR" sz="2200" dirty="0" smtClean="0">
                <a:solidFill>
                  <a:schemeClr val="bg1"/>
                </a:solidFill>
                <a:latin typeface="Verdana" pitchFamily="34" charset="0"/>
                <a:ea typeface="Verdana" pitchFamily="34" charset="0"/>
                <a:cs typeface="Verdana" pitchFamily="34" charset="0"/>
              </a:rPr>
              <a:t>chaînes </a:t>
            </a:r>
            <a:r>
              <a:rPr lang="fr-FR" sz="2200" dirty="0" smtClean="0">
                <a:solidFill>
                  <a:schemeClr val="bg1"/>
                </a:solidFill>
                <a:latin typeface="Verdana" pitchFamily="34" charset="0"/>
                <a:ea typeface="Verdana" pitchFamily="34" charset="0"/>
                <a:cs typeface="Verdana" pitchFamily="34" charset="0"/>
              </a:rPr>
              <a:t>de distribution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Font de la pub à la télé</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font plus de pub à la télé.</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Subventionnent </a:t>
            </a:r>
            <a:r>
              <a:rPr lang="fr-FR" sz="2200" dirty="0" smtClean="0">
                <a:solidFill>
                  <a:schemeClr val="tx1"/>
                </a:solidFill>
                <a:latin typeface="Verdana" pitchFamily="34" charset="0"/>
                <a:ea typeface="Verdana" pitchFamily="34" charset="0"/>
                <a:cs typeface="Verdana" pitchFamily="34" charset="0"/>
              </a:rPr>
              <a:t>la presse.</a:t>
            </a: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presse écrite et la radio vont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Bénéficier de la publicité.</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Etre en difficulté financière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Arrêter </a:t>
            </a:r>
            <a:r>
              <a:rPr lang="fr-FR" sz="2200" dirty="0" smtClean="0">
                <a:solidFill>
                  <a:schemeClr val="tx1"/>
                </a:solidFill>
                <a:latin typeface="Verdana" pitchFamily="34" charset="0"/>
                <a:ea typeface="Verdana" pitchFamily="34" charset="0"/>
                <a:cs typeface="Verdana" pitchFamily="34" charset="0"/>
              </a:rPr>
              <a:t>de diffuser de la publicité.</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5"/>
                                        </p:tgtEl>
                                        <p:attrNameLst>
                                          <p:attrName>fillcolor</p:attrName>
                                        </p:attrNameLst>
                                      </p:cBhvr>
                                      <p:to>
                                        <a:srgbClr val="FFFF66"/>
                                      </p:to>
                                    </p:animClr>
                                    <p:set>
                                      <p:cBhvr>
                                        <p:cTn id="104" dur="1000" fill="hold"/>
                                        <p:tgtEl>
                                          <p:spTgt spid="15"/>
                                        </p:tgtEl>
                                        <p:attrNameLst>
                                          <p:attrName>fill.type</p:attrName>
                                        </p:attrNameLst>
                                      </p:cBhvr>
                                      <p:to>
                                        <p:strVal val="solid"/>
                                      </p:to>
                                    </p:set>
                                    <p:set>
                                      <p:cBhvr>
                                        <p:cTn id="105" dur="1000" fill="hold"/>
                                        <p:tgtEl>
                                          <p:spTgt spid="15"/>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4"/>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6"/>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5"/>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 from="(-#ppt_w/2)" to="(#ppt_x)" calcmode="lin" valueType="num">
                                      <p:cBhvr>
                                        <p:cTn id="114" dur="600" fill="hold">
                                          <p:stCondLst>
                                            <p:cond delay="0"/>
                                          </p:stCondLst>
                                        </p:cTn>
                                        <p:tgtEl>
                                          <p:spTgt spid="10"/>
                                        </p:tgtEl>
                                        <p:attrNameLst>
                                          <p:attrName>ppt_x</p:attrName>
                                        </p:attrNameLst>
                                      </p:cBhvr>
                                    </p:anim>
                                    <p:anim from="0" to="-1.0" calcmode="lin" valueType="num">
                                      <p:cBhvr>
                                        <p:cTn id="115" dur="200" decel="50000" autoRev="1" fill="hold">
                                          <p:stCondLst>
                                            <p:cond delay="600"/>
                                          </p:stCondLst>
                                        </p:cTn>
                                        <p:tgtEl>
                                          <p:spTgt spid="10"/>
                                        </p:tgtEl>
                                        <p:attrNameLst>
                                          <p:attrName>xshear</p:attrName>
                                        </p:attrNameLst>
                                      </p:cBhvr>
                                    </p:anim>
                                    <p:animScale>
                                      <p:cBhvr>
                                        <p:cTn id="116" dur="200" decel="100000" autoRev="1" fill="hold">
                                          <p:stCondLst>
                                            <p:cond delay="600"/>
                                          </p:stCondLst>
                                        </p:cTn>
                                        <p:tgtEl>
                                          <p:spTgt spid="10"/>
                                        </p:tgtEl>
                                      </p:cBhvr>
                                      <p:from x="100000" y="100000"/>
                                      <p:to x="80000" y="100000"/>
                                    </p:animScale>
                                    <p:anim by="(#ppt_h/3+#ppt_w*0.1)" calcmode="lin" valueType="num">
                                      <p:cBhvr additive="sum">
                                        <p:cTn id="117"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pays de l’Est offrent de nombreuses possibilités aux investisseurs </a:t>
            </a:r>
            <a:r>
              <a:rPr lang="fr-FR" sz="2200" dirty="0" smtClean="0">
                <a:solidFill>
                  <a:schemeClr val="tx1"/>
                </a:solidFill>
                <a:latin typeface="Verdana" pitchFamily="34" charset="0"/>
                <a:ea typeface="Verdana" pitchFamily="34" charset="0"/>
                <a:cs typeface="Verdana" pitchFamily="34" charset="0"/>
              </a:rPr>
              <a:t>étrangers,… à </a:t>
            </a:r>
            <a:r>
              <a:rPr lang="fr-FR" sz="2200" dirty="0" smtClean="0">
                <a:solidFill>
                  <a:schemeClr val="tx1"/>
                </a:solidFill>
                <a:latin typeface="Verdana" pitchFamily="34" charset="0"/>
                <a:ea typeface="Verdana" pitchFamily="34" charset="0"/>
                <a:cs typeface="Verdana" pitchFamily="34" charset="0"/>
              </a:rPr>
              <a:t>condition de verser des commissions et autres pots de vin aux officiels locaux.</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investisseurs ont de belles opportunités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pays du sud de l’Europe.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Balkans.</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a:t>
            </a:r>
            <a:r>
              <a:rPr lang="fr-FR" sz="2200" dirty="0" smtClean="0">
                <a:solidFill>
                  <a:schemeClr val="tx1"/>
                </a:solidFill>
                <a:latin typeface="Verdana" pitchFamily="34" charset="0"/>
                <a:ea typeface="Verdana" pitchFamily="34" charset="0"/>
                <a:cs typeface="Verdana" pitchFamily="34" charset="0"/>
              </a:rPr>
              <a:t>les pays de l’Est.</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réussir dans les pays de l’Est, il faut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Distribuer des pots de vins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Beaucoup travailler.</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Investir </a:t>
            </a:r>
            <a:r>
              <a:rPr lang="fr-FR" sz="2200" dirty="0" smtClean="0">
                <a:solidFill>
                  <a:schemeClr val="tx1"/>
                </a:solidFill>
                <a:latin typeface="Verdana" pitchFamily="34" charset="0"/>
                <a:ea typeface="Verdana" pitchFamily="34" charset="0"/>
                <a:cs typeface="Verdana" pitchFamily="34" charset="0"/>
              </a:rPr>
              <a:t>énormément d’argent.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1"/>
                                        </p:tgtEl>
                                        <p:attrNameLst>
                                          <p:attrName>style.color</p:attrName>
                                        </p:attrNameLst>
                                      </p:cBhvr>
                                      <p:to>
                                        <a:srgbClr val="FF9966"/>
                                      </p:to>
                                    </p:animClr>
                                    <p:animClr clrSpc="rgb">
                                      <p:cBhvr>
                                        <p:cTn id="67" dur="100" fill="hold"/>
                                        <p:tgtEl>
                                          <p:spTgt spid="11"/>
                                        </p:tgtEl>
                                        <p:attrNameLst>
                                          <p:attrName>fillcolor</p:attrName>
                                        </p:attrNameLst>
                                      </p:cBhvr>
                                      <p:to>
                                        <a:srgbClr val="FF9966"/>
                                      </p:to>
                                    </p:animClr>
                                    <p:set>
                                      <p:cBhvr>
                                        <p:cTn id="68" dur="100" fill="hold"/>
                                        <p:tgtEl>
                                          <p:spTgt spid="11"/>
                                        </p:tgtEl>
                                        <p:attrNameLst>
                                          <p:attrName>fill.type</p:attrName>
                                        </p:attrNameLst>
                                      </p:cBhvr>
                                      <p:to>
                                        <p:strVal val="solid"/>
                                      </p:to>
                                    </p:set>
                                    <p:set>
                                      <p:cBhvr>
                                        <p:cTn id="69" dur="100" fill="hold"/>
                                        <p:tgtEl>
                                          <p:spTgt spid="11"/>
                                        </p:tgtEl>
                                        <p:attrNameLst>
                                          <p:attrName>fill.on</p:attrName>
                                        </p:attrNameLst>
                                      </p:cBhvr>
                                      <p:to>
                                        <p:strVal val="true"/>
                                      </p:to>
                                    </p:set>
                                    <p:animRot by="120000">
                                      <p:cBhvr>
                                        <p:cTn id="70" dur="100" fill="hold">
                                          <p:stCondLst>
                                            <p:cond delay="0"/>
                                          </p:stCondLst>
                                        </p:cTn>
                                        <p:tgtEl>
                                          <p:spTgt spid="11"/>
                                        </p:tgtEl>
                                        <p:attrNameLst>
                                          <p:attrName>r</p:attrName>
                                        </p:attrNameLst>
                                      </p:cBhvr>
                                    </p:animRot>
                                    <p:animRot by="-240000">
                                      <p:cBhvr>
                                        <p:cTn id="71" dur="200" fill="hold">
                                          <p:stCondLst>
                                            <p:cond delay="200"/>
                                          </p:stCondLst>
                                        </p:cTn>
                                        <p:tgtEl>
                                          <p:spTgt spid="11"/>
                                        </p:tgtEl>
                                        <p:attrNameLst>
                                          <p:attrName>r</p:attrName>
                                        </p:attrNameLst>
                                      </p:cBhvr>
                                    </p:animRot>
                                    <p:animRot by="240000">
                                      <p:cBhvr>
                                        <p:cTn id="72" dur="200" fill="hold">
                                          <p:stCondLst>
                                            <p:cond delay="400"/>
                                          </p:stCondLst>
                                        </p:cTn>
                                        <p:tgtEl>
                                          <p:spTgt spid="11"/>
                                        </p:tgtEl>
                                        <p:attrNameLst>
                                          <p:attrName>r</p:attrName>
                                        </p:attrNameLst>
                                      </p:cBhvr>
                                    </p:animRot>
                                    <p:animRot by="-240000">
                                      <p:cBhvr>
                                        <p:cTn id="73" dur="200" fill="hold">
                                          <p:stCondLst>
                                            <p:cond delay="600"/>
                                          </p:stCondLst>
                                        </p:cTn>
                                        <p:tgtEl>
                                          <p:spTgt spid="11"/>
                                        </p:tgtEl>
                                        <p:attrNameLst>
                                          <p:attrName>r</p:attrName>
                                        </p:attrNameLst>
                                      </p:cBhvr>
                                    </p:animRot>
                                    <p:animRot by="120000">
                                      <p:cBhvr>
                                        <p:cTn id="74" dur="200" fill="hold">
                                          <p:stCondLst>
                                            <p:cond delay="800"/>
                                          </p:stCondLst>
                                        </p:cTn>
                                        <p:tgtEl>
                                          <p:spTgt spid="1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2"/>
                                        </p:tgtEl>
                                        <p:attrNameLst>
                                          <p:attrName>fillcolor</p:attrName>
                                        </p:attrNameLst>
                                      </p:cBhvr>
                                      <p:to>
                                        <a:srgbClr val="FFFF66"/>
                                      </p:to>
                                    </p:animClr>
                                    <p:set>
                                      <p:cBhvr>
                                        <p:cTn id="80" dur="1000" fill="hold"/>
                                        <p:tgtEl>
                                          <p:spTgt spid="12"/>
                                        </p:tgtEl>
                                        <p:attrNameLst>
                                          <p:attrName>fill.type</p:attrName>
                                        </p:attrNameLst>
                                      </p:cBhvr>
                                      <p:to>
                                        <p:strVal val="solid"/>
                                      </p:to>
                                    </p:set>
                                    <p:set>
                                      <p:cBhvr>
                                        <p:cTn id="81" dur="1000" fill="hold"/>
                                        <p:tgtEl>
                                          <p:spTgt spid="1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2"/>
                                        </p:tgtEl>
                                        <p:attrNameLst>
                                          <p:attrName>ppt_x</p:attrName>
                                          <p:attrName>ppt_y</p:attrName>
                                        </p:attrNameLst>
                                      </p:cBhvr>
                                      <p:rCtr x="0" y="-117"/>
                                    </p:animMotion>
                                  </p:child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7" grpId="0" animBg="1"/>
      <p:bldP spid="18" grpId="0" animBg="1"/>
      <p:bldP spid="18" grpId="1" animBg="1"/>
      <p:bldP spid="19" grpId="0" animBg="1"/>
      <p:bldP spid="19" grpId="1" animBg="1"/>
      <p:bldP spid="20" grpId="0"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lutte contre le tabagisme est à l’ordre du jour en Europe. Et le meilleur moyen qu’on a trouvé pour stopper le tabac est de culpabiliser les fumeurs. Une façon très occidentale de voir les choses.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Europe on lutte contre le tabagisme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aidant les fumeurs.</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culpabilisant les fumeurs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t>
            </a:r>
            <a:r>
              <a:rPr lang="fr-FR" sz="2200" dirty="0" smtClean="0">
                <a:solidFill>
                  <a:schemeClr val="tx1"/>
                </a:solidFill>
                <a:latin typeface="Verdana" pitchFamily="34" charset="0"/>
                <a:ea typeface="Verdana" pitchFamily="34" charset="0"/>
                <a:cs typeface="Verdana" pitchFamily="34" charset="0"/>
              </a:rPr>
              <a:t>déculpabilisant les fumeurs.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Europe on essaie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D’encourager le tabagisme.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D’éliminer le tabagisme.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lutter contre le tabagisme.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5"/>
                                        </p:tgtEl>
                                        <p:attrNameLst>
                                          <p:attrName>style.color</p:attrName>
                                        </p:attrNameLst>
                                      </p:cBhvr>
                                      <p:to>
                                        <a:srgbClr val="FF9966"/>
                                      </p:to>
                                    </p:animClr>
                                    <p:animClr clrSpc="rgb">
                                      <p:cBhvr>
                                        <p:cTn id="106" dur="100" fill="hold"/>
                                        <p:tgtEl>
                                          <p:spTgt spid="15"/>
                                        </p:tgtEl>
                                        <p:attrNameLst>
                                          <p:attrName>fillcolor</p:attrName>
                                        </p:attrNameLst>
                                      </p:cBhvr>
                                      <p:to>
                                        <a:srgbClr val="FF9966"/>
                                      </p:to>
                                    </p:animClr>
                                    <p:set>
                                      <p:cBhvr>
                                        <p:cTn id="107" dur="100" fill="hold"/>
                                        <p:tgtEl>
                                          <p:spTgt spid="15"/>
                                        </p:tgtEl>
                                        <p:attrNameLst>
                                          <p:attrName>fill.type</p:attrName>
                                        </p:attrNameLst>
                                      </p:cBhvr>
                                      <p:to>
                                        <p:strVal val="solid"/>
                                      </p:to>
                                    </p:set>
                                    <p:set>
                                      <p:cBhvr>
                                        <p:cTn id="108" dur="100" fill="hold"/>
                                        <p:tgtEl>
                                          <p:spTgt spid="15"/>
                                        </p:tgtEl>
                                        <p:attrNameLst>
                                          <p:attrName>fill.on</p:attrName>
                                        </p:attrNameLst>
                                      </p:cBhvr>
                                      <p:to>
                                        <p:strVal val="true"/>
                                      </p:to>
                                    </p:se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6"/>
                                        </p:tgtEl>
                                        <p:attrNameLst>
                                          <p:attrName>fillcolor</p:attrName>
                                        </p:attrNameLst>
                                      </p:cBhvr>
                                      <p:to>
                                        <a:srgbClr val="FFFF66"/>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5"/>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6"/>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from="(-#ppt_w/2)" to="(#ppt_x)" calcmode="lin" valueType="num">
                                      <p:cBhvr>
                                        <p:cTn id="129" dur="600" fill="hold">
                                          <p:stCondLst>
                                            <p:cond delay="0"/>
                                          </p:stCondLst>
                                        </p:cTn>
                                        <p:tgtEl>
                                          <p:spTgt spid="10"/>
                                        </p:tgtEl>
                                        <p:attrNameLst>
                                          <p:attrName>ppt_x</p:attrName>
                                        </p:attrNameLst>
                                      </p:cBhvr>
                                    </p:anim>
                                    <p:anim from="0" to="-1.0" calcmode="lin" valueType="num">
                                      <p:cBhvr>
                                        <p:cTn id="130" dur="200" decel="50000" autoRev="1" fill="hold">
                                          <p:stCondLst>
                                            <p:cond delay="600"/>
                                          </p:stCondLst>
                                        </p:cTn>
                                        <p:tgtEl>
                                          <p:spTgt spid="10"/>
                                        </p:tgtEl>
                                        <p:attrNameLst>
                                          <p:attrName>xshear</p:attrName>
                                        </p:attrNameLst>
                                      </p:cBhvr>
                                    </p:anim>
                                    <p:animScale>
                                      <p:cBhvr>
                                        <p:cTn id="131" dur="200" decel="100000" autoRev="1" fill="hold">
                                          <p:stCondLst>
                                            <p:cond delay="600"/>
                                          </p:stCondLst>
                                        </p:cTn>
                                        <p:tgtEl>
                                          <p:spTgt spid="10"/>
                                        </p:tgtEl>
                                      </p:cBhvr>
                                      <p:from x="100000" y="100000"/>
                                      <p:to x="80000" y="100000"/>
                                    </p:animScale>
                                    <p:anim by="(#ppt_h/3+#ppt_w*0.1)" calcmode="lin" valueType="num">
                                      <p:cBhvr additive="sum">
                                        <p:cTn id="13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maires des communes de la Baie de Somme refusent l’implantation d’éoliennes sur leur territoire. Ils craignent des répercussions négatives sur le tourisme et l’économie de leur région.</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maires de la baie de Somme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Refusent les éoliennes sur leur territoire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Acceptent l’implantation des éoliennes.</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Limitent </a:t>
            </a:r>
            <a:r>
              <a:rPr lang="fr-FR" sz="2200" dirty="0" smtClean="0">
                <a:solidFill>
                  <a:schemeClr val="tx1"/>
                </a:solidFill>
                <a:latin typeface="Verdana" pitchFamily="34" charset="0"/>
                <a:ea typeface="Verdana" pitchFamily="34" charset="0"/>
                <a:cs typeface="Verdana" pitchFamily="34" charset="0"/>
              </a:rPr>
              <a:t>l’implantation des éoliennes.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maires craignent des répercussions négatives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l’emploi.</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le tourisme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a:t>
            </a:r>
            <a:r>
              <a:rPr lang="fr-FR" sz="2200" dirty="0" smtClean="0">
                <a:solidFill>
                  <a:schemeClr val="tx1"/>
                </a:solidFill>
                <a:latin typeface="Verdana" pitchFamily="34" charset="0"/>
                <a:ea typeface="Verdana" pitchFamily="34" charset="0"/>
                <a:cs typeface="Verdana" pitchFamily="34" charset="0"/>
              </a:rPr>
              <a:t>les </a:t>
            </a:r>
            <a:r>
              <a:rPr lang="fr-FR" sz="2200" dirty="0" smtClean="0">
                <a:solidFill>
                  <a:schemeClr val="tx1"/>
                </a:solidFill>
                <a:latin typeface="Verdana" pitchFamily="34" charset="0"/>
                <a:ea typeface="Verdana" pitchFamily="34" charset="0"/>
                <a:cs typeface="Verdana" pitchFamily="34" charset="0"/>
              </a:rPr>
              <a:t>investissements.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indefinite"/>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6"/>
                                        </p:tgtEl>
                                        <p:attrNameLst>
                                          <p:attrName>fillcolor</p:attrName>
                                        </p:attrNameLst>
                                      </p:cBhvr>
                                      <p:to>
                                        <a:srgbClr val="FFFF66"/>
                                      </p:to>
                                    </p:animClr>
                                    <p:set>
                                      <p:cBhvr>
                                        <p:cTn id="104" dur="1000" fill="hold"/>
                                        <p:tgtEl>
                                          <p:spTgt spid="16"/>
                                        </p:tgtEl>
                                        <p:attrNameLst>
                                          <p:attrName>fill.type</p:attrName>
                                        </p:attrNameLst>
                                      </p:cBhvr>
                                      <p:to>
                                        <p:strVal val="solid"/>
                                      </p:to>
                                    </p:set>
                                    <p:set>
                                      <p:cBhvr>
                                        <p:cTn id="105" dur="1000" fill="hold"/>
                                        <p:tgtEl>
                                          <p:spTgt spid="16"/>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6"/>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0"/>
                                        </p:tgtEl>
                                        <p:attrNameLst>
                                          <p:attrName>style.visibility</p:attrName>
                                        </p:attrNameLst>
                                      </p:cBhvr>
                                      <p:to>
                                        <p:strVal val="visible"/>
                                      </p:to>
                                    </p:set>
                                    <p:anim from="(-#ppt_w/2)" to="(#ppt_x)" calcmode="lin" valueType="num">
                                      <p:cBhvr>
                                        <p:cTn id="114" dur="600" fill="hold">
                                          <p:stCondLst>
                                            <p:cond delay="0"/>
                                          </p:stCondLst>
                                        </p:cTn>
                                        <p:tgtEl>
                                          <p:spTgt spid="10"/>
                                        </p:tgtEl>
                                        <p:attrNameLst>
                                          <p:attrName>ppt_x</p:attrName>
                                        </p:attrNameLst>
                                      </p:cBhvr>
                                    </p:anim>
                                    <p:anim from="0" to="-1.0" calcmode="lin" valueType="num">
                                      <p:cBhvr>
                                        <p:cTn id="115" dur="200" decel="50000" autoRev="1" fill="hold">
                                          <p:stCondLst>
                                            <p:cond delay="600"/>
                                          </p:stCondLst>
                                        </p:cTn>
                                        <p:tgtEl>
                                          <p:spTgt spid="10"/>
                                        </p:tgtEl>
                                        <p:attrNameLst>
                                          <p:attrName>xshear</p:attrName>
                                        </p:attrNameLst>
                                      </p:cBhvr>
                                    </p:anim>
                                    <p:animScale>
                                      <p:cBhvr>
                                        <p:cTn id="116" dur="200" decel="100000" autoRev="1" fill="hold">
                                          <p:stCondLst>
                                            <p:cond delay="600"/>
                                          </p:stCondLst>
                                        </p:cTn>
                                        <p:tgtEl>
                                          <p:spTgt spid="10"/>
                                        </p:tgtEl>
                                      </p:cBhvr>
                                      <p:from x="100000" y="100000"/>
                                      <p:to x="80000" y="100000"/>
                                    </p:animScale>
                                    <p:anim by="(#ppt_h/3+#ppt_w*0.1)" calcmode="lin" valueType="num">
                                      <p:cBhvr additive="sum">
                                        <p:cTn id="117"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7"/>
                                        </p:tgtEl>
                                        <p:attrNameLst>
                                          <p:attrName>style.color</p:attrName>
                                        </p:attrNameLst>
                                      </p:cBhvr>
                                      <p:to>
                                        <a:srgbClr val="FF9966"/>
                                      </p:to>
                                    </p:animClr>
                                    <p:animClr clrSpc="rgb">
                                      <p:cBhvr>
                                        <p:cTn id="123" dur="100" fill="hold"/>
                                        <p:tgtEl>
                                          <p:spTgt spid="17"/>
                                        </p:tgtEl>
                                        <p:attrNameLst>
                                          <p:attrName>fillcolor</p:attrName>
                                        </p:attrNameLst>
                                      </p:cBhvr>
                                      <p:to>
                                        <a:srgbClr val="FF9966"/>
                                      </p:to>
                                    </p:animClr>
                                    <p:set>
                                      <p:cBhvr>
                                        <p:cTn id="124" dur="100" fill="hold"/>
                                        <p:tgtEl>
                                          <p:spTgt spid="17"/>
                                        </p:tgtEl>
                                        <p:attrNameLst>
                                          <p:attrName>fill.type</p:attrName>
                                        </p:attrNameLst>
                                      </p:cBhvr>
                                      <p:to>
                                        <p:strVal val="solid"/>
                                      </p:to>
                                    </p:set>
                                    <p:set>
                                      <p:cBhvr>
                                        <p:cTn id="125" dur="100" fill="hold"/>
                                        <p:tgtEl>
                                          <p:spTgt spid="17"/>
                                        </p:tgtEl>
                                        <p:attrNameLst>
                                          <p:attrName>fill.on</p:attrName>
                                        </p:attrNameLst>
                                      </p:cBhvr>
                                      <p:to>
                                        <p:strVal val="true"/>
                                      </p:to>
                                    </p:set>
                                    <p:animRot by="120000">
                                      <p:cBhvr>
                                        <p:cTn id="126" dur="100" fill="hold">
                                          <p:stCondLst>
                                            <p:cond delay="0"/>
                                          </p:stCondLst>
                                        </p:cTn>
                                        <p:tgtEl>
                                          <p:spTgt spid="17"/>
                                        </p:tgtEl>
                                        <p:attrNameLst>
                                          <p:attrName>r</p:attrName>
                                        </p:attrNameLst>
                                      </p:cBhvr>
                                    </p:animRot>
                                    <p:animRot by="-240000">
                                      <p:cBhvr>
                                        <p:cTn id="127" dur="200" fill="hold">
                                          <p:stCondLst>
                                            <p:cond delay="200"/>
                                          </p:stCondLst>
                                        </p:cTn>
                                        <p:tgtEl>
                                          <p:spTgt spid="17"/>
                                        </p:tgtEl>
                                        <p:attrNameLst>
                                          <p:attrName>r</p:attrName>
                                        </p:attrNameLst>
                                      </p:cBhvr>
                                    </p:animRot>
                                    <p:animRot by="240000">
                                      <p:cBhvr>
                                        <p:cTn id="128" dur="200" fill="hold">
                                          <p:stCondLst>
                                            <p:cond delay="400"/>
                                          </p:stCondLst>
                                        </p:cTn>
                                        <p:tgtEl>
                                          <p:spTgt spid="17"/>
                                        </p:tgtEl>
                                        <p:attrNameLst>
                                          <p:attrName>r</p:attrName>
                                        </p:attrNameLst>
                                      </p:cBhvr>
                                    </p:animRot>
                                    <p:animRot by="-240000">
                                      <p:cBhvr>
                                        <p:cTn id="129" dur="200" fill="hold">
                                          <p:stCondLst>
                                            <p:cond delay="600"/>
                                          </p:stCondLst>
                                        </p:cTn>
                                        <p:tgtEl>
                                          <p:spTgt spid="17"/>
                                        </p:tgtEl>
                                        <p:attrNameLst>
                                          <p:attrName>r</p:attrName>
                                        </p:attrNameLst>
                                      </p:cBhvr>
                                    </p:animRot>
                                    <p:animRot by="120000">
                                      <p:cBhvr>
                                        <p:cTn id="130" dur="200" fill="hold">
                                          <p:stCondLst>
                                            <p:cond delay="800"/>
                                          </p:stCondLst>
                                        </p:cTn>
                                        <p:tgtEl>
                                          <p:spTgt spid="17"/>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4" grpId="0" animBg="1"/>
      <p:bldP spid="15" grpId="0" animBg="1"/>
      <p:bldP spid="15" grpId="1" animBg="1"/>
      <p:bldP spid="15" grpId="2" animBg="1"/>
      <p:bldP spid="16" grpId="0" animBg="1"/>
      <p:bldP spid="16" grpId="1" animBg="1"/>
      <p:bldP spid="17" grpId="0" animBg="1"/>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Plus de 400 millions de personnes vivent aux abords des rives du Gange qui fertilise les terres et facilite la pêche.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Gange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Inonde les terres fertiles.</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Fertilise les terres et facilite la pêche</a:t>
            </a:r>
            <a:r>
              <a:rPr lang="fr-FR" sz="2200" dirty="0" smtClean="0">
                <a:solidFill>
                  <a:schemeClr val="tx1"/>
                </a:solidFill>
                <a:latin typeface="Verdana" pitchFamily="34" charset="0"/>
                <a:ea typeface="Verdana" pitchFamily="34" charset="0"/>
                <a:cs typeface="Verdana" pitchFamily="34" charset="0"/>
              </a:rPr>
              <a:t>.</a:t>
            </a: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Empêche </a:t>
            </a:r>
            <a:r>
              <a:rPr lang="fr-FR" sz="2200" dirty="0" smtClean="0">
                <a:solidFill>
                  <a:schemeClr val="tx1"/>
                </a:solidFill>
                <a:latin typeface="Verdana" pitchFamily="34" charset="0"/>
                <a:ea typeface="Verdana" pitchFamily="34" charset="0"/>
                <a:cs typeface="Verdana" pitchFamily="34" charset="0"/>
              </a:rPr>
              <a:t>l’implantation des populations.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Aux abords des rives du Gange vivent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4 millions d’individus.</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40 millions d’individus.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400 </a:t>
            </a:r>
            <a:r>
              <a:rPr lang="fr-FR" sz="2200" dirty="0" smtClean="0">
                <a:solidFill>
                  <a:schemeClr val="tx1"/>
                </a:solidFill>
                <a:latin typeface="Verdana" pitchFamily="34" charset="0"/>
                <a:ea typeface="Verdana" pitchFamily="34" charset="0"/>
                <a:cs typeface="Verdana" pitchFamily="34" charset="0"/>
              </a:rPr>
              <a:t>millions d’individus.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5"/>
                                        </p:tgtEl>
                                        <p:attrNameLst>
                                          <p:attrName>style.color</p:attrName>
                                        </p:attrNameLst>
                                      </p:cBhvr>
                                      <p:to>
                                        <a:srgbClr val="FF9966"/>
                                      </p:to>
                                    </p:animClr>
                                    <p:animClr clrSpc="rgb">
                                      <p:cBhvr>
                                        <p:cTn id="106" dur="100" fill="hold"/>
                                        <p:tgtEl>
                                          <p:spTgt spid="15"/>
                                        </p:tgtEl>
                                        <p:attrNameLst>
                                          <p:attrName>fillcolor</p:attrName>
                                        </p:attrNameLst>
                                      </p:cBhvr>
                                      <p:to>
                                        <a:srgbClr val="FF9966"/>
                                      </p:to>
                                    </p:animClr>
                                    <p:set>
                                      <p:cBhvr>
                                        <p:cTn id="107" dur="100" fill="hold"/>
                                        <p:tgtEl>
                                          <p:spTgt spid="15"/>
                                        </p:tgtEl>
                                        <p:attrNameLst>
                                          <p:attrName>fill.type</p:attrName>
                                        </p:attrNameLst>
                                      </p:cBhvr>
                                      <p:to>
                                        <p:strVal val="solid"/>
                                      </p:to>
                                    </p:set>
                                    <p:set>
                                      <p:cBhvr>
                                        <p:cTn id="108" dur="100" fill="hold"/>
                                        <p:tgtEl>
                                          <p:spTgt spid="15"/>
                                        </p:tgtEl>
                                        <p:attrNameLst>
                                          <p:attrName>fill.on</p:attrName>
                                        </p:attrNameLst>
                                      </p:cBhvr>
                                      <p:to>
                                        <p:strVal val="true"/>
                                      </p:to>
                                    </p:se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6"/>
                                        </p:tgtEl>
                                        <p:attrNameLst>
                                          <p:attrName>fillcolor</p:attrName>
                                        </p:attrNameLst>
                                      </p:cBhvr>
                                      <p:to>
                                        <a:srgbClr val="FFFF66"/>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5"/>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6"/>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from="(-#ppt_w/2)" to="(#ppt_x)" calcmode="lin" valueType="num">
                                      <p:cBhvr>
                                        <p:cTn id="129" dur="600" fill="hold">
                                          <p:stCondLst>
                                            <p:cond delay="0"/>
                                          </p:stCondLst>
                                        </p:cTn>
                                        <p:tgtEl>
                                          <p:spTgt spid="10"/>
                                        </p:tgtEl>
                                        <p:attrNameLst>
                                          <p:attrName>ppt_x</p:attrName>
                                        </p:attrNameLst>
                                      </p:cBhvr>
                                    </p:anim>
                                    <p:anim from="0" to="-1.0" calcmode="lin" valueType="num">
                                      <p:cBhvr>
                                        <p:cTn id="130" dur="200" decel="50000" autoRev="1" fill="hold">
                                          <p:stCondLst>
                                            <p:cond delay="600"/>
                                          </p:stCondLst>
                                        </p:cTn>
                                        <p:tgtEl>
                                          <p:spTgt spid="10"/>
                                        </p:tgtEl>
                                        <p:attrNameLst>
                                          <p:attrName>xshear</p:attrName>
                                        </p:attrNameLst>
                                      </p:cBhvr>
                                    </p:anim>
                                    <p:animScale>
                                      <p:cBhvr>
                                        <p:cTn id="131" dur="200" decel="100000" autoRev="1" fill="hold">
                                          <p:stCondLst>
                                            <p:cond delay="600"/>
                                          </p:stCondLst>
                                        </p:cTn>
                                        <p:tgtEl>
                                          <p:spTgt spid="10"/>
                                        </p:tgtEl>
                                      </p:cBhvr>
                                      <p:from x="100000" y="100000"/>
                                      <p:to x="80000" y="100000"/>
                                    </p:animScale>
                                    <p:anim by="(#ppt_h/3+#ppt_w*0.1)" calcmode="lin" valueType="num">
                                      <p:cBhvr additive="sum">
                                        <p:cTn id="13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Le premier décembre 1955 à Montgomery dans l’Alabama, une jeune couturière noire, Déborah </a:t>
            </a:r>
            <a:r>
              <a:rPr lang="fr-FR" sz="2200" dirty="0" err="1" smtClean="0">
                <a:solidFill>
                  <a:schemeClr val="tx1"/>
                </a:solidFill>
                <a:latin typeface="Verdana" pitchFamily="34" charset="0"/>
                <a:ea typeface="Verdana" pitchFamily="34" charset="0"/>
                <a:cs typeface="Verdana" pitchFamily="34" charset="0"/>
              </a:rPr>
              <a:t>Parks</a:t>
            </a:r>
            <a:r>
              <a:rPr lang="fr-FR" sz="2200" dirty="0" smtClean="0">
                <a:solidFill>
                  <a:schemeClr val="tx1"/>
                </a:solidFill>
                <a:latin typeface="Verdana" pitchFamily="34" charset="0"/>
                <a:ea typeface="Verdana" pitchFamily="34" charset="0"/>
                <a:cs typeface="Verdana" pitchFamily="34" charset="0"/>
              </a:rPr>
              <a:t>  refuse de céder sa place à un blanc dans un autobus. Elle sera emmenée en prison et condamnée à 15 dollars d’amende pour cela. Ce fait divers va déclencher le mouvement antiraciste noir mené par Martin Luther King.</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Déborah </a:t>
            </a:r>
            <a:r>
              <a:rPr lang="fr-FR" sz="2200" dirty="0" err="1" smtClean="0">
                <a:solidFill>
                  <a:schemeClr val="bg1"/>
                </a:solidFill>
                <a:latin typeface="Verdana" pitchFamily="34" charset="0"/>
                <a:ea typeface="Verdana" pitchFamily="34" charset="0"/>
                <a:cs typeface="Verdana" pitchFamily="34" charset="0"/>
              </a:rPr>
              <a:t>Parks</a:t>
            </a:r>
            <a:r>
              <a:rPr lang="fr-FR" sz="2200" dirty="0" smtClean="0">
                <a:solidFill>
                  <a:schemeClr val="bg1"/>
                </a:solidFill>
                <a:latin typeface="Verdana" pitchFamily="34" charset="0"/>
                <a:ea typeface="Verdana" pitchFamily="34" charset="0"/>
                <a:cs typeface="Verdana" pitchFamily="34" charset="0"/>
              </a:rPr>
              <a:t> était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Couturière dans l’Alabama.</a:t>
            </a: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Infirmière à New York.</a:t>
            </a: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Ouvreuse de cinéma à Dallas.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Elle déclencha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guerre de Sécession.</a:t>
            </a: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mouvement de contestation des noirs.</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lutte des couturières noires.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6"/>
                                        </p:tgtEl>
                                        <p:attrNameLst>
                                          <p:attrName>fillcolor</p:attrName>
                                        </p:attrNameLst>
                                      </p:cBhvr>
                                      <p:to>
                                        <a:srgbClr val="FFFF66"/>
                                      </p:to>
                                    </p:animClr>
                                    <p:set>
                                      <p:cBhvr>
                                        <p:cTn id="104" dur="1000" fill="hold"/>
                                        <p:tgtEl>
                                          <p:spTgt spid="16"/>
                                        </p:tgtEl>
                                        <p:attrNameLst>
                                          <p:attrName>fill.type</p:attrName>
                                        </p:attrNameLst>
                                      </p:cBhvr>
                                      <p:to>
                                        <p:strVal val="solid"/>
                                      </p:to>
                                    </p:set>
                                    <p:set>
                                      <p:cBhvr>
                                        <p:cTn id="105" dur="1000" fill="hold"/>
                                        <p:tgtEl>
                                          <p:spTgt spid="16"/>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17"/>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16"/>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1"/>
                                        </p:tgtEl>
                                        <p:attrNameLst>
                                          <p:attrName>style.visibility</p:attrName>
                                        </p:attrNameLst>
                                      </p:cBhvr>
                                      <p:to>
                                        <p:strVal val="visible"/>
                                      </p:to>
                                    </p:set>
                                    <p:anim from="(-#ppt_w/2)" to="(#ppt_x)" calcmode="lin" valueType="num">
                                      <p:cBhvr>
                                        <p:cTn id="114" dur="600" fill="hold">
                                          <p:stCondLst>
                                            <p:cond delay="0"/>
                                          </p:stCondLst>
                                        </p:cTn>
                                        <p:tgtEl>
                                          <p:spTgt spid="11"/>
                                        </p:tgtEl>
                                        <p:attrNameLst>
                                          <p:attrName>ppt_x</p:attrName>
                                        </p:attrNameLst>
                                      </p:cBhvr>
                                    </p:anim>
                                    <p:anim from="0" to="-1.0" calcmode="lin" valueType="num">
                                      <p:cBhvr>
                                        <p:cTn id="115" dur="200" decel="50000" autoRev="1" fill="hold">
                                          <p:stCondLst>
                                            <p:cond delay="600"/>
                                          </p:stCondLst>
                                        </p:cTn>
                                        <p:tgtEl>
                                          <p:spTgt spid="11"/>
                                        </p:tgtEl>
                                        <p:attrNameLst>
                                          <p:attrName>xshear</p:attrName>
                                        </p:attrNameLst>
                                      </p:cBhvr>
                                    </p:anim>
                                    <p:animScale>
                                      <p:cBhvr>
                                        <p:cTn id="116" dur="200" decel="100000" autoRev="1" fill="hold">
                                          <p:stCondLst>
                                            <p:cond delay="600"/>
                                          </p:stCondLst>
                                        </p:cTn>
                                        <p:tgtEl>
                                          <p:spTgt spid="11"/>
                                        </p:tgtEl>
                                      </p:cBhvr>
                                      <p:from x="100000" y="100000"/>
                                      <p:to x="80000" y="100000"/>
                                    </p:animScale>
                                    <p:anim by="(#ppt_h/3+#ppt_w*0.1)" calcmode="lin" valueType="num">
                                      <p:cBhvr additive="sum">
                                        <p:cTn id="117"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7"/>
                                        </p:tgtEl>
                                        <p:attrNameLst>
                                          <p:attrName>style.color</p:attrName>
                                        </p:attrNameLst>
                                      </p:cBhvr>
                                      <p:to>
                                        <a:srgbClr val="FF9966"/>
                                      </p:to>
                                    </p:animClr>
                                    <p:animClr clrSpc="rgb">
                                      <p:cBhvr>
                                        <p:cTn id="123" dur="100" fill="hold"/>
                                        <p:tgtEl>
                                          <p:spTgt spid="17"/>
                                        </p:tgtEl>
                                        <p:attrNameLst>
                                          <p:attrName>fillcolor</p:attrName>
                                        </p:attrNameLst>
                                      </p:cBhvr>
                                      <p:to>
                                        <a:srgbClr val="FF9966"/>
                                      </p:to>
                                    </p:animClr>
                                    <p:set>
                                      <p:cBhvr>
                                        <p:cTn id="124" dur="100" fill="hold"/>
                                        <p:tgtEl>
                                          <p:spTgt spid="17"/>
                                        </p:tgtEl>
                                        <p:attrNameLst>
                                          <p:attrName>fill.type</p:attrName>
                                        </p:attrNameLst>
                                      </p:cBhvr>
                                      <p:to>
                                        <p:strVal val="solid"/>
                                      </p:to>
                                    </p:set>
                                    <p:set>
                                      <p:cBhvr>
                                        <p:cTn id="125" dur="100" fill="hold"/>
                                        <p:tgtEl>
                                          <p:spTgt spid="17"/>
                                        </p:tgtEl>
                                        <p:attrNameLst>
                                          <p:attrName>fill.on</p:attrName>
                                        </p:attrNameLst>
                                      </p:cBhvr>
                                      <p:to>
                                        <p:strVal val="true"/>
                                      </p:to>
                                    </p:set>
                                    <p:animRot by="120000">
                                      <p:cBhvr>
                                        <p:cTn id="126" dur="100" fill="hold">
                                          <p:stCondLst>
                                            <p:cond delay="0"/>
                                          </p:stCondLst>
                                        </p:cTn>
                                        <p:tgtEl>
                                          <p:spTgt spid="17"/>
                                        </p:tgtEl>
                                        <p:attrNameLst>
                                          <p:attrName>r</p:attrName>
                                        </p:attrNameLst>
                                      </p:cBhvr>
                                    </p:animRot>
                                    <p:animRot by="-240000">
                                      <p:cBhvr>
                                        <p:cTn id="127" dur="200" fill="hold">
                                          <p:stCondLst>
                                            <p:cond delay="200"/>
                                          </p:stCondLst>
                                        </p:cTn>
                                        <p:tgtEl>
                                          <p:spTgt spid="17"/>
                                        </p:tgtEl>
                                        <p:attrNameLst>
                                          <p:attrName>r</p:attrName>
                                        </p:attrNameLst>
                                      </p:cBhvr>
                                    </p:animRot>
                                    <p:animRot by="240000">
                                      <p:cBhvr>
                                        <p:cTn id="128" dur="200" fill="hold">
                                          <p:stCondLst>
                                            <p:cond delay="400"/>
                                          </p:stCondLst>
                                        </p:cTn>
                                        <p:tgtEl>
                                          <p:spTgt spid="17"/>
                                        </p:tgtEl>
                                        <p:attrNameLst>
                                          <p:attrName>r</p:attrName>
                                        </p:attrNameLst>
                                      </p:cBhvr>
                                    </p:animRot>
                                    <p:animRot by="-240000">
                                      <p:cBhvr>
                                        <p:cTn id="129" dur="200" fill="hold">
                                          <p:stCondLst>
                                            <p:cond delay="600"/>
                                          </p:stCondLst>
                                        </p:cTn>
                                        <p:tgtEl>
                                          <p:spTgt spid="17"/>
                                        </p:tgtEl>
                                        <p:attrNameLst>
                                          <p:attrName>r</p:attrName>
                                        </p:attrNameLst>
                                      </p:cBhvr>
                                    </p:animRot>
                                    <p:animRot by="120000">
                                      <p:cBhvr>
                                        <p:cTn id="130" dur="200" fill="hold">
                                          <p:stCondLst>
                                            <p:cond delay="800"/>
                                          </p:stCondLst>
                                        </p:cTn>
                                        <p:tgtEl>
                                          <p:spTgt spid="17"/>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L’Amazonie n’a jamais pu être colonisée par l’homme en raison de la densité de sa végétation. Mais aujourd’hui ce trésor écologique est menacé par la déforestation massive.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L’Amazonie n’a jamais été colonisée à cause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coupeurs de tête.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caïmans.</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la densité de sa végétation.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par>
                                <p:cTn id="23" presetID="1" presetClass="exit" presetSubtype="0" fill="hold" nodeType="withEffect">
                                  <p:stCondLst>
                                    <p:cond delay="0"/>
                                  </p:stCondLst>
                                  <p:childTnLst>
                                    <p:set>
                                      <p:cBhvr>
                                        <p:cTn id="2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5" restart="whenNotActive" fill="hold" evtFilter="cancelBubble" nodeType="interactiveSeq">
                <p:stCondLst>
                  <p:cond evt="onClick" delay="0">
                    <p:tgtEl>
                      <p:spTgt spid="8"/>
                    </p:tgtEl>
                  </p:cond>
                </p:stCondLst>
                <p:endSync evt="end" delay="0">
                  <p:rtn val="all"/>
                </p:endSync>
                <p:childTnLst>
                  <p:par>
                    <p:cTn id="26" fill="hold">
                      <p:stCondLst>
                        <p:cond delay="0"/>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5" restart="whenNotActive" fill="hold" evtFilter="cancelBubble" nodeType="interactiveSeq">
                <p:stCondLst>
                  <p:cond evt="onClick" delay="0">
                    <p:tgtEl>
                      <p:spTgt spid="7"/>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remove" grpId="1" nodeType="clickEffect">
                                  <p:stCondLst>
                                    <p:cond delay="0"/>
                                  </p:stCondLst>
                                  <p:childTnLst>
                                    <p:animClr clrSpc="rgb">
                                      <p:cBhvr override="childStyle">
                                        <p:cTn id="39" dur="100" fill="hold"/>
                                        <p:tgtEl>
                                          <p:spTgt spid="7"/>
                                        </p:tgtEl>
                                        <p:attrNameLst>
                                          <p:attrName>style.color</p:attrName>
                                        </p:attrNameLst>
                                      </p:cBhvr>
                                      <p:to>
                                        <a:srgbClr val="FF9966"/>
                                      </p:to>
                                    </p:animClr>
                                    <p:animClr clrSpc="rgb">
                                      <p:cBhvr>
                                        <p:cTn id="40" dur="100" fill="hold"/>
                                        <p:tgtEl>
                                          <p:spTgt spid="7"/>
                                        </p:tgtEl>
                                        <p:attrNameLst>
                                          <p:attrName>fillcolor</p:attrName>
                                        </p:attrNameLst>
                                      </p:cBhvr>
                                      <p:to>
                                        <a:srgbClr val="FF9966"/>
                                      </p:to>
                                    </p:animClr>
                                    <p:set>
                                      <p:cBhvr>
                                        <p:cTn id="41" dur="100" fill="hold"/>
                                        <p:tgtEl>
                                          <p:spTgt spid="7"/>
                                        </p:tgtEl>
                                        <p:attrNameLst>
                                          <p:attrName>fill.type</p:attrName>
                                        </p:attrNameLst>
                                      </p:cBhvr>
                                      <p:to>
                                        <p:strVal val="solid"/>
                                      </p:to>
                                    </p:set>
                                    <p:set>
                                      <p:cBhvr>
                                        <p:cTn id="42" dur="100" fill="hold"/>
                                        <p:tgtEl>
                                          <p:spTgt spid="7"/>
                                        </p:tgtEl>
                                        <p:attrNameLst>
                                          <p:attrName>fill.on</p:attrName>
                                        </p:attrNameLst>
                                      </p:cBhvr>
                                      <p:to>
                                        <p:strVal val="true"/>
                                      </p:to>
                                    </p:se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48" restart="whenNotActive" fill="hold" evtFilter="cancelBubble" nodeType="interactiveSeq">
                <p:stCondLst>
                  <p:cond evt="onClick" delay="0">
                    <p:tgtEl>
                      <p:spTgt spid="11"/>
                    </p:tgtEl>
                  </p:cond>
                </p:stCondLst>
                <p:endSync evt="end" delay="0">
                  <p:rtn val="all"/>
                </p:endSync>
                <p:childTnLst>
                  <p:par>
                    <p:cTn id="49" fill="hold">
                      <p:stCondLst>
                        <p:cond delay="0"/>
                      </p:stCondLst>
                      <p:childTnLst>
                        <p:par>
                          <p:cTn id="50" fill="hold">
                            <p:stCondLst>
                              <p:cond delay="0"/>
                            </p:stCondLst>
                            <p:childTnLst>
                              <p:par>
                                <p:cTn id="51" presetID="32" presetClass="emph" presetSubtype="0" fill="remove" grpId="0" nodeType="clickEffect">
                                  <p:stCondLst>
                                    <p:cond delay="0"/>
                                  </p:stCondLst>
                                  <p:childTnLst>
                                    <p:animClr clrSpc="rgb">
                                      <p:cBhvr override="childStyle">
                                        <p:cTn id="52" dur="100" fill="hold"/>
                                        <p:tgtEl>
                                          <p:spTgt spid="11"/>
                                        </p:tgtEl>
                                        <p:attrNameLst>
                                          <p:attrName>style.color</p:attrName>
                                        </p:attrNameLst>
                                      </p:cBhvr>
                                      <p:to>
                                        <a:srgbClr val="FF9966"/>
                                      </p:to>
                                    </p:animClr>
                                    <p:animClr clrSpc="rgb">
                                      <p:cBhvr>
                                        <p:cTn id="53" dur="100" fill="hold"/>
                                        <p:tgtEl>
                                          <p:spTgt spid="11"/>
                                        </p:tgtEl>
                                        <p:attrNameLst>
                                          <p:attrName>fillcolor</p:attrName>
                                        </p:attrNameLst>
                                      </p:cBhvr>
                                      <p:to>
                                        <a:srgbClr val="FF9966"/>
                                      </p:to>
                                    </p:animClr>
                                    <p:set>
                                      <p:cBhvr>
                                        <p:cTn id="54" dur="100" fill="hold"/>
                                        <p:tgtEl>
                                          <p:spTgt spid="11"/>
                                        </p:tgtEl>
                                        <p:attrNameLst>
                                          <p:attrName>fill.type</p:attrName>
                                        </p:attrNameLst>
                                      </p:cBhvr>
                                      <p:to>
                                        <p:strVal val="solid"/>
                                      </p:to>
                                    </p:set>
                                    <p:set>
                                      <p:cBhvr>
                                        <p:cTn id="55" dur="100" fill="hold"/>
                                        <p:tgtEl>
                                          <p:spTgt spid="11"/>
                                        </p:tgtEl>
                                        <p:attrNameLst>
                                          <p:attrName>fill.on</p:attrName>
                                        </p:attrNameLst>
                                      </p:cBhvr>
                                      <p:to>
                                        <p:strVal val="true"/>
                                      </p:to>
                                    </p:set>
                                    <p:animRot by="120000">
                                      <p:cBhvr>
                                        <p:cTn id="56" dur="100" fill="hold">
                                          <p:stCondLst>
                                            <p:cond delay="0"/>
                                          </p:stCondLst>
                                        </p:cTn>
                                        <p:tgtEl>
                                          <p:spTgt spid="11"/>
                                        </p:tgtEl>
                                        <p:attrNameLst>
                                          <p:attrName>r</p:attrName>
                                        </p:attrNameLst>
                                      </p:cBhvr>
                                    </p:animRot>
                                    <p:animRot by="-240000">
                                      <p:cBhvr>
                                        <p:cTn id="57" dur="200" fill="hold">
                                          <p:stCondLst>
                                            <p:cond delay="200"/>
                                          </p:stCondLst>
                                        </p:cTn>
                                        <p:tgtEl>
                                          <p:spTgt spid="11"/>
                                        </p:tgtEl>
                                        <p:attrNameLst>
                                          <p:attrName>r</p:attrName>
                                        </p:attrNameLst>
                                      </p:cBhvr>
                                    </p:animRot>
                                    <p:animRot by="240000">
                                      <p:cBhvr>
                                        <p:cTn id="58" dur="200" fill="hold">
                                          <p:stCondLst>
                                            <p:cond delay="400"/>
                                          </p:stCondLst>
                                        </p:cTn>
                                        <p:tgtEl>
                                          <p:spTgt spid="11"/>
                                        </p:tgtEl>
                                        <p:attrNameLst>
                                          <p:attrName>r</p:attrName>
                                        </p:attrNameLst>
                                      </p:cBhvr>
                                    </p:animRot>
                                    <p:animRot by="-240000">
                                      <p:cBhvr>
                                        <p:cTn id="59" dur="200" fill="hold">
                                          <p:stCondLst>
                                            <p:cond delay="600"/>
                                          </p:stCondLst>
                                        </p:cTn>
                                        <p:tgtEl>
                                          <p:spTgt spid="11"/>
                                        </p:tgtEl>
                                        <p:attrNameLst>
                                          <p:attrName>r</p:attrName>
                                        </p:attrNameLst>
                                      </p:cBhvr>
                                    </p:animRot>
                                    <p:animRot by="120000">
                                      <p:cBhvr>
                                        <p:cTn id="60" dur="200" fill="hold">
                                          <p:stCondLst>
                                            <p:cond delay="800"/>
                                          </p:stCondLst>
                                        </p:cTn>
                                        <p:tgtEl>
                                          <p:spTgt spid="11"/>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1" restart="whenNotActive" fill="hold" evtFilter="cancelBubble" nodeType="interactiveSeq">
                <p:stCondLst>
                  <p:cond evt="onClick" delay="0">
                    <p:tgtEl>
                      <p:spTgt spid="12"/>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p:cBhvr>
                                        <p:cTn id="65" dur="1000" fill="hold"/>
                                        <p:tgtEl>
                                          <p:spTgt spid="12"/>
                                        </p:tgtEl>
                                        <p:attrNameLst>
                                          <p:attrName>fillcolor</p:attrName>
                                        </p:attrNameLst>
                                      </p:cBhvr>
                                      <p:to>
                                        <a:srgbClr val="FFFF66"/>
                                      </p:to>
                                    </p:animClr>
                                    <p:set>
                                      <p:cBhvr>
                                        <p:cTn id="66" dur="1000" fill="hold"/>
                                        <p:tgtEl>
                                          <p:spTgt spid="12"/>
                                        </p:tgtEl>
                                        <p:attrNameLst>
                                          <p:attrName>fill.type</p:attrName>
                                        </p:attrNameLst>
                                      </p:cBhvr>
                                      <p:to>
                                        <p:strVal val="solid"/>
                                      </p:to>
                                    </p:set>
                                    <p:set>
                                      <p:cBhvr>
                                        <p:cTn id="67" dur="1000" fill="hold"/>
                                        <p:tgtEl>
                                          <p:spTgt spid="12"/>
                                        </p:tgtEl>
                                        <p:attrNameLst>
                                          <p:attrName>fill.on</p:attrName>
                                        </p:attrNameLst>
                                      </p:cBhvr>
                                      <p:to>
                                        <p:strVal val="true"/>
                                      </p:to>
                                    </p:set>
                                  </p:childTnLst>
                                  <p:subTnLst>
                                    <p:audio>
                                      <p:cMediaNode>
                                        <p:cTn display="0" masterRel="sameClick">
                                          <p:stCondLst>
                                            <p:cond evt="begin" delay="0">
                                              <p:tn val="64"/>
                                            </p:cond>
                                          </p:stCondLst>
                                          <p:endCondLst>
                                            <p:cond evt="onStopAudio" delay="0">
                                              <p:tgtEl>
                                                <p:sldTgt/>
                                              </p:tgtEl>
                                            </p:cond>
                                          </p:endCondLst>
                                        </p:cTn>
                                        <p:tgtEl>
                                          <p:sndTgt r:embed="rId3" name="clochette.wav"/>
                                        </p:tgtEl>
                                      </p:cMediaNode>
                                    </p:audio>
                                  </p:subTnLst>
                                </p:cTn>
                              </p:par>
                              <p:par>
                                <p:cTn id="68" presetID="1" presetClass="exit" presetSubtype="0" fill="hold" grpId="2" nodeType="withEffect">
                                  <p:stCondLst>
                                    <p:cond delay="0"/>
                                  </p:stCondLst>
                                  <p:childTnLst>
                                    <p:set>
                                      <p:cBhvr>
                                        <p:cTn id="69" dur="1" fill="hold">
                                          <p:stCondLst>
                                            <p:cond delay="0"/>
                                          </p:stCondLst>
                                        </p:cTn>
                                        <p:tgtEl>
                                          <p:spTgt spid="7"/>
                                        </p:tgtEl>
                                        <p:attrNameLst>
                                          <p:attrName>style.visibility</p:attrName>
                                        </p:attrNameLst>
                                      </p:cBhvr>
                                      <p:to>
                                        <p:strVal val="hidden"/>
                                      </p:to>
                                    </p:set>
                                  </p:childTnLst>
                                </p:cTn>
                              </p:par>
                              <p:par>
                                <p:cTn id="70" presetID="1" presetClass="exit" presetSubtype="0" fill="hold" grpId="1" nodeType="withEffect">
                                  <p:stCondLst>
                                    <p:cond delay="0"/>
                                  </p:stCondLst>
                                  <p:childTnLst>
                                    <p:set>
                                      <p:cBhvr>
                                        <p:cTn id="71" dur="1" fill="hold">
                                          <p:stCondLst>
                                            <p:cond delay="0"/>
                                          </p:stCondLst>
                                        </p:cTn>
                                        <p:tgtEl>
                                          <p:spTgt spid="11"/>
                                        </p:tgtEl>
                                        <p:attrNameLst>
                                          <p:attrName>style.visibility</p:attrName>
                                        </p:attrNameLst>
                                      </p:cBhvr>
                                      <p:to>
                                        <p:strVal val="hidden"/>
                                      </p:to>
                                    </p:set>
                                  </p:childTnLst>
                                </p:cTn>
                              </p:par>
                              <p:par>
                                <p:cTn id="72" presetID="64" presetClass="path" presetSubtype="0" accel="50000" decel="50000" fill="hold" grpId="0" nodeType="withEffect">
                                  <p:stCondLst>
                                    <p:cond delay="0"/>
                                  </p:stCondLst>
                                  <p:childTnLst>
                                    <p:animMotion origin="layout" path="M 0 -1.11022E-16 L 0 -0.23403 " pathEditMode="relative" rAng="0" ptsTypes="AA">
                                      <p:cBhvr>
                                        <p:cTn id="73" dur="500" fill="hold"/>
                                        <p:tgtEl>
                                          <p:spTgt spid="12"/>
                                        </p:tgtEl>
                                        <p:attrNameLst>
                                          <p:attrName>ppt_x</p:attrName>
                                          <p:attrName>ppt_y</p:attrName>
                                        </p:attrNameLst>
                                      </p:cBhvr>
                                      <p:rCtr x="0" y="-117"/>
                                    </p:animMotion>
                                  </p:childTnLst>
                                </p:cTn>
                              </p:par>
                              <p:par>
                                <p:cTn id="74" presetID="34" presetClass="entr" presetSubtype="0" fill="hold" nodeType="withEffect">
                                  <p:stCondLst>
                                    <p:cond delay="0"/>
                                  </p:stCondLst>
                                  <p:childTnLst>
                                    <p:set>
                                      <p:cBhvr>
                                        <p:cTn id="75" dur="1" fill="hold">
                                          <p:stCondLst>
                                            <p:cond delay="0"/>
                                          </p:stCondLst>
                                        </p:cTn>
                                        <p:tgtEl>
                                          <p:spTgt spid="10"/>
                                        </p:tgtEl>
                                        <p:attrNameLst>
                                          <p:attrName>style.visibility</p:attrName>
                                        </p:attrNameLst>
                                      </p:cBhvr>
                                      <p:to>
                                        <p:strVal val="visible"/>
                                      </p:to>
                                    </p:set>
                                    <p:anim from="(-#ppt_w/2)" to="(#ppt_x)" calcmode="lin" valueType="num">
                                      <p:cBhvr>
                                        <p:cTn id="76" dur="600" fill="hold">
                                          <p:stCondLst>
                                            <p:cond delay="0"/>
                                          </p:stCondLst>
                                        </p:cTn>
                                        <p:tgtEl>
                                          <p:spTgt spid="10"/>
                                        </p:tgtEl>
                                        <p:attrNameLst>
                                          <p:attrName>ppt_x</p:attrName>
                                        </p:attrNameLst>
                                      </p:cBhvr>
                                    </p:anim>
                                    <p:anim from="0" to="-1.0" calcmode="lin" valueType="num">
                                      <p:cBhvr>
                                        <p:cTn id="77" dur="200" decel="50000" autoRev="1" fill="hold">
                                          <p:stCondLst>
                                            <p:cond delay="600"/>
                                          </p:stCondLst>
                                        </p:cTn>
                                        <p:tgtEl>
                                          <p:spTgt spid="10"/>
                                        </p:tgtEl>
                                        <p:attrNameLst>
                                          <p:attrName>xshear</p:attrName>
                                        </p:attrNameLst>
                                      </p:cBhvr>
                                    </p:anim>
                                    <p:animScale>
                                      <p:cBhvr>
                                        <p:cTn id="78" dur="200" decel="100000" autoRev="1" fill="hold">
                                          <p:stCondLst>
                                            <p:cond delay="600"/>
                                          </p:stCondLst>
                                        </p:cTn>
                                        <p:tgtEl>
                                          <p:spTgt spid="10"/>
                                        </p:tgtEl>
                                      </p:cBhvr>
                                      <p:from x="100000" y="100000"/>
                                      <p:to x="80000" y="100000"/>
                                    </p:animScale>
                                    <p:anim by="(#ppt_h/3+#ppt_w*0.1)" calcmode="lin" valueType="num">
                                      <p:cBhvr additive="sum">
                                        <p:cTn id="79"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2"/>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Sibérie, une ethnologue a créé une école itinérante pour les enfants d’éleveurs de rennes. Jusqu’alors les enfants étaient envoyés dans des pensions loin de leurs parents.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Une ethnologue a créé une école pour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enfants des éleveurs de rennes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Développer l’ethnologie.</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Développer </a:t>
            </a:r>
            <a:r>
              <a:rPr lang="fr-FR" sz="2200" dirty="0" smtClean="0">
                <a:solidFill>
                  <a:schemeClr val="tx1"/>
                </a:solidFill>
                <a:latin typeface="Verdana" pitchFamily="34" charset="0"/>
                <a:ea typeface="Verdana" pitchFamily="34" charset="0"/>
                <a:cs typeface="Verdana" pitchFamily="34" charset="0"/>
              </a:rPr>
              <a:t>l’élevage de rennes.</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Auparavant les enfants de Sibérie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Allaient en pension</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N’allaient pas à l’école.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Suivaient </a:t>
            </a:r>
            <a:r>
              <a:rPr lang="fr-FR" sz="2200" dirty="0" smtClean="0">
                <a:solidFill>
                  <a:schemeClr val="tx1"/>
                </a:solidFill>
                <a:latin typeface="Verdana" pitchFamily="34" charset="0"/>
                <a:ea typeface="Verdana" pitchFamily="34" charset="0"/>
                <a:cs typeface="Verdana" pitchFamily="34" charset="0"/>
              </a:rPr>
              <a:t>des cours par correspondance.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1" nodeType="clickEffect">
                                  <p:stCondLst>
                                    <p:cond delay="0"/>
                                  </p:stCondLst>
                                  <p:childTnLst>
                                    <p:animClr clrSpc="rgb">
                                      <p:cBhvr>
                                        <p:cTn id="90" dur="1000" fill="hold"/>
                                        <p:tgtEl>
                                          <p:spTgt spid="14"/>
                                        </p:tgtEl>
                                        <p:attrNameLst>
                                          <p:attrName>fillcolor</p:attrName>
                                        </p:attrNameLst>
                                      </p:cBhvr>
                                      <p:to>
                                        <a:srgbClr val="FFFF66"/>
                                      </p:to>
                                    </p:animClr>
                                    <p:set>
                                      <p:cBhvr>
                                        <p:cTn id="91" dur="1000" fill="hold"/>
                                        <p:tgtEl>
                                          <p:spTgt spid="14"/>
                                        </p:tgtEl>
                                        <p:attrNameLst>
                                          <p:attrName>fill.type</p:attrName>
                                        </p:attrNameLst>
                                      </p:cBhvr>
                                      <p:to>
                                        <p:strVal val="solid"/>
                                      </p:to>
                                    </p:set>
                                    <p:set>
                                      <p:cBhvr>
                                        <p:cTn id="92" dur="1000" fill="hold"/>
                                        <p:tgtEl>
                                          <p:spTgt spid="14"/>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clochette.wav"/>
                                        </p:tgtEl>
                                      </p:cMediaNode>
                                    </p:audio>
                                  </p:subTnLst>
                                </p:cTn>
                              </p:par>
                              <p:par>
                                <p:cTn id="93" presetID="1" presetClass="exit" presetSubtype="0" fill="hold" grpId="1"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par>
                                <p:cTn id="97" presetID="34" presetClass="entr" presetSubtype="0" fill="hold" nodeType="withEffect">
                                  <p:stCondLst>
                                    <p:cond delay="0"/>
                                  </p:stCondLst>
                                  <p:childTnLst>
                                    <p:set>
                                      <p:cBhvr>
                                        <p:cTn id="98" dur="1" fill="hold">
                                          <p:stCondLst>
                                            <p:cond delay="0"/>
                                          </p:stCondLst>
                                        </p:cTn>
                                        <p:tgtEl>
                                          <p:spTgt spid="10"/>
                                        </p:tgtEl>
                                        <p:attrNameLst>
                                          <p:attrName>style.visibility</p:attrName>
                                        </p:attrNameLst>
                                      </p:cBhvr>
                                      <p:to>
                                        <p:strVal val="visible"/>
                                      </p:to>
                                    </p:set>
                                    <p:anim from="(-#ppt_w/2)" to="(#ppt_x)" calcmode="lin" valueType="num">
                                      <p:cBhvr>
                                        <p:cTn id="99" dur="600" fill="hold">
                                          <p:stCondLst>
                                            <p:cond delay="0"/>
                                          </p:stCondLst>
                                        </p:cTn>
                                        <p:tgtEl>
                                          <p:spTgt spid="10"/>
                                        </p:tgtEl>
                                        <p:attrNameLst>
                                          <p:attrName>ppt_x</p:attrName>
                                        </p:attrNameLst>
                                      </p:cBhvr>
                                    </p:anim>
                                    <p:anim from="0" to="-1.0" calcmode="lin" valueType="num">
                                      <p:cBhvr>
                                        <p:cTn id="100" dur="200" decel="50000" autoRev="1" fill="hold">
                                          <p:stCondLst>
                                            <p:cond delay="600"/>
                                          </p:stCondLst>
                                        </p:cTn>
                                        <p:tgtEl>
                                          <p:spTgt spid="10"/>
                                        </p:tgtEl>
                                        <p:attrNameLst>
                                          <p:attrName>xshear</p:attrName>
                                        </p:attrNameLst>
                                      </p:cBhvr>
                                    </p:anim>
                                    <p:animScale>
                                      <p:cBhvr>
                                        <p:cTn id="101" dur="200" decel="100000" autoRev="1" fill="hold">
                                          <p:stCondLst>
                                            <p:cond delay="600"/>
                                          </p:stCondLst>
                                        </p:cTn>
                                        <p:tgtEl>
                                          <p:spTgt spid="10"/>
                                        </p:tgtEl>
                                      </p:cBhvr>
                                      <p:from x="100000" y="100000"/>
                                      <p:to x="80000" y="100000"/>
                                    </p:animScale>
                                    <p:anim by="(#ppt_h/3+#ppt_w*0.1)" calcmode="lin" valueType="num">
                                      <p:cBhvr additive="sum">
                                        <p:cTn id="10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32" presetClass="emph" presetSubtype="0" fill="remove" grpId="0" nodeType="clickEffect">
                                  <p:stCondLst>
                                    <p:cond delay="0"/>
                                  </p:stCondLst>
                                  <p:childTnLst>
                                    <p:animClr clrSpc="rgb">
                                      <p:cBhvr override="childStyle">
                                        <p:cTn id="107" dur="100" fill="hold"/>
                                        <p:tgtEl>
                                          <p:spTgt spid="15"/>
                                        </p:tgtEl>
                                        <p:attrNameLst>
                                          <p:attrName>style.color</p:attrName>
                                        </p:attrNameLst>
                                      </p:cBhvr>
                                      <p:to>
                                        <a:srgbClr val="FF9966"/>
                                      </p:to>
                                    </p:animClr>
                                    <p:animClr clrSpc="rgb">
                                      <p:cBhvr>
                                        <p:cTn id="108" dur="100" fill="hold"/>
                                        <p:tgtEl>
                                          <p:spTgt spid="15"/>
                                        </p:tgtEl>
                                        <p:attrNameLst>
                                          <p:attrName>fillcolor</p:attrName>
                                        </p:attrNameLst>
                                      </p:cBhvr>
                                      <p:to>
                                        <a:srgbClr val="FF9966"/>
                                      </p:to>
                                    </p:animClr>
                                    <p:set>
                                      <p:cBhvr>
                                        <p:cTn id="109" dur="100" fill="hold"/>
                                        <p:tgtEl>
                                          <p:spTgt spid="15"/>
                                        </p:tgtEl>
                                        <p:attrNameLst>
                                          <p:attrName>fill.type</p:attrName>
                                        </p:attrNameLst>
                                      </p:cBhvr>
                                      <p:to>
                                        <p:strVal val="solid"/>
                                      </p:to>
                                    </p:set>
                                    <p:set>
                                      <p:cBhvr>
                                        <p:cTn id="110" dur="100" fill="hold"/>
                                        <p:tgtEl>
                                          <p:spTgt spid="15"/>
                                        </p:tgtEl>
                                        <p:attrNameLst>
                                          <p:attrName>fill.on</p:attrName>
                                        </p:attrNameLst>
                                      </p:cBhvr>
                                      <p:to>
                                        <p:strVal val="true"/>
                                      </p:to>
                                    </p:se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subTnLst>
                                    <p:audio>
                                      <p:cMediaNode>
                                        <p:cTn display="0" masterRel="sameClick">
                                          <p:stCondLst>
                                            <p:cond evt="begin" delay="0">
                                              <p:tn val="10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116" restart="whenNotActive" fill="hold" evtFilter="cancelBubble" nodeType="interactiveSeq">
                <p:stCondLst>
                  <p:cond evt="onClick" delay="0">
                    <p:tgtEl>
                      <p:spTgt spid="16"/>
                    </p:tgtEl>
                  </p:cond>
                </p:stCondLst>
                <p:endSync evt="end" delay="0">
                  <p:rtn val="all"/>
                </p:endSync>
                <p:childTnLst>
                  <p:par>
                    <p:cTn id="117" fill="hold">
                      <p:stCondLst>
                        <p:cond delay="0"/>
                      </p:stCondLst>
                      <p:childTnLst>
                        <p:par>
                          <p:cTn id="118" fill="hold">
                            <p:stCondLst>
                              <p:cond delay="0"/>
                            </p:stCondLst>
                            <p:childTnLst>
                              <p:par>
                                <p:cTn id="119" presetID="32" presetClass="emph" presetSubtype="0" fill="remove" nodeType="clickEffect">
                                  <p:stCondLst>
                                    <p:cond delay="0"/>
                                  </p:stCondLst>
                                  <p:childTnLst>
                                    <p:animClr clrSpc="rgb">
                                      <p:cBhvr override="childStyle">
                                        <p:cTn id="120" dur="100" fill="hold"/>
                                        <p:tgtEl>
                                          <p:spTgt spid="16"/>
                                        </p:tgtEl>
                                        <p:attrNameLst>
                                          <p:attrName>style.color</p:attrName>
                                        </p:attrNameLst>
                                      </p:cBhvr>
                                      <p:to>
                                        <a:srgbClr val="FF9966"/>
                                      </p:to>
                                    </p:animClr>
                                    <p:animClr clrSpc="rgb">
                                      <p:cBhvr>
                                        <p:cTn id="121" dur="100" fill="hold"/>
                                        <p:tgtEl>
                                          <p:spTgt spid="16"/>
                                        </p:tgtEl>
                                        <p:attrNameLst>
                                          <p:attrName>fillcolor</p:attrName>
                                        </p:attrNameLst>
                                      </p:cBhvr>
                                      <p:to>
                                        <a:srgbClr val="FF9966"/>
                                      </p:to>
                                    </p:animClr>
                                    <p:set>
                                      <p:cBhvr>
                                        <p:cTn id="122" dur="100" fill="hold"/>
                                        <p:tgtEl>
                                          <p:spTgt spid="16"/>
                                        </p:tgtEl>
                                        <p:attrNameLst>
                                          <p:attrName>fill.type</p:attrName>
                                        </p:attrNameLst>
                                      </p:cBhvr>
                                      <p:to>
                                        <p:strVal val="solid"/>
                                      </p:to>
                                    </p:set>
                                    <p:set>
                                      <p:cBhvr>
                                        <p:cTn id="123" dur="100" fill="hold"/>
                                        <p:tgtEl>
                                          <p:spTgt spid="16"/>
                                        </p:tgtEl>
                                        <p:attrNameLst>
                                          <p:attrName>fill.on</p:attrName>
                                        </p:attrNameLst>
                                      </p:cBhvr>
                                      <p:to>
                                        <p:strVal val="true"/>
                                      </p:to>
                                    </p:set>
                                    <p:animRot by="120000">
                                      <p:cBhvr>
                                        <p:cTn id="124" dur="100" fill="hold">
                                          <p:stCondLst>
                                            <p:cond delay="0"/>
                                          </p:stCondLst>
                                        </p:cTn>
                                        <p:tgtEl>
                                          <p:spTgt spid="16"/>
                                        </p:tgtEl>
                                        <p:attrNameLst>
                                          <p:attrName>r</p:attrName>
                                        </p:attrNameLst>
                                      </p:cBhvr>
                                    </p:animRot>
                                    <p:animRot by="-240000">
                                      <p:cBhvr>
                                        <p:cTn id="125" dur="200" fill="hold">
                                          <p:stCondLst>
                                            <p:cond delay="200"/>
                                          </p:stCondLst>
                                        </p:cTn>
                                        <p:tgtEl>
                                          <p:spTgt spid="16"/>
                                        </p:tgtEl>
                                        <p:attrNameLst>
                                          <p:attrName>r</p:attrName>
                                        </p:attrNameLst>
                                      </p:cBhvr>
                                    </p:animRot>
                                    <p:animRot by="240000">
                                      <p:cBhvr>
                                        <p:cTn id="126" dur="200" fill="hold">
                                          <p:stCondLst>
                                            <p:cond delay="400"/>
                                          </p:stCondLst>
                                        </p:cTn>
                                        <p:tgtEl>
                                          <p:spTgt spid="16"/>
                                        </p:tgtEl>
                                        <p:attrNameLst>
                                          <p:attrName>r</p:attrName>
                                        </p:attrNameLst>
                                      </p:cBhvr>
                                    </p:animRot>
                                    <p:animRot by="-240000">
                                      <p:cBhvr>
                                        <p:cTn id="127" dur="200" fill="hold">
                                          <p:stCondLst>
                                            <p:cond delay="600"/>
                                          </p:stCondLst>
                                        </p:cTn>
                                        <p:tgtEl>
                                          <p:spTgt spid="16"/>
                                        </p:tgtEl>
                                        <p:attrNameLst>
                                          <p:attrName>r</p:attrName>
                                        </p:attrNameLst>
                                      </p:cBhvr>
                                    </p:animRot>
                                    <p:animRot by="120000">
                                      <p:cBhvr>
                                        <p:cTn id="128" dur="200" fill="hold">
                                          <p:stCondLst>
                                            <p:cond delay="800"/>
                                          </p:stCondLst>
                                        </p:cTn>
                                        <p:tgtEl>
                                          <p:spTgt spid="16"/>
                                        </p:tgtEl>
                                        <p:attrNameLst>
                                          <p:attrName>r</p:attrName>
                                        </p:attrNameLst>
                                      </p:cBhvr>
                                    </p:animRot>
                                  </p:childTnLst>
                                  <p:subTnLst>
                                    <p:audio>
                                      <p:cMediaNode>
                                        <p:cTn display="0" masterRel="sameClick">
                                          <p:stCondLst>
                                            <p:cond evt="begin" delay="0">
                                              <p:tn val="11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5" grpId="0" animBg="1"/>
      <p:bldP spid="15" grpId="1" animBg="1"/>
      <p:bldP spid="16"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L’ancien espion Bob </a:t>
            </a:r>
            <a:r>
              <a:rPr lang="fr-FR" sz="2200" dirty="0" err="1" smtClean="0">
                <a:solidFill>
                  <a:schemeClr val="tx1"/>
                </a:solidFill>
                <a:latin typeface="Verdana" pitchFamily="34" charset="0"/>
                <a:ea typeface="Verdana" pitchFamily="34" charset="0"/>
                <a:cs typeface="Verdana" pitchFamily="34" charset="0"/>
              </a:rPr>
              <a:t>Barron</a:t>
            </a:r>
            <a:r>
              <a:rPr lang="fr-FR" sz="2200" dirty="0" smtClean="0">
                <a:solidFill>
                  <a:schemeClr val="tx1"/>
                </a:solidFill>
                <a:latin typeface="Verdana" pitchFamily="34" charset="0"/>
                <a:ea typeface="Verdana" pitchFamily="34" charset="0"/>
                <a:cs typeface="Verdana" pitchFamily="34" charset="0"/>
              </a:rPr>
              <a:t>, que l’on appelait l’homme aux cent visages parce qu’il élaborait des prothèses de camouflage, met désormais son talent au service des personnes défigurées par un accident.</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Bob </a:t>
            </a:r>
            <a:r>
              <a:rPr lang="fr-FR" sz="2200" dirty="0" err="1" smtClean="0">
                <a:solidFill>
                  <a:schemeClr val="bg1"/>
                </a:solidFill>
                <a:latin typeface="Verdana" pitchFamily="34" charset="0"/>
                <a:ea typeface="Verdana" pitchFamily="34" charset="0"/>
                <a:cs typeface="Verdana" pitchFamily="34" charset="0"/>
              </a:rPr>
              <a:t>Barron</a:t>
            </a:r>
            <a:r>
              <a:rPr lang="fr-FR" sz="2200" dirty="0" smtClean="0">
                <a:solidFill>
                  <a:schemeClr val="bg1"/>
                </a:solidFill>
                <a:latin typeface="Verdana" pitchFamily="34" charset="0"/>
                <a:ea typeface="Verdana" pitchFamily="34" charset="0"/>
                <a:cs typeface="Verdana" pitchFamily="34" charset="0"/>
              </a:rPr>
              <a:t> travaillait pour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hôpitaux.</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services secrets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police New Yorkaise.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Bob </a:t>
            </a:r>
            <a:r>
              <a:rPr lang="fr-FR" sz="2200" dirty="0" err="1" smtClean="0">
                <a:solidFill>
                  <a:schemeClr val="bg1"/>
                </a:solidFill>
                <a:latin typeface="Verdana" pitchFamily="34" charset="0"/>
                <a:ea typeface="Verdana" pitchFamily="34" charset="0"/>
                <a:cs typeface="Verdana" pitchFamily="34" charset="0"/>
              </a:rPr>
              <a:t>Barron</a:t>
            </a:r>
            <a:r>
              <a:rPr lang="fr-FR" sz="2200" dirty="0" smtClean="0">
                <a:solidFill>
                  <a:schemeClr val="bg1"/>
                </a:solidFill>
                <a:latin typeface="Verdana" pitchFamily="34" charset="0"/>
                <a:ea typeface="Verdana" pitchFamily="34" charset="0"/>
                <a:cs typeface="Verdana" pitchFamily="34" charset="0"/>
              </a:rPr>
              <a:t> était surnommé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L’homme aux cent visages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L’homme aux mille visages.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L’homme </a:t>
            </a:r>
            <a:r>
              <a:rPr lang="fr-FR" sz="2200" dirty="0" smtClean="0">
                <a:solidFill>
                  <a:schemeClr val="tx1"/>
                </a:solidFill>
                <a:latin typeface="Verdana" pitchFamily="34" charset="0"/>
                <a:ea typeface="Verdana" pitchFamily="34" charset="0"/>
                <a:cs typeface="Verdana" pitchFamily="34" charset="0"/>
              </a:rPr>
              <a:t>sans visage.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4"/>
                                        </p:tgtEl>
                                        <p:attrNameLst>
                                          <p:attrName>fillcolor</p:attrName>
                                        </p:attrNameLst>
                                      </p:cBhvr>
                                      <p:to>
                                        <a:srgbClr val="FFFF66"/>
                                      </p:to>
                                    </p:animClr>
                                    <p:set>
                                      <p:cBhvr>
                                        <p:cTn id="93" dur="1000" fill="hold"/>
                                        <p:tgtEl>
                                          <p:spTgt spid="14"/>
                                        </p:tgtEl>
                                        <p:attrNameLst>
                                          <p:attrName>fill.type</p:attrName>
                                        </p:attrNameLst>
                                      </p:cBhvr>
                                      <p:to>
                                        <p:strVal val="solid"/>
                                      </p:to>
                                    </p:set>
                                    <p:set>
                                      <p:cBhvr>
                                        <p:cTn id="94" dur="1000" fill="hold"/>
                                        <p:tgtEl>
                                          <p:spTgt spid="14"/>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0"/>
                                        </p:tgtEl>
                                        <p:attrNameLst>
                                          <p:attrName>style.visibility</p:attrName>
                                        </p:attrNameLst>
                                      </p:cBhvr>
                                      <p:to>
                                        <p:strVal val="visible"/>
                                      </p:to>
                                    </p:set>
                                    <p:anim from="(-#ppt_w/2)" to="(#ppt_x)" calcmode="lin" valueType="num">
                                      <p:cBhvr>
                                        <p:cTn id="101" dur="600" fill="hold">
                                          <p:stCondLst>
                                            <p:cond delay="0"/>
                                          </p:stCondLst>
                                        </p:cTn>
                                        <p:tgtEl>
                                          <p:spTgt spid="10"/>
                                        </p:tgtEl>
                                        <p:attrNameLst>
                                          <p:attrName>ppt_x</p:attrName>
                                        </p:attrNameLst>
                                      </p:cBhvr>
                                    </p:anim>
                                    <p:anim from="0" to="-1.0" calcmode="lin" valueType="num">
                                      <p:cBhvr>
                                        <p:cTn id="102" dur="200" decel="50000" autoRev="1" fill="hold">
                                          <p:stCondLst>
                                            <p:cond delay="600"/>
                                          </p:stCondLst>
                                        </p:cTn>
                                        <p:tgtEl>
                                          <p:spTgt spid="10"/>
                                        </p:tgtEl>
                                        <p:attrNameLst>
                                          <p:attrName>xshear</p:attrName>
                                        </p:attrNameLst>
                                      </p:cBhvr>
                                    </p:anim>
                                    <p:animScale>
                                      <p:cBhvr>
                                        <p:cTn id="103" dur="200" decel="100000" autoRev="1" fill="hold">
                                          <p:stCondLst>
                                            <p:cond delay="600"/>
                                          </p:stCondLst>
                                        </p:cTn>
                                        <p:tgtEl>
                                          <p:spTgt spid="10"/>
                                        </p:tgtEl>
                                      </p:cBhvr>
                                      <p:from x="100000" y="100000"/>
                                      <p:to x="80000" y="100000"/>
                                    </p:animScale>
                                    <p:anim by="(#ppt_h/3+#ppt_w*0.1)" calcmode="lin" valueType="num">
                                      <p:cBhvr additive="sum">
                                        <p:cTn id="104"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4"/>
                  </p:tgtEl>
                </p:cond>
              </p:nextCondLst>
            </p:seq>
            <p:seq concurrent="1" nextAc="seek">
              <p:cTn id="105" restart="whenNotActive" fill="hold" evtFilter="cancelBubble" nodeType="interactiveSeq">
                <p:stCondLst>
                  <p:cond evt="onClick" delay="0">
                    <p:tgtEl>
                      <p:spTgt spid="15"/>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5"/>
                                        </p:tgtEl>
                                        <p:attrNameLst>
                                          <p:attrName>style.color</p:attrName>
                                        </p:attrNameLst>
                                      </p:cBhvr>
                                      <p:to>
                                        <a:srgbClr val="FF9966"/>
                                      </p:to>
                                    </p:animClr>
                                    <p:animClr clrSpc="rgb">
                                      <p:cBhvr>
                                        <p:cTn id="110" dur="100" fill="hold"/>
                                        <p:tgtEl>
                                          <p:spTgt spid="15"/>
                                        </p:tgtEl>
                                        <p:attrNameLst>
                                          <p:attrName>fillcolor</p:attrName>
                                        </p:attrNameLst>
                                      </p:cBhvr>
                                      <p:to>
                                        <a:srgbClr val="FF9966"/>
                                      </p:to>
                                    </p:animClr>
                                    <p:set>
                                      <p:cBhvr>
                                        <p:cTn id="111" dur="100" fill="hold"/>
                                        <p:tgtEl>
                                          <p:spTgt spid="15"/>
                                        </p:tgtEl>
                                        <p:attrNameLst>
                                          <p:attrName>fill.type</p:attrName>
                                        </p:attrNameLst>
                                      </p:cBhvr>
                                      <p:to>
                                        <p:strVal val="solid"/>
                                      </p:to>
                                    </p:set>
                                    <p:set>
                                      <p:cBhvr>
                                        <p:cTn id="112" dur="100" fill="hold"/>
                                        <p:tgtEl>
                                          <p:spTgt spid="15"/>
                                        </p:tgtEl>
                                        <p:attrNameLst>
                                          <p:attrName>fill.on</p:attrName>
                                        </p:attrNameLst>
                                      </p:cBhvr>
                                      <p:to>
                                        <p:strVal val="true"/>
                                      </p:to>
                                    </p:set>
                                    <p:animRot by="120000">
                                      <p:cBhvr>
                                        <p:cTn id="113" dur="100" fill="hold">
                                          <p:stCondLst>
                                            <p:cond delay="0"/>
                                          </p:stCondLst>
                                        </p:cTn>
                                        <p:tgtEl>
                                          <p:spTgt spid="15"/>
                                        </p:tgtEl>
                                        <p:attrNameLst>
                                          <p:attrName>r</p:attrName>
                                        </p:attrNameLst>
                                      </p:cBhvr>
                                    </p:animRot>
                                    <p:animRot by="-240000">
                                      <p:cBhvr>
                                        <p:cTn id="114" dur="200" fill="hold">
                                          <p:stCondLst>
                                            <p:cond delay="200"/>
                                          </p:stCondLst>
                                        </p:cTn>
                                        <p:tgtEl>
                                          <p:spTgt spid="15"/>
                                        </p:tgtEl>
                                        <p:attrNameLst>
                                          <p:attrName>r</p:attrName>
                                        </p:attrNameLst>
                                      </p:cBhvr>
                                    </p:animRot>
                                    <p:animRot by="240000">
                                      <p:cBhvr>
                                        <p:cTn id="115" dur="200" fill="hold">
                                          <p:stCondLst>
                                            <p:cond delay="400"/>
                                          </p:stCondLst>
                                        </p:cTn>
                                        <p:tgtEl>
                                          <p:spTgt spid="15"/>
                                        </p:tgtEl>
                                        <p:attrNameLst>
                                          <p:attrName>r</p:attrName>
                                        </p:attrNameLst>
                                      </p:cBhvr>
                                    </p:animRot>
                                    <p:animRot by="-240000">
                                      <p:cBhvr>
                                        <p:cTn id="116" dur="200" fill="hold">
                                          <p:stCondLst>
                                            <p:cond delay="600"/>
                                          </p:stCondLst>
                                        </p:cTn>
                                        <p:tgtEl>
                                          <p:spTgt spid="15"/>
                                        </p:tgtEl>
                                        <p:attrNameLst>
                                          <p:attrName>r</p:attrName>
                                        </p:attrNameLst>
                                      </p:cBhvr>
                                    </p:animRot>
                                    <p:animRot by="120000">
                                      <p:cBhvr>
                                        <p:cTn id="117" dur="200" fill="hold">
                                          <p:stCondLst>
                                            <p:cond delay="800"/>
                                          </p:stCondLst>
                                        </p:cTn>
                                        <p:tgtEl>
                                          <p:spTgt spid="15"/>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8" restart="whenNotActive" fill="hold" evtFilter="cancelBubble" nodeType="interactiveSeq">
                <p:stCondLst>
                  <p:cond evt="onClick" delay="0">
                    <p:tgtEl>
                      <p:spTgt spid="1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6"/>
                                        </p:tgtEl>
                                        <p:attrNameLst>
                                          <p:attrName>style.color</p:attrName>
                                        </p:attrNameLst>
                                      </p:cBhvr>
                                      <p:to>
                                        <a:srgbClr val="FF9966"/>
                                      </p:to>
                                    </p:animClr>
                                    <p:animClr clrSpc="rgb">
                                      <p:cBhvr>
                                        <p:cTn id="123" dur="100" fill="hold"/>
                                        <p:tgtEl>
                                          <p:spTgt spid="16"/>
                                        </p:tgtEl>
                                        <p:attrNameLst>
                                          <p:attrName>fillcolor</p:attrName>
                                        </p:attrNameLst>
                                      </p:cBhvr>
                                      <p:to>
                                        <a:srgbClr val="FF9966"/>
                                      </p:to>
                                    </p:animClr>
                                    <p:set>
                                      <p:cBhvr>
                                        <p:cTn id="124" dur="100" fill="hold"/>
                                        <p:tgtEl>
                                          <p:spTgt spid="16"/>
                                        </p:tgtEl>
                                        <p:attrNameLst>
                                          <p:attrName>fill.type</p:attrName>
                                        </p:attrNameLst>
                                      </p:cBhvr>
                                      <p:to>
                                        <p:strVal val="solid"/>
                                      </p:to>
                                    </p:set>
                                    <p:set>
                                      <p:cBhvr>
                                        <p:cTn id="125" dur="100" fill="hold"/>
                                        <p:tgtEl>
                                          <p:spTgt spid="16"/>
                                        </p:tgtEl>
                                        <p:attrNameLst>
                                          <p:attrName>fill.on</p:attrName>
                                        </p:attrNameLst>
                                      </p:cBhvr>
                                      <p:to>
                                        <p:strVal val="true"/>
                                      </p:to>
                                    </p:set>
                                    <p:animRot by="120000">
                                      <p:cBhvr>
                                        <p:cTn id="126" dur="100" fill="hold">
                                          <p:stCondLst>
                                            <p:cond delay="0"/>
                                          </p:stCondLst>
                                        </p:cTn>
                                        <p:tgtEl>
                                          <p:spTgt spid="16"/>
                                        </p:tgtEl>
                                        <p:attrNameLst>
                                          <p:attrName>r</p:attrName>
                                        </p:attrNameLst>
                                      </p:cBhvr>
                                    </p:animRot>
                                    <p:animRot by="-240000">
                                      <p:cBhvr>
                                        <p:cTn id="127" dur="200" fill="hold">
                                          <p:stCondLst>
                                            <p:cond delay="200"/>
                                          </p:stCondLst>
                                        </p:cTn>
                                        <p:tgtEl>
                                          <p:spTgt spid="16"/>
                                        </p:tgtEl>
                                        <p:attrNameLst>
                                          <p:attrName>r</p:attrName>
                                        </p:attrNameLst>
                                      </p:cBhvr>
                                    </p:animRot>
                                    <p:animRot by="240000">
                                      <p:cBhvr>
                                        <p:cTn id="128" dur="200" fill="hold">
                                          <p:stCondLst>
                                            <p:cond delay="400"/>
                                          </p:stCondLst>
                                        </p:cTn>
                                        <p:tgtEl>
                                          <p:spTgt spid="16"/>
                                        </p:tgtEl>
                                        <p:attrNameLst>
                                          <p:attrName>r</p:attrName>
                                        </p:attrNameLst>
                                      </p:cBhvr>
                                    </p:animRot>
                                    <p:animRot by="-240000">
                                      <p:cBhvr>
                                        <p:cTn id="129" dur="200" fill="hold">
                                          <p:stCondLst>
                                            <p:cond delay="600"/>
                                          </p:stCondLst>
                                        </p:cTn>
                                        <p:tgtEl>
                                          <p:spTgt spid="16"/>
                                        </p:tgtEl>
                                        <p:attrNameLst>
                                          <p:attrName>r</p:attrName>
                                        </p:attrNameLst>
                                      </p:cBhvr>
                                    </p:animRot>
                                    <p:animRot by="120000">
                                      <p:cBhvr>
                                        <p:cTn id="130" dur="200" fill="hold">
                                          <p:stCondLst>
                                            <p:cond delay="800"/>
                                          </p:stCondLst>
                                        </p:cTn>
                                        <p:tgtEl>
                                          <p:spTgt spid="1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5" grpId="0" animBg="1"/>
      <p:bldP spid="15" grpId="1" animBg="1"/>
      <p:bldP spid="16" grpId="0" animBg="1"/>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L’Arctique est la région la plus touchée par le réchauffement de la planète. La banquise est menacée et avec elle la faune et ses habitants.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réchauffement du climat menace surtout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L’Arctique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L’Antarctique.</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Patagonie.</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menace touche directement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banquise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L’océan.</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t>
            </a:r>
            <a:r>
              <a:rPr lang="fr-FR" sz="2200" dirty="0" smtClean="0">
                <a:solidFill>
                  <a:schemeClr val="tx1"/>
                </a:solidFill>
                <a:latin typeface="Verdana" pitchFamily="34" charset="0"/>
                <a:ea typeface="Verdana" pitchFamily="34" charset="0"/>
                <a:cs typeface="Verdana" pitchFamily="34" charset="0"/>
              </a:rPr>
              <a:t>glaciers.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1" nodeType="clickEffect">
                                  <p:stCondLst>
                                    <p:cond delay="0"/>
                                  </p:stCondLst>
                                  <p:childTnLst>
                                    <p:animClr clrSpc="rgb">
                                      <p:cBhvr>
                                        <p:cTn id="90" dur="1000" fill="hold"/>
                                        <p:tgtEl>
                                          <p:spTgt spid="14"/>
                                        </p:tgtEl>
                                        <p:attrNameLst>
                                          <p:attrName>fillcolor</p:attrName>
                                        </p:attrNameLst>
                                      </p:cBhvr>
                                      <p:to>
                                        <a:srgbClr val="FFFF66"/>
                                      </p:to>
                                    </p:animClr>
                                    <p:set>
                                      <p:cBhvr>
                                        <p:cTn id="91" dur="1000" fill="hold"/>
                                        <p:tgtEl>
                                          <p:spTgt spid="14"/>
                                        </p:tgtEl>
                                        <p:attrNameLst>
                                          <p:attrName>fill.type</p:attrName>
                                        </p:attrNameLst>
                                      </p:cBhvr>
                                      <p:to>
                                        <p:strVal val="solid"/>
                                      </p:to>
                                    </p:set>
                                    <p:set>
                                      <p:cBhvr>
                                        <p:cTn id="92" dur="1000" fill="hold"/>
                                        <p:tgtEl>
                                          <p:spTgt spid="14"/>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clochette.wav"/>
                                        </p:tgtEl>
                                      </p:cMediaNode>
                                    </p:audio>
                                  </p:subTnLst>
                                </p:cTn>
                              </p:par>
                              <p:par>
                                <p:cTn id="93" presetID="1" presetClass="exit" presetSubtype="0" fill="hold" grpId="1" nodeType="withEffect">
                                  <p:stCondLst>
                                    <p:cond delay="0"/>
                                  </p:stCondLst>
                                  <p:childTnLst>
                                    <p:set>
                                      <p:cBhvr>
                                        <p:cTn id="94" dur="1" fill="hold">
                                          <p:stCondLst>
                                            <p:cond delay="0"/>
                                          </p:stCondLst>
                                        </p:cTn>
                                        <p:tgtEl>
                                          <p:spTgt spid="15"/>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par>
                                <p:cTn id="97" presetID="34" presetClass="entr" presetSubtype="0" fill="hold" nodeType="withEffect">
                                  <p:stCondLst>
                                    <p:cond delay="0"/>
                                  </p:stCondLst>
                                  <p:childTnLst>
                                    <p:set>
                                      <p:cBhvr>
                                        <p:cTn id="98" dur="1" fill="hold">
                                          <p:stCondLst>
                                            <p:cond delay="0"/>
                                          </p:stCondLst>
                                        </p:cTn>
                                        <p:tgtEl>
                                          <p:spTgt spid="10"/>
                                        </p:tgtEl>
                                        <p:attrNameLst>
                                          <p:attrName>style.visibility</p:attrName>
                                        </p:attrNameLst>
                                      </p:cBhvr>
                                      <p:to>
                                        <p:strVal val="visible"/>
                                      </p:to>
                                    </p:set>
                                    <p:anim from="(-#ppt_w/2)" to="(#ppt_x)" calcmode="lin" valueType="num">
                                      <p:cBhvr>
                                        <p:cTn id="99" dur="600" fill="hold">
                                          <p:stCondLst>
                                            <p:cond delay="0"/>
                                          </p:stCondLst>
                                        </p:cTn>
                                        <p:tgtEl>
                                          <p:spTgt spid="10"/>
                                        </p:tgtEl>
                                        <p:attrNameLst>
                                          <p:attrName>ppt_x</p:attrName>
                                        </p:attrNameLst>
                                      </p:cBhvr>
                                    </p:anim>
                                    <p:anim from="0" to="-1.0" calcmode="lin" valueType="num">
                                      <p:cBhvr>
                                        <p:cTn id="100" dur="200" decel="50000" autoRev="1" fill="hold">
                                          <p:stCondLst>
                                            <p:cond delay="600"/>
                                          </p:stCondLst>
                                        </p:cTn>
                                        <p:tgtEl>
                                          <p:spTgt spid="10"/>
                                        </p:tgtEl>
                                        <p:attrNameLst>
                                          <p:attrName>xshear</p:attrName>
                                        </p:attrNameLst>
                                      </p:cBhvr>
                                    </p:anim>
                                    <p:animScale>
                                      <p:cBhvr>
                                        <p:cTn id="101" dur="200" decel="100000" autoRev="1" fill="hold">
                                          <p:stCondLst>
                                            <p:cond delay="600"/>
                                          </p:stCondLst>
                                        </p:cTn>
                                        <p:tgtEl>
                                          <p:spTgt spid="10"/>
                                        </p:tgtEl>
                                      </p:cBhvr>
                                      <p:from x="100000" y="100000"/>
                                      <p:to x="80000" y="100000"/>
                                    </p:animScale>
                                    <p:anim by="(#ppt_h/3+#ppt_w*0.1)" calcmode="lin" valueType="num">
                                      <p:cBhvr additive="sum">
                                        <p:cTn id="10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4"/>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32" presetClass="emph" presetSubtype="0" fill="remove" grpId="0" nodeType="clickEffect">
                                  <p:stCondLst>
                                    <p:cond delay="0"/>
                                  </p:stCondLst>
                                  <p:childTnLst>
                                    <p:animClr clrSpc="rgb">
                                      <p:cBhvr override="childStyle">
                                        <p:cTn id="107" dur="100" fill="hold"/>
                                        <p:tgtEl>
                                          <p:spTgt spid="15"/>
                                        </p:tgtEl>
                                        <p:attrNameLst>
                                          <p:attrName>style.color</p:attrName>
                                        </p:attrNameLst>
                                      </p:cBhvr>
                                      <p:to>
                                        <a:srgbClr val="FF9966"/>
                                      </p:to>
                                    </p:animClr>
                                    <p:animClr clrSpc="rgb">
                                      <p:cBhvr>
                                        <p:cTn id="108" dur="100" fill="hold"/>
                                        <p:tgtEl>
                                          <p:spTgt spid="15"/>
                                        </p:tgtEl>
                                        <p:attrNameLst>
                                          <p:attrName>fillcolor</p:attrName>
                                        </p:attrNameLst>
                                      </p:cBhvr>
                                      <p:to>
                                        <a:srgbClr val="FF9966"/>
                                      </p:to>
                                    </p:animClr>
                                    <p:set>
                                      <p:cBhvr>
                                        <p:cTn id="109" dur="100" fill="hold"/>
                                        <p:tgtEl>
                                          <p:spTgt spid="15"/>
                                        </p:tgtEl>
                                        <p:attrNameLst>
                                          <p:attrName>fill.type</p:attrName>
                                        </p:attrNameLst>
                                      </p:cBhvr>
                                      <p:to>
                                        <p:strVal val="solid"/>
                                      </p:to>
                                    </p:set>
                                    <p:set>
                                      <p:cBhvr>
                                        <p:cTn id="110" dur="100" fill="hold"/>
                                        <p:tgtEl>
                                          <p:spTgt spid="15"/>
                                        </p:tgtEl>
                                        <p:attrNameLst>
                                          <p:attrName>fill.on</p:attrName>
                                        </p:attrNameLst>
                                      </p:cBhvr>
                                      <p:to>
                                        <p:strVal val="true"/>
                                      </p:to>
                                    </p:set>
                                    <p:animRot by="120000">
                                      <p:cBhvr>
                                        <p:cTn id="111" dur="100" fill="hold">
                                          <p:stCondLst>
                                            <p:cond delay="0"/>
                                          </p:stCondLst>
                                        </p:cTn>
                                        <p:tgtEl>
                                          <p:spTgt spid="15"/>
                                        </p:tgtEl>
                                        <p:attrNameLst>
                                          <p:attrName>r</p:attrName>
                                        </p:attrNameLst>
                                      </p:cBhvr>
                                    </p:animRot>
                                    <p:animRot by="-240000">
                                      <p:cBhvr>
                                        <p:cTn id="112" dur="200" fill="hold">
                                          <p:stCondLst>
                                            <p:cond delay="200"/>
                                          </p:stCondLst>
                                        </p:cTn>
                                        <p:tgtEl>
                                          <p:spTgt spid="15"/>
                                        </p:tgtEl>
                                        <p:attrNameLst>
                                          <p:attrName>r</p:attrName>
                                        </p:attrNameLst>
                                      </p:cBhvr>
                                    </p:animRot>
                                    <p:animRot by="240000">
                                      <p:cBhvr>
                                        <p:cTn id="113" dur="200" fill="hold">
                                          <p:stCondLst>
                                            <p:cond delay="400"/>
                                          </p:stCondLst>
                                        </p:cTn>
                                        <p:tgtEl>
                                          <p:spTgt spid="15"/>
                                        </p:tgtEl>
                                        <p:attrNameLst>
                                          <p:attrName>r</p:attrName>
                                        </p:attrNameLst>
                                      </p:cBhvr>
                                    </p:animRot>
                                    <p:animRot by="-240000">
                                      <p:cBhvr>
                                        <p:cTn id="114" dur="200" fill="hold">
                                          <p:stCondLst>
                                            <p:cond delay="600"/>
                                          </p:stCondLst>
                                        </p:cTn>
                                        <p:tgtEl>
                                          <p:spTgt spid="15"/>
                                        </p:tgtEl>
                                        <p:attrNameLst>
                                          <p:attrName>r</p:attrName>
                                        </p:attrNameLst>
                                      </p:cBhvr>
                                    </p:animRot>
                                    <p:animRot by="120000">
                                      <p:cBhvr>
                                        <p:cTn id="115" dur="200" fill="hold">
                                          <p:stCondLst>
                                            <p:cond delay="800"/>
                                          </p:stCondLst>
                                        </p:cTn>
                                        <p:tgtEl>
                                          <p:spTgt spid="15"/>
                                        </p:tgtEl>
                                        <p:attrNameLst>
                                          <p:attrName>r</p:attrName>
                                        </p:attrNameLst>
                                      </p:cBhvr>
                                    </p:animRot>
                                  </p:childTnLst>
                                  <p:subTnLst>
                                    <p:audio>
                                      <p:cMediaNode>
                                        <p:cTn display="0" masterRel="sameClick">
                                          <p:stCondLst>
                                            <p:cond evt="begin" delay="0">
                                              <p:tn val="10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116" restart="whenNotActive" fill="hold" evtFilter="cancelBubble" nodeType="interactiveSeq">
                <p:stCondLst>
                  <p:cond evt="onClick" delay="0">
                    <p:tgtEl>
                      <p:spTgt spid="16"/>
                    </p:tgtEl>
                  </p:cond>
                </p:stCondLst>
                <p:endSync evt="end" delay="0">
                  <p:rtn val="all"/>
                </p:endSync>
                <p:childTnLst>
                  <p:par>
                    <p:cTn id="117" fill="hold">
                      <p:stCondLst>
                        <p:cond delay="0"/>
                      </p:stCondLst>
                      <p:childTnLst>
                        <p:par>
                          <p:cTn id="118" fill="hold">
                            <p:stCondLst>
                              <p:cond delay="0"/>
                            </p:stCondLst>
                            <p:childTnLst>
                              <p:par>
                                <p:cTn id="119" presetID="32" presetClass="emph" presetSubtype="0" fill="remove" nodeType="clickEffect">
                                  <p:stCondLst>
                                    <p:cond delay="0"/>
                                  </p:stCondLst>
                                  <p:childTnLst>
                                    <p:animClr clrSpc="rgb">
                                      <p:cBhvr override="childStyle">
                                        <p:cTn id="120" dur="100" fill="hold"/>
                                        <p:tgtEl>
                                          <p:spTgt spid="16"/>
                                        </p:tgtEl>
                                        <p:attrNameLst>
                                          <p:attrName>style.color</p:attrName>
                                        </p:attrNameLst>
                                      </p:cBhvr>
                                      <p:to>
                                        <a:srgbClr val="FF9966"/>
                                      </p:to>
                                    </p:animClr>
                                    <p:animClr clrSpc="rgb">
                                      <p:cBhvr>
                                        <p:cTn id="121" dur="100" fill="hold"/>
                                        <p:tgtEl>
                                          <p:spTgt spid="16"/>
                                        </p:tgtEl>
                                        <p:attrNameLst>
                                          <p:attrName>fillcolor</p:attrName>
                                        </p:attrNameLst>
                                      </p:cBhvr>
                                      <p:to>
                                        <a:srgbClr val="FF9966"/>
                                      </p:to>
                                    </p:animClr>
                                    <p:set>
                                      <p:cBhvr>
                                        <p:cTn id="122" dur="100" fill="hold"/>
                                        <p:tgtEl>
                                          <p:spTgt spid="16"/>
                                        </p:tgtEl>
                                        <p:attrNameLst>
                                          <p:attrName>fill.type</p:attrName>
                                        </p:attrNameLst>
                                      </p:cBhvr>
                                      <p:to>
                                        <p:strVal val="solid"/>
                                      </p:to>
                                    </p:set>
                                    <p:set>
                                      <p:cBhvr>
                                        <p:cTn id="123" dur="100" fill="hold"/>
                                        <p:tgtEl>
                                          <p:spTgt spid="16"/>
                                        </p:tgtEl>
                                        <p:attrNameLst>
                                          <p:attrName>fill.on</p:attrName>
                                        </p:attrNameLst>
                                      </p:cBhvr>
                                      <p:to>
                                        <p:strVal val="true"/>
                                      </p:to>
                                    </p:set>
                                    <p:animRot by="120000">
                                      <p:cBhvr>
                                        <p:cTn id="124" dur="100" fill="hold">
                                          <p:stCondLst>
                                            <p:cond delay="0"/>
                                          </p:stCondLst>
                                        </p:cTn>
                                        <p:tgtEl>
                                          <p:spTgt spid="16"/>
                                        </p:tgtEl>
                                        <p:attrNameLst>
                                          <p:attrName>r</p:attrName>
                                        </p:attrNameLst>
                                      </p:cBhvr>
                                    </p:animRot>
                                    <p:animRot by="-240000">
                                      <p:cBhvr>
                                        <p:cTn id="125" dur="200" fill="hold">
                                          <p:stCondLst>
                                            <p:cond delay="200"/>
                                          </p:stCondLst>
                                        </p:cTn>
                                        <p:tgtEl>
                                          <p:spTgt spid="16"/>
                                        </p:tgtEl>
                                        <p:attrNameLst>
                                          <p:attrName>r</p:attrName>
                                        </p:attrNameLst>
                                      </p:cBhvr>
                                    </p:animRot>
                                    <p:animRot by="240000">
                                      <p:cBhvr>
                                        <p:cTn id="126" dur="200" fill="hold">
                                          <p:stCondLst>
                                            <p:cond delay="400"/>
                                          </p:stCondLst>
                                        </p:cTn>
                                        <p:tgtEl>
                                          <p:spTgt spid="16"/>
                                        </p:tgtEl>
                                        <p:attrNameLst>
                                          <p:attrName>r</p:attrName>
                                        </p:attrNameLst>
                                      </p:cBhvr>
                                    </p:animRot>
                                    <p:animRot by="-240000">
                                      <p:cBhvr>
                                        <p:cTn id="127" dur="200" fill="hold">
                                          <p:stCondLst>
                                            <p:cond delay="600"/>
                                          </p:stCondLst>
                                        </p:cTn>
                                        <p:tgtEl>
                                          <p:spTgt spid="16"/>
                                        </p:tgtEl>
                                        <p:attrNameLst>
                                          <p:attrName>r</p:attrName>
                                        </p:attrNameLst>
                                      </p:cBhvr>
                                    </p:animRot>
                                    <p:animRot by="120000">
                                      <p:cBhvr>
                                        <p:cTn id="128" dur="200" fill="hold">
                                          <p:stCondLst>
                                            <p:cond delay="800"/>
                                          </p:stCondLst>
                                        </p:cTn>
                                        <p:tgtEl>
                                          <p:spTgt spid="16"/>
                                        </p:tgtEl>
                                        <p:attrNameLst>
                                          <p:attrName>r</p:attrName>
                                        </p:attrNameLst>
                                      </p:cBhvr>
                                    </p:animRot>
                                  </p:childTnLst>
                                  <p:subTnLst>
                                    <p:audio>
                                      <p:cMediaNode>
                                        <p:cTn display="0" masterRel="sameClick">
                                          <p:stCondLst>
                                            <p:cond evt="begin" delay="0">
                                              <p:tn val="11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5" grpId="0" animBg="1"/>
      <p:bldP spid="15" grpId="1" animBg="1"/>
      <p:bldP spid="16"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taille des skis a rétréci avec les années parce que des skis courts sont </a:t>
            </a:r>
            <a:r>
              <a:rPr lang="fr-FR" sz="2200" dirty="0" smtClean="0">
                <a:solidFill>
                  <a:schemeClr val="tx1"/>
                </a:solidFill>
                <a:latin typeface="Verdana" pitchFamily="34" charset="0"/>
                <a:ea typeface="Verdana" pitchFamily="34" charset="0"/>
                <a:cs typeface="Verdana" pitchFamily="34" charset="0"/>
              </a:rPr>
              <a:t>meilleurs </a:t>
            </a:r>
            <a:r>
              <a:rPr lang="fr-FR" sz="2200" dirty="0" smtClean="0">
                <a:solidFill>
                  <a:schemeClr val="tx1"/>
                </a:solidFill>
                <a:latin typeface="Verdana" pitchFamily="34" charset="0"/>
                <a:ea typeface="Verdana" pitchFamily="34" charset="0"/>
                <a:cs typeface="Verdana" pitchFamily="34" charset="0"/>
              </a:rPr>
              <a:t>pour exécuter des virages.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taille des skis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S’allonge.</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raccourcit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S’élargit</a:t>
            </a:r>
            <a:r>
              <a:rPr lang="fr-FR" sz="2200" dirty="0" smtClean="0">
                <a:solidFill>
                  <a:schemeClr val="tx1"/>
                </a:solidFill>
                <a:latin typeface="Verdana" pitchFamily="34" charset="0"/>
                <a:ea typeface="Verdana" pitchFamily="34" charset="0"/>
                <a:cs typeface="Verdana" pitchFamily="34" charset="0"/>
              </a:rPr>
              <a:t>.</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Des skis courts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Permettent de tourner plus vite.</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Permettent de glisser plus vite.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Permettent </a:t>
            </a:r>
            <a:r>
              <a:rPr lang="fr-FR" sz="2200" dirty="0" smtClean="0">
                <a:solidFill>
                  <a:schemeClr val="tx1"/>
                </a:solidFill>
                <a:latin typeface="Verdana" pitchFamily="34" charset="0"/>
                <a:ea typeface="Verdana" pitchFamily="34" charset="0"/>
                <a:cs typeface="Verdana" pitchFamily="34" charset="0"/>
              </a:rPr>
              <a:t>de mieux faire les virages.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1"/>
                                        </p:tgtEl>
                                        <p:attrNameLst>
                                          <p:attrName>fillcolor</p:attrName>
                                        </p:attrNameLst>
                                      </p:cBhvr>
                                      <p:to>
                                        <a:srgbClr val="FFFF66"/>
                                      </p:to>
                                    </p:animClr>
                                    <p:set>
                                      <p:cBhvr>
                                        <p:cTn id="67" dur="1000" fill="hold"/>
                                        <p:tgtEl>
                                          <p:spTgt spid="11"/>
                                        </p:tgtEl>
                                        <p:attrNameLst>
                                          <p:attrName>fill.type</p:attrName>
                                        </p:attrNameLst>
                                      </p:cBhvr>
                                      <p:to>
                                        <p:strVal val="solid"/>
                                      </p:to>
                                    </p:set>
                                    <p:set>
                                      <p:cBhvr>
                                        <p:cTn id="68" dur="1000" fill="hold"/>
                                        <p:tgtEl>
                                          <p:spTgt spid="1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1"/>
                                        </p:tgtEl>
                                        <p:attrNameLst>
                                          <p:attrName>ppt_x</p:attrName>
                                          <p:attrName>ppt_y</p:attrName>
                                        </p:attrNameLst>
                                      </p:cBhvr>
                                      <p:rCtr x="0" y="-59"/>
                                    </p:animMotion>
                                  </p:childTnLst>
                                </p:cTn>
                              </p:par>
                            </p:childTnLst>
                          </p:cTn>
                        </p:par>
                      </p:childTnLst>
                    </p:cTn>
                  </p:par>
                </p:childTnLst>
              </p:cTn>
              <p:nextCondLst>
                <p:cond evt="onClick" delay="0">
                  <p:tgtEl>
                    <p:spTgt spid="11"/>
                  </p:tgtEl>
                </p:cond>
              </p:nextCondLst>
            </p:seq>
            <p:seq concurrent="1" nextAc="seek">
              <p:cTn id="75" restart="whenNotActive" fill="hold" evtFilter="cancelBubble" nodeType="interactiveSeq">
                <p:stCondLst>
                  <p:cond evt="onClick" delay="0">
                    <p:tgtEl>
                      <p:spTgt spid="1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2"/>
                                        </p:tgtEl>
                                        <p:attrNameLst>
                                          <p:attrName>style.color</p:attrName>
                                        </p:attrNameLst>
                                      </p:cBhvr>
                                      <p:to>
                                        <a:srgbClr val="FF9966"/>
                                      </p:to>
                                    </p:animClr>
                                    <p:animClr clrSpc="rgb">
                                      <p:cBhvr>
                                        <p:cTn id="80" dur="100" fill="hold"/>
                                        <p:tgtEl>
                                          <p:spTgt spid="12"/>
                                        </p:tgtEl>
                                        <p:attrNameLst>
                                          <p:attrName>fillcolor</p:attrName>
                                        </p:attrNameLst>
                                      </p:cBhvr>
                                      <p:to>
                                        <a:srgbClr val="FF9966"/>
                                      </p:to>
                                    </p:animClr>
                                    <p:set>
                                      <p:cBhvr>
                                        <p:cTn id="81" dur="100" fill="hold"/>
                                        <p:tgtEl>
                                          <p:spTgt spid="12"/>
                                        </p:tgtEl>
                                        <p:attrNameLst>
                                          <p:attrName>fill.type</p:attrName>
                                        </p:attrNameLst>
                                      </p:cBhvr>
                                      <p:to>
                                        <p:strVal val="solid"/>
                                      </p:to>
                                    </p:set>
                                    <p:set>
                                      <p:cBhvr>
                                        <p:cTn id="82" dur="100" fill="hold"/>
                                        <p:tgtEl>
                                          <p:spTgt spid="12"/>
                                        </p:tgtEl>
                                        <p:attrNameLst>
                                          <p:attrName>fill.on</p:attrName>
                                        </p:attrNameLst>
                                      </p:cBhvr>
                                      <p:to>
                                        <p:strVal val="true"/>
                                      </p:to>
                                    </p:set>
                                    <p:animRot by="120000">
                                      <p:cBhvr>
                                        <p:cTn id="83" dur="100" fill="hold">
                                          <p:stCondLst>
                                            <p:cond delay="0"/>
                                          </p:stCondLst>
                                        </p:cTn>
                                        <p:tgtEl>
                                          <p:spTgt spid="12"/>
                                        </p:tgtEl>
                                        <p:attrNameLst>
                                          <p:attrName>r</p:attrName>
                                        </p:attrNameLst>
                                      </p:cBhvr>
                                    </p:animRot>
                                    <p:animRot by="-240000">
                                      <p:cBhvr>
                                        <p:cTn id="84" dur="200" fill="hold">
                                          <p:stCondLst>
                                            <p:cond delay="200"/>
                                          </p:stCondLst>
                                        </p:cTn>
                                        <p:tgtEl>
                                          <p:spTgt spid="12"/>
                                        </p:tgtEl>
                                        <p:attrNameLst>
                                          <p:attrName>r</p:attrName>
                                        </p:attrNameLst>
                                      </p:cBhvr>
                                    </p:animRot>
                                    <p:animRot by="240000">
                                      <p:cBhvr>
                                        <p:cTn id="85" dur="200" fill="hold">
                                          <p:stCondLst>
                                            <p:cond delay="400"/>
                                          </p:stCondLst>
                                        </p:cTn>
                                        <p:tgtEl>
                                          <p:spTgt spid="12"/>
                                        </p:tgtEl>
                                        <p:attrNameLst>
                                          <p:attrName>r</p:attrName>
                                        </p:attrNameLst>
                                      </p:cBhvr>
                                    </p:animRot>
                                    <p:animRot by="-240000">
                                      <p:cBhvr>
                                        <p:cTn id="86" dur="200" fill="hold">
                                          <p:stCondLst>
                                            <p:cond delay="600"/>
                                          </p:stCondLst>
                                        </p:cTn>
                                        <p:tgtEl>
                                          <p:spTgt spid="12"/>
                                        </p:tgtEl>
                                        <p:attrNameLst>
                                          <p:attrName>r</p:attrName>
                                        </p:attrNameLst>
                                      </p:cBhvr>
                                    </p:animRot>
                                    <p:animRot by="120000">
                                      <p:cBhvr>
                                        <p:cTn id="87" dur="200" fill="hold">
                                          <p:stCondLst>
                                            <p:cond delay="800"/>
                                          </p:stCondLst>
                                        </p:cTn>
                                        <p:tgtEl>
                                          <p:spTgt spid="1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88" restart="whenNotActive" fill="hold" evtFilter="cancelBubble" nodeType="interactiveSeq">
                <p:stCondLst>
                  <p:cond evt="onClick" delay="0">
                    <p:tgtEl>
                      <p:spTgt spid="1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4"/>
                                        </p:tgtEl>
                                        <p:attrNameLst>
                                          <p:attrName>style.color</p:attrName>
                                        </p:attrNameLst>
                                      </p:cBhvr>
                                      <p:to>
                                        <a:srgbClr val="FF9966"/>
                                      </p:to>
                                    </p:animClr>
                                    <p:animClr clrSpc="rgb">
                                      <p:cBhvr>
                                        <p:cTn id="93" dur="100" fill="hold"/>
                                        <p:tgtEl>
                                          <p:spTgt spid="14"/>
                                        </p:tgtEl>
                                        <p:attrNameLst>
                                          <p:attrName>fillcolor</p:attrName>
                                        </p:attrNameLst>
                                      </p:cBhvr>
                                      <p:to>
                                        <a:srgbClr val="FF9966"/>
                                      </p:to>
                                    </p:animClr>
                                    <p:set>
                                      <p:cBhvr>
                                        <p:cTn id="94" dur="100" fill="hold"/>
                                        <p:tgtEl>
                                          <p:spTgt spid="14"/>
                                        </p:tgtEl>
                                        <p:attrNameLst>
                                          <p:attrName>fill.type</p:attrName>
                                        </p:attrNameLst>
                                      </p:cBhvr>
                                      <p:to>
                                        <p:strVal val="solid"/>
                                      </p:to>
                                    </p:set>
                                    <p:set>
                                      <p:cBhvr>
                                        <p:cTn id="95" dur="100" fill="hold"/>
                                        <p:tgtEl>
                                          <p:spTgt spid="14"/>
                                        </p:tgtEl>
                                        <p:attrNameLst>
                                          <p:attrName>fill.on</p:attrName>
                                        </p:attrNameLst>
                                      </p:cBhvr>
                                      <p:to>
                                        <p:strVal val="true"/>
                                      </p:to>
                                    </p:se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4"/>
                  </p:tgtEl>
                </p:cond>
              </p:nextCondLst>
            </p:seq>
            <p:seq concurrent="1" nextAc="seek">
              <p:cTn id="101" restart="whenNotActive" fill="hold" evtFilter="cancelBubble" nodeType="interactiveSeq">
                <p:stCondLst>
                  <p:cond evt="onClick" delay="0">
                    <p:tgtEl>
                      <p:spTgt spid="15"/>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5"/>
                                        </p:tgtEl>
                                        <p:attrNameLst>
                                          <p:attrName>style.color</p:attrName>
                                        </p:attrNameLst>
                                      </p:cBhvr>
                                      <p:to>
                                        <a:srgbClr val="FF9966"/>
                                      </p:to>
                                    </p:animClr>
                                    <p:animClr clrSpc="rgb">
                                      <p:cBhvr>
                                        <p:cTn id="106" dur="100" fill="hold"/>
                                        <p:tgtEl>
                                          <p:spTgt spid="15"/>
                                        </p:tgtEl>
                                        <p:attrNameLst>
                                          <p:attrName>fillcolor</p:attrName>
                                        </p:attrNameLst>
                                      </p:cBhvr>
                                      <p:to>
                                        <a:srgbClr val="FF9966"/>
                                      </p:to>
                                    </p:animClr>
                                    <p:set>
                                      <p:cBhvr>
                                        <p:cTn id="107" dur="100" fill="hold"/>
                                        <p:tgtEl>
                                          <p:spTgt spid="15"/>
                                        </p:tgtEl>
                                        <p:attrNameLst>
                                          <p:attrName>fill.type</p:attrName>
                                        </p:attrNameLst>
                                      </p:cBhvr>
                                      <p:to>
                                        <p:strVal val="solid"/>
                                      </p:to>
                                    </p:set>
                                    <p:set>
                                      <p:cBhvr>
                                        <p:cTn id="108" dur="100" fill="hold"/>
                                        <p:tgtEl>
                                          <p:spTgt spid="15"/>
                                        </p:tgtEl>
                                        <p:attrNameLst>
                                          <p:attrName>fill.on</p:attrName>
                                        </p:attrNameLst>
                                      </p:cBhvr>
                                      <p:to>
                                        <p:strVal val="true"/>
                                      </p:to>
                                    </p:set>
                                    <p:animRot by="120000">
                                      <p:cBhvr>
                                        <p:cTn id="109" dur="100" fill="hold">
                                          <p:stCondLst>
                                            <p:cond delay="0"/>
                                          </p:stCondLst>
                                        </p:cTn>
                                        <p:tgtEl>
                                          <p:spTgt spid="15"/>
                                        </p:tgtEl>
                                        <p:attrNameLst>
                                          <p:attrName>r</p:attrName>
                                        </p:attrNameLst>
                                      </p:cBhvr>
                                    </p:animRot>
                                    <p:animRot by="-240000">
                                      <p:cBhvr>
                                        <p:cTn id="110" dur="200" fill="hold">
                                          <p:stCondLst>
                                            <p:cond delay="200"/>
                                          </p:stCondLst>
                                        </p:cTn>
                                        <p:tgtEl>
                                          <p:spTgt spid="15"/>
                                        </p:tgtEl>
                                        <p:attrNameLst>
                                          <p:attrName>r</p:attrName>
                                        </p:attrNameLst>
                                      </p:cBhvr>
                                    </p:animRot>
                                    <p:animRot by="240000">
                                      <p:cBhvr>
                                        <p:cTn id="111" dur="200" fill="hold">
                                          <p:stCondLst>
                                            <p:cond delay="400"/>
                                          </p:stCondLst>
                                        </p:cTn>
                                        <p:tgtEl>
                                          <p:spTgt spid="15"/>
                                        </p:tgtEl>
                                        <p:attrNameLst>
                                          <p:attrName>r</p:attrName>
                                        </p:attrNameLst>
                                      </p:cBhvr>
                                    </p:animRot>
                                    <p:animRot by="-240000">
                                      <p:cBhvr>
                                        <p:cTn id="112" dur="200" fill="hold">
                                          <p:stCondLst>
                                            <p:cond delay="600"/>
                                          </p:stCondLst>
                                        </p:cTn>
                                        <p:tgtEl>
                                          <p:spTgt spid="15"/>
                                        </p:tgtEl>
                                        <p:attrNameLst>
                                          <p:attrName>r</p:attrName>
                                        </p:attrNameLst>
                                      </p:cBhvr>
                                    </p:animRot>
                                    <p:animRot by="120000">
                                      <p:cBhvr>
                                        <p:cTn id="113" dur="200" fill="hold">
                                          <p:stCondLst>
                                            <p:cond delay="800"/>
                                          </p:stCondLst>
                                        </p:cTn>
                                        <p:tgtEl>
                                          <p:spTgt spid="15"/>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14" restart="whenNotActive" fill="hold" evtFilter="cancelBubble" nodeType="interactiveSeq">
                <p:stCondLst>
                  <p:cond evt="onClick" delay="0">
                    <p:tgtEl>
                      <p:spTgt spid="16"/>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6"/>
                                        </p:tgtEl>
                                        <p:attrNameLst>
                                          <p:attrName>fillcolor</p:attrName>
                                        </p:attrNameLst>
                                      </p:cBhvr>
                                      <p:to>
                                        <a:srgbClr val="FFFF66"/>
                                      </p:to>
                                    </p:animClr>
                                    <p:set>
                                      <p:cBhvr>
                                        <p:cTn id="119" dur="1000" fill="hold"/>
                                        <p:tgtEl>
                                          <p:spTgt spid="16"/>
                                        </p:tgtEl>
                                        <p:attrNameLst>
                                          <p:attrName>fill.type</p:attrName>
                                        </p:attrNameLst>
                                      </p:cBhvr>
                                      <p:to>
                                        <p:strVal val="solid"/>
                                      </p:to>
                                    </p:set>
                                    <p:set>
                                      <p:cBhvr>
                                        <p:cTn id="120" dur="1000" fill="hold"/>
                                        <p:tgtEl>
                                          <p:spTgt spid="16"/>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4"/>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5"/>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16"/>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0"/>
                                        </p:tgtEl>
                                        <p:attrNameLst>
                                          <p:attrName>style.visibility</p:attrName>
                                        </p:attrNameLst>
                                      </p:cBhvr>
                                      <p:to>
                                        <p:strVal val="visible"/>
                                      </p:to>
                                    </p:set>
                                    <p:anim from="(-#ppt_w/2)" to="(#ppt_x)" calcmode="lin" valueType="num">
                                      <p:cBhvr>
                                        <p:cTn id="129" dur="600" fill="hold">
                                          <p:stCondLst>
                                            <p:cond delay="0"/>
                                          </p:stCondLst>
                                        </p:cTn>
                                        <p:tgtEl>
                                          <p:spTgt spid="10"/>
                                        </p:tgtEl>
                                        <p:attrNameLst>
                                          <p:attrName>ppt_x</p:attrName>
                                        </p:attrNameLst>
                                      </p:cBhvr>
                                    </p:anim>
                                    <p:anim from="0" to="-1.0" calcmode="lin" valueType="num">
                                      <p:cBhvr>
                                        <p:cTn id="130" dur="200" decel="50000" autoRev="1" fill="hold">
                                          <p:stCondLst>
                                            <p:cond delay="600"/>
                                          </p:stCondLst>
                                        </p:cTn>
                                        <p:tgtEl>
                                          <p:spTgt spid="10"/>
                                        </p:tgtEl>
                                        <p:attrNameLst>
                                          <p:attrName>xshear</p:attrName>
                                        </p:attrNameLst>
                                      </p:cBhvr>
                                    </p:anim>
                                    <p:animScale>
                                      <p:cBhvr>
                                        <p:cTn id="131" dur="200" decel="100000" autoRev="1" fill="hold">
                                          <p:stCondLst>
                                            <p:cond delay="600"/>
                                          </p:stCondLst>
                                        </p:cTn>
                                        <p:tgtEl>
                                          <p:spTgt spid="10"/>
                                        </p:tgtEl>
                                      </p:cBhvr>
                                      <p:from x="100000" y="100000"/>
                                      <p:to x="80000" y="100000"/>
                                    </p:animScale>
                                    <p:anim by="(#ppt_h/3+#ppt_w*0.1)" calcmode="lin" valueType="num">
                                      <p:cBhvr additive="sum">
                                        <p:cTn id="132"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7" grpId="2"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cheval d’Alexandre le Grand, Bucéphale, était si brave que son maître donna son nom à une ville.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Bucéphale était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cheval d’Alexandre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8" name="Image 7" descr="interro_003.gif"/>
          <p:cNvPicPr>
            <a:picLocks noChangeAspect="1"/>
          </p:cNvPicPr>
          <p:nvPr/>
        </p:nvPicPr>
        <p:blipFill>
          <a:blip r:embed="rId4"/>
          <a:stretch>
            <a:fillRect/>
          </a:stretch>
        </p:blipFill>
        <p:spPr>
          <a:xfrm>
            <a:off x="0" y="0"/>
            <a:ext cx="427035" cy="427035"/>
          </a:xfrm>
          <a:prstGeom prst="rect">
            <a:avLst/>
          </a:prstGeom>
        </p:spPr>
      </p:pic>
      <p:pic>
        <p:nvPicPr>
          <p:cNvPr id="9" name="Image 8"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0" name="Image 9" descr="fleche_17.gif"/>
          <p:cNvPicPr>
            <a:picLocks noChangeAspect="1"/>
          </p:cNvPicPr>
          <p:nvPr/>
        </p:nvPicPr>
        <p:blipFill>
          <a:blip r:embed="rId6"/>
          <a:stretch>
            <a:fillRect/>
          </a:stretch>
        </p:blipFill>
        <p:spPr>
          <a:xfrm>
            <a:off x="4316409" y="2516175"/>
            <a:ext cx="511182" cy="340788"/>
          </a:xfrm>
          <a:prstGeom prst="rect">
            <a:avLst/>
          </a:prstGeom>
        </p:spPr>
      </p:pic>
      <p:sp>
        <p:nvSpPr>
          <p:cNvPr id="11" name="Rectangle 1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cheval de César.</a:t>
            </a:r>
            <a:endParaRPr lang="fr-FR" sz="2200" dirty="0" smtClean="0">
              <a:solidFill>
                <a:schemeClr val="tx1"/>
              </a:solidFill>
              <a:latin typeface="Verdana" pitchFamily="34" charset="0"/>
              <a:ea typeface="Verdana" pitchFamily="34" charset="0"/>
              <a:cs typeface="Verdana" pitchFamily="34" charset="0"/>
            </a:endParaRPr>
          </a:p>
        </p:txBody>
      </p:sp>
      <p:sp>
        <p:nvSpPr>
          <p:cNvPr id="12" name="Rectangle 1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a:t>
            </a:r>
            <a:r>
              <a:rPr lang="fr-FR" sz="2200" dirty="0" smtClean="0">
                <a:solidFill>
                  <a:schemeClr val="tx1"/>
                </a:solidFill>
                <a:latin typeface="Verdana" pitchFamily="34" charset="0"/>
                <a:ea typeface="Verdana" pitchFamily="34" charset="0"/>
                <a:cs typeface="Verdana" pitchFamily="34" charset="0"/>
              </a:rPr>
              <a:t>cheval de Napoléon.</a:t>
            </a:r>
            <a:endParaRPr lang="fr-FR" sz="2200" dirty="0">
              <a:solidFill>
                <a:schemeClr val="tx1"/>
              </a:solidFill>
              <a:latin typeface="Verdana" pitchFamily="34" charset="0"/>
              <a:ea typeface="Verdana" pitchFamily="34" charset="0"/>
              <a:cs typeface="Verdana" pitchFamily="34" charset="0"/>
            </a:endParaRPr>
          </a:p>
        </p:txBody>
      </p:sp>
      <p:sp>
        <p:nvSpPr>
          <p:cNvPr id="13" name="Bouton d'action : Personnalisé 1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Bucéphale donna son nom à :</a:t>
            </a:r>
            <a:endParaRPr lang="fr-FR" sz="2200" dirty="0">
              <a:solidFill>
                <a:schemeClr val="bg1"/>
              </a:solidFill>
              <a:latin typeface="Verdana" pitchFamily="34" charset="0"/>
              <a:ea typeface="Verdana" pitchFamily="34" charset="0"/>
              <a:cs typeface="Verdana" pitchFamily="34" charset="0"/>
            </a:endParaRPr>
          </a:p>
        </p:txBody>
      </p:sp>
      <p:sp>
        <p:nvSpPr>
          <p:cNvPr id="14" name="Rectangle 1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pays.</a:t>
            </a:r>
            <a:endParaRPr lang="fr-FR" sz="2200" dirty="0" smtClean="0">
              <a:solidFill>
                <a:schemeClr val="tx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région.</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t>
            </a:r>
            <a:r>
              <a:rPr lang="fr-FR" sz="2200" dirty="0" smtClean="0">
                <a:solidFill>
                  <a:schemeClr val="tx1"/>
                </a:solidFill>
                <a:latin typeface="Verdana" pitchFamily="34" charset="0"/>
                <a:ea typeface="Verdana" pitchFamily="34" charset="0"/>
                <a:cs typeface="Verdana" pitchFamily="34" charset="0"/>
              </a:rPr>
              <a:t>cité.</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dissolve">
                                      <p:cBhvr>
                                        <p:cTn id="10" dur="500"/>
                                        <p:tgtEl>
                                          <p:spTgt spid="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dissolve">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dissolve">
                                      <p:cBhvr>
                                        <p:cTn id="30" dur="500"/>
                                        <p:tgtEl>
                                          <p:spTgt spid="14"/>
                                        </p:tgtEl>
                                      </p:cBhvr>
                                    </p:animEffect>
                                  </p:childTnLst>
                                </p:cTn>
                              </p:par>
                              <p:par>
                                <p:cTn id="31" presetID="9"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dissolve">
                                      <p:cBhvr>
                                        <p:cTn id="33" dur="500"/>
                                        <p:tgtEl>
                                          <p:spTgt spid="15"/>
                                        </p:tgtEl>
                                      </p:cBhvr>
                                    </p:animEffect>
                                  </p:childTnLst>
                                </p:cTn>
                              </p:par>
                              <p:par>
                                <p:cTn id="34" presetID="9" presetClass="entr" presetSubtype="0" fill="hold"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dissolve">
                                      <p:cBhvr>
                                        <p:cTn id="36" dur="500"/>
                                        <p:tgtEl>
                                          <p:spTgt spid="16"/>
                                        </p:tgtEl>
                                      </p:cBhvr>
                                    </p:animEffect>
                                  </p:childTnLst>
                                </p:cTn>
                              </p:par>
                              <p:par>
                                <p:cTn id="37" presetID="1" presetClass="exit" presetSubtype="0" fill="hold" nodeType="withEffect">
                                  <p:stCondLst>
                                    <p:cond delay="0"/>
                                  </p:stCondLst>
                                  <p:childTnLst>
                                    <p:set>
                                      <p:cBhvr>
                                        <p:cTn id="3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39" restart="whenNotActive" fill="hold" evtFilter="cancelBubble" nodeType="interactiveSeq">
                <p:stCondLst>
                  <p:cond evt="onClick" delay="0">
                    <p:tgtEl>
                      <p:spTgt spid="8"/>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1"/>
                                        </p:tgtEl>
                                        <p:attrNameLst>
                                          <p:attrName>style.color</p:attrName>
                                        </p:attrNameLst>
                                      </p:cBhvr>
                                      <p:to>
                                        <a:srgbClr val="FF9966"/>
                                      </p:to>
                                    </p:animClr>
                                    <p:animClr clrSpc="rgb">
                                      <p:cBhvr>
                                        <p:cTn id="65" dur="100" fill="hold"/>
                                        <p:tgtEl>
                                          <p:spTgt spid="11"/>
                                        </p:tgtEl>
                                        <p:attrNameLst>
                                          <p:attrName>fillcolor</p:attrName>
                                        </p:attrNameLst>
                                      </p:cBhvr>
                                      <p:to>
                                        <a:srgbClr val="FF9966"/>
                                      </p:to>
                                    </p:animClr>
                                    <p:set>
                                      <p:cBhvr>
                                        <p:cTn id="66" dur="100" fill="hold"/>
                                        <p:tgtEl>
                                          <p:spTgt spid="11"/>
                                        </p:tgtEl>
                                        <p:attrNameLst>
                                          <p:attrName>fill.type</p:attrName>
                                        </p:attrNameLst>
                                      </p:cBhvr>
                                      <p:to>
                                        <p:strVal val="solid"/>
                                      </p:to>
                                    </p:set>
                                    <p:set>
                                      <p:cBhvr>
                                        <p:cTn id="67" dur="100" fill="hold"/>
                                        <p:tgtEl>
                                          <p:spTgt spid="11"/>
                                        </p:tgtEl>
                                        <p:attrNameLst>
                                          <p:attrName>fill.on</p:attrName>
                                        </p:attrNameLst>
                                      </p:cBhvr>
                                      <p:to>
                                        <p:strVal val="true"/>
                                      </p:to>
                                    </p:set>
                                    <p:animRot by="120000">
                                      <p:cBhvr>
                                        <p:cTn id="68" dur="100" fill="hold">
                                          <p:stCondLst>
                                            <p:cond delay="0"/>
                                          </p:stCondLst>
                                        </p:cTn>
                                        <p:tgtEl>
                                          <p:spTgt spid="11"/>
                                        </p:tgtEl>
                                        <p:attrNameLst>
                                          <p:attrName>r</p:attrName>
                                        </p:attrNameLst>
                                      </p:cBhvr>
                                    </p:animRot>
                                    <p:animRot by="-240000">
                                      <p:cBhvr>
                                        <p:cTn id="69" dur="200" fill="hold">
                                          <p:stCondLst>
                                            <p:cond delay="200"/>
                                          </p:stCondLst>
                                        </p:cTn>
                                        <p:tgtEl>
                                          <p:spTgt spid="11"/>
                                        </p:tgtEl>
                                        <p:attrNameLst>
                                          <p:attrName>r</p:attrName>
                                        </p:attrNameLst>
                                      </p:cBhvr>
                                    </p:animRot>
                                    <p:animRot by="240000">
                                      <p:cBhvr>
                                        <p:cTn id="70" dur="200" fill="hold">
                                          <p:stCondLst>
                                            <p:cond delay="400"/>
                                          </p:stCondLst>
                                        </p:cTn>
                                        <p:tgtEl>
                                          <p:spTgt spid="11"/>
                                        </p:tgtEl>
                                        <p:attrNameLst>
                                          <p:attrName>r</p:attrName>
                                        </p:attrNameLst>
                                      </p:cBhvr>
                                    </p:animRot>
                                    <p:animRot by="-240000">
                                      <p:cBhvr>
                                        <p:cTn id="71" dur="200" fill="hold">
                                          <p:stCondLst>
                                            <p:cond delay="600"/>
                                          </p:stCondLst>
                                        </p:cTn>
                                        <p:tgtEl>
                                          <p:spTgt spid="11"/>
                                        </p:tgtEl>
                                        <p:attrNameLst>
                                          <p:attrName>r</p:attrName>
                                        </p:attrNameLst>
                                      </p:cBhvr>
                                    </p:animRot>
                                    <p:animRot by="120000">
                                      <p:cBhvr>
                                        <p:cTn id="72" dur="200" fill="hold">
                                          <p:stCondLst>
                                            <p:cond delay="800"/>
                                          </p:stCondLst>
                                        </p:cTn>
                                        <p:tgtEl>
                                          <p:spTgt spid="1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1"/>
                  </p:tgtEl>
                </p:cond>
              </p:nextCondLst>
            </p:seq>
            <p:seq concurrent="1" nextAc="seek">
              <p:cTn id="73" restart="whenNotActive" fill="hold" evtFilter="cancelBubble" nodeType="interactiveSeq">
                <p:stCondLst>
                  <p:cond evt="onClick" delay="0">
                    <p:tgtEl>
                      <p:spTgt spid="1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2"/>
                                        </p:tgtEl>
                                        <p:attrNameLst>
                                          <p:attrName>style.color</p:attrName>
                                        </p:attrNameLst>
                                      </p:cBhvr>
                                      <p:to>
                                        <a:srgbClr val="FF9966"/>
                                      </p:to>
                                    </p:animClr>
                                    <p:animClr clrSpc="rgb">
                                      <p:cBhvr>
                                        <p:cTn id="78" dur="100" fill="hold"/>
                                        <p:tgtEl>
                                          <p:spTgt spid="12"/>
                                        </p:tgtEl>
                                        <p:attrNameLst>
                                          <p:attrName>fillcolor</p:attrName>
                                        </p:attrNameLst>
                                      </p:cBhvr>
                                      <p:to>
                                        <a:srgbClr val="FF9966"/>
                                      </p:to>
                                    </p:animClr>
                                    <p:set>
                                      <p:cBhvr>
                                        <p:cTn id="79" dur="100" fill="hold"/>
                                        <p:tgtEl>
                                          <p:spTgt spid="12"/>
                                        </p:tgtEl>
                                        <p:attrNameLst>
                                          <p:attrName>fill.type</p:attrName>
                                        </p:attrNameLst>
                                      </p:cBhvr>
                                      <p:to>
                                        <p:strVal val="solid"/>
                                      </p:to>
                                    </p:set>
                                    <p:set>
                                      <p:cBhvr>
                                        <p:cTn id="80" dur="100" fill="hold"/>
                                        <p:tgtEl>
                                          <p:spTgt spid="12"/>
                                        </p:tgtEl>
                                        <p:attrNameLst>
                                          <p:attrName>fill.on</p:attrName>
                                        </p:attrNameLst>
                                      </p:cBhvr>
                                      <p:to>
                                        <p:strVal val="true"/>
                                      </p:to>
                                    </p:set>
                                    <p:animRot by="120000">
                                      <p:cBhvr>
                                        <p:cTn id="81" dur="100" fill="hold">
                                          <p:stCondLst>
                                            <p:cond delay="0"/>
                                          </p:stCondLst>
                                        </p:cTn>
                                        <p:tgtEl>
                                          <p:spTgt spid="12"/>
                                        </p:tgtEl>
                                        <p:attrNameLst>
                                          <p:attrName>r</p:attrName>
                                        </p:attrNameLst>
                                      </p:cBhvr>
                                    </p:animRot>
                                    <p:animRot by="-240000">
                                      <p:cBhvr>
                                        <p:cTn id="82" dur="200" fill="hold">
                                          <p:stCondLst>
                                            <p:cond delay="200"/>
                                          </p:stCondLst>
                                        </p:cTn>
                                        <p:tgtEl>
                                          <p:spTgt spid="12"/>
                                        </p:tgtEl>
                                        <p:attrNameLst>
                                          <p:attrName>r</p:attrName>
                                        </p:attrNameLst>
                                      </p:cBhvr>
                                    </p:animRot>
                                    <p:animRot by="240000">
                                      <p:cBhvr>
                                        <p:cTn id="83" dur="200" fill="hold">
                                          <p:stCondLst>
                                            <p:cond delay="400"/>
                                          </p:stCondLst>
                                        </p:cTn>
                                        <p:tgtEl>
                                          <p:spTgt spid="12"/>
                                        </p:tgtEl>
                                        <p:attrNameLst>
                                          <p:attrName>r</p:attrName>
                                        </p:attrNameLst>
                                      </p:cBhvr>
                                    </p:animRot>
                                    <p:animRot by="-240000">
                                      <p:cBhvr>
                                        <p:cTn id="84" dur="200" fill="hold">
                                          <p:stCondLst>
                                            <p:cond delay="600"/>
                                          </p:stCondLst>
                                        </p:cTn>
                                        <p:tgtEl>
                                          <p:spTgt spid="12"/>
                                        </p:tgtEl>
                                        <p:attrNameLst>
                                          <p:attrName>r</p:attrName>
                                        </p:attrNameLst>
                                      </p:cBhvr>
                                    </p:animRot>
                                    <p:animRot by="120000">
                                      <p:cBhvr>
                                        <p:cTn id="85" dur="200" fill="hold">
                                          <p:stCondLst>
                                            <p:cond delay="800"/>
                                          </p:stCondLst>
                                        </p:cTn>
                                        <p:tgtEl>
                                          <p:spTgt spid="1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86" restart="whenNotActive" fill="hold" evtFilter="cancelBubble" nodeType="interactiveSeq">
                <p:stCondLst>
                  <p:cond evt="onClick" delay="0">
                    <p:tgtEl>
                      <p:spTgt spid="14"/>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4"/>
                                        </p:tgtEl>
                                        <p:attrNameLst>
                                          <p:attrName>style.color</p:attrName>
                                        </p:attrNameLst>
                                      </p:cBhvr>
                                      <p:to>
                                        <a:srgbClr val="FF9966"/>
                                      </p:to>
                                    </p:animClr>
                                    <p:animClr clrSpc="rgb">
                                      <p:cBhvr>
                                        <p:cTn id="91" dur="100" fill="hold"/>
                                        <p:tgtEl>
                                          <p:spTgt spid="14"/>
                                        </p:tgtEl>
                                        <p:attrNameLst>
                                          <p:attrName>fillcolor</p:attrName>
                                        </p:attrNameLst>
                                      </p:cBhvr>
                                      <p:to>
                                        <a:srgbClr val="FF9966"/>
                                      </p:to>
                                    </p:animClr>
                                    <p:set>
                                      <p:cBhvr>
                                        <p:cTn id="92" dur="100" fill="hold"/>
                                        <p:tgtEl>
                                          <p:spTgt spid="14"/>
                                        </p:tgtEl>
                                        <p:attrNameLst>
                                          <p:attrName>fill.type</p:attrName>
                                        </p:attrNameLst>
                                      </p:cBhvr>
                                      <p:to>
                                        <p:strVal val="solid"/>
                                      </p:to>
                                    </p:set>
                                    <p:set>
                                      <p:cBhvr>
                                        <p:cTn id="93" dur="100" fill="hold"/>
                                        <p:tgtEl>
                                          <p:spTgt spid="14"/>
                                        </p:tgtEl>
                                        <p:attrNameLst>
                                          <p:attrName>fill.on</p:attrName>
                                        </p:attrNameLst>
                                      </p:cBhvr>
                                      <p:to>
                                        <p:strVal val="true"/>
                                      </p:to>
                                    </p:set>
                                    <p:animRot by="120000">
                                      <p:cBhvr>
                                        <p:cTn id="94" dur="100" fill="hold">
                                          <p:stCondLst>
                                            <p:cond delay="0"/>
                                          </p:stCondLst>
                                        </p:cTn>
                                        <p:tgtEl>
                                          <p:spTgt spid="14"/>
                                        </p:tgtEl>
                                        <p:attrNameLst>
                                          <p:attrName>r</p:attrName>
                                        </p:attrNameLst>
                                      </p:cBhvr>
                                    </p:animRot>
                                    <p:animRot by="-240000">
                                      <p:cBhvr>
                                        <p:cTn id="95" dur="200" fill="hold">
                                          <p:stCondLst>
                                            <p:cond delay="200"/>
                                          </p:stCondLst>
                                        </p:cTn>
                                        <p:tgtEl>
                                          <p:spTgt spid="14"/>
                                        </p:tgtEl>
                                        <p:attrNameLst>
                                          <p:attrName>r</p:attrName>
                                        </p:attrNameLst>
                                      </p:cBhvr>
                                    </p:animRot>
                                    <p:animRot by="240000">
                                      <p:cBhvr>
                                        <p:cTn id="96" dur="200" fill="hold">
                                          <p:stCondLst>
                                            <p:cond delay="400"/>
                                          </p:stCondLst>
                                        </p:cTn>
                                        <p:tgtEl>
                                          <p:spTgt spid="14"/>
                                        </p:tgtEl>
                                        <p:attrNameLst>
                                          <p:attrName>r</p:attrName>
                                        </p:attrNameLst>
                                      </p:cBhvr>
                                    </p:animRot>
                                    <p:animRot by="-240000">
                                      <p:cBhvr>
                                        <p:cTn id="97" dur="200" fill="hold">
                                          <p:stCondLst>
                                            <p:cond delay="600"/>
                                          </p:stCondLst>
                                        </p:cTn>
                                        <p:tgtEl>
                                          <p:spTgt spid="14"/>
                                        </p:tgtEl>
                                        <p:attrNameLst>
                                          <p:attrName>r</p:attrName>
                                        </p:attrNameLst>
                                      </p:cBhvr>
                                    </p:animRot>
                                    <p:animRot by="120000">
                                      <p:cBhvr>
                                        <p:cTn id="98" dur="200" fill="hold">
                                          <p:stCondLst>
                                            <p:cond delay="800"/>
                                          </p:stCondLst>
                                        </p:cTn>
                                        <p:tgtEl>
                                          <p:spTgt spid="14"/>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4"/>
                  </p:tgtEl>
                </p:cond>
              </p:nextCondLst>
            </p:seq>
            <p:seq concurrent="1" nextAc="seek">
              <p:cTn id="99" restart="whenNotActive" fill="hold" evtFilter="cancelBubble" nodeType="interactiveSeq">
                <p:stCondLst>
                  <p:cond evt="onClick" delay="0">
                    <p:tgtEl>
                      <p:spTgt spid="15"/>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5"/>
                                        </p:tgtEl>
                                        <p:attrNameLst>
                                          <p:attrName>style.color</p:attrName>
                                        </p:attrNameLst>
                                      </p:cBhvr>
                                      <p:to>
                                        <a:srgbClr val="FF9966"/>
                                      </p:to>
                                    </p:animClr>
                                    <p:animClr clrSpc="rgb">
                                      <p:cBhvr>
                                        <p:cTn id="104" dur="100" fill="hold"/>
                                        <p:tgtEl>
                                          <p:spTgt spid="15"/>
                                        </p:tgtEl>
                                        <p:attrNameLst>
                                          <p:attrName>fillcolor</p:attrName>
                                        </p:attrNameLst>
                                      </p:cBhvr>
                                      <p:to>
                                        <a:srgbClr val="FF9966"/>
                                      </p:to>
                                    </p:animClr>
                                    <p:set>
                                      <p:cBhvr>
                                        <p:cTn id="105" dur="100" fill="hold"/>
                                        <p:tgtEl>
                                          <p:spTgt spid="15"/>
                                        </p:tgtEl>
                                        <p:attrNameLst>
                                          <p:attrName>fill.type</p:attrName>
                                        </p:attrNameLst>
                                      </p:cBhvr>
                                      <p:to>
                                        <p:strVal val="solid"/>
                                      </p:to>
                                    </p:set>
                                    <p:set>
                                      <p:cBhvr>
                                        <p:cTn id="106" dur="100" fill="hold"/>
                                        <p:tgtEl>
                                          <p:spTgt spid="15"/>
                                        </p:tgtEl>
                                        <p:attrNameLst>
                                          <p:attrName>fill.on</p:attrName>
                                        </p:attrNameLst>
                                      </p:cBhvr>
                                      <p:to>
                                        <p:strVal val="true"/>
                                      </p:to>
                                    </p:set>
                                    <p:animRot by="120000">
                                      <p:cBhvr>
                                        <p:cTn id="107" dur="100" fill="hold">
                                          <p:stCondLst>
                                            <p:cond delay="0"/>
                                          </p:stCondLst>
                                        </p:cTn>
                                        <p:tgtEl>
                                          <p:spTgt spid="15"/>
                                        </p:tgtEl>
                                        <p:attrNameLst>
                                          <p:attrName>r</p:attrName>
                                        </p:attrNameLst>
                                      </p:cBhvr>
                                    </p:animRot>
                                    <p:animRot by="-240000">
                                      <p:cBhvr>
                                        <p:cTn id="108" dur="200" fill="hold">
                                          <p:stCondLst>
                                            <p:cond delay="200"/>
                                          </p:stCondLst>
                                        </p:cTn>
                                        <p:tgtEl>
                                          <p:spTgt spid="15"/>
                                        </p:tgtEl>
                                        <p:attrNameLst>
                                          <p:attrName>r</p:attrName>
                                        </p:attrNameLst>
                                      </p:cBhvr>
                                    </p:animRot>
                                    <p:animRot by="240000">
                                      <p:cBhvr>
                                        <p:cTn id="109" dur="200" fill="hold">
                                          <p:stCondLst>
                                            <p:cond delay="400"/>
                                          </p:stCondLst>
                                        </p:cTn>
                                        <p:tgtEl>
                                          <p:spTgt spid="15"/>
                                        </p:tgtEl>
                                        <p:attrNameLst>
                                          <p:attrName>r</p:attrName>
                                        </p:attrNameLst>
                                      </p:cBhvr>
                                    </p:animRot>
                                    <p:animRot by="-240000">
                                      <p:cBhvr>
                                        <p:cTn id="110" dur="200" fill="hold">
                                          <p:stCondLst>
                                            <p:cond delay="600"/>
                                          </p:stCondLst>
                                        </p:cTn>
                                        <p:tgtEl>
                                          <p:spTgt spid="15"/>
                                        </p:tgtEl>
                                        <p:attrNameLst>
                                          <p:attrName>r</p:attrName>
                                        </p:attrNameLst>
                                      </p:cBhvr>
                                    </p:animRot>
                                    <p:animRot by="120000">
                                      <p:cBhvr>
                                        <p:cTn id="111" dur="200" fill="hold">
                                          <p:stCondLst>
                                            <p:cond delay="800"/>
                                          </p:stCondLst>
                                        </p:cTn>
                                        <p:tgtEl>
                                          <p:spTgt spid="15"/>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6"/>
                                        </p:tgtEl>
                                        <p:attrNameLst>
                                          <p:attrName>fillcolor</p:attrName>
                                        </p:attrNameLst>
                                      </p:cBhvr>
                                      <p:to>
                                        <a:srgbClr val="FFFF66"/>
                                      </p:to>
                                    </p:animClr>
                                    <p:set>
                                      <p:cBhvr>
                                        <p:cTn id="117" dur="1000" fill="hold"/>
                                        <p:tgtEl>
                                          <p:spTgt spid="16"/>
                                        </p:tgtEl>
                                        <p:attrNameLst>
                                          <p:attrName>fill.type</p:attrName>
                                        </p:attrNameLst>
                                      </p:cBhvr>
                                      <p:to>
                                        <p:strVal val="solid"/>
                                      </p:to>
                                    </p:set>
                                    <p:set>
                                      <p:cBhvr>
                                        <p:cTn id="118" dur="1000" fill="hold"/>
                                        <p:tgtEl>
                                          <p:spTgt spid="16"/>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4"/>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0.00532 L 0 -0.23403 " pathEditMode="relative" rAng="0" ptsTypes="AA">
                                      <p:cBhvr>
                                        <p:cTn id="124" dur="500" fill="hold"/>
                                        <p:tgtEl>
                                          <p:spTgt spid="16"/>
                                        </p:tgtEl>
                                        <p:attrNameLst>
                                          <p:attrName>ppt_x</p:attrName>
                                          <p:attrName>ppt_y</p:attrName>
                                        </p:attrNameLst>
                                      </p:cBhvr>
                                      <p:rCtr x="0" y="-120"/>
                                    </p:animMotion>
                                  </p:childTnLst>
                                </p:cTn>
                              </p:par>
                              <p:par>
                                <p:cTn id="125" presetID="34" presetClass="entr" presetSubtype="0" fill="hold" nodeType="withEffect">
                                  <p:stCondLst>
                                    <p:cond delay="0"/>
                                  </p:stCondLst>
                                  <p:childTnLst>
                                    <p:set>
                                      <p:cBhvr>
                                        <p:cTn id="126" dur="1" fill="hold">
                                          <p:stCondLst>
                                            <p:cond delay="0"/>
                                          </p:stCondLst>
                                        </p:cTn>
                                        <p:tgtEl>
                                          <p:spTgt spid="10"/>
                                        </p:tgtEl>
                                        <p:attrNameLst>
                                          <p:attrName>style.visibility</p:attrName>
                                        </p:attrNameLst>
                                      </p:cBhvr>
                                      <p:to>
                                        <p:strVal val="visible"/>
                                      </p:to>
                                    </p:set>
                                    <p:anim from="(-#ppt_w/2)" to="(#ppt_x)" calcmode="lin" valueType="num">
                                      <p:cBhvr>
                                        <p:cTn id="127" dur="600" fill="hold">
                                          <p:stCondLst>
                                            <p:cond delay="0"/>
                                          </p:stCondLst>
                                        </p:cTn>
                                        <p:tgtEl>
                                          <p:spTgt spid="10"/>
                                        </p:tgtEl>
                                        <p:attrNameLst>
                                          <p:attrName>ppt_x</p:attrName>
                                        </p:attrNameLst>
                                      </p:cBhvr>
                                    </p:anim>
                                    <p:anim from="0" to="-1.0" calcmode="lin" valueType="num">
                                      <p:cBhvr>
                                        <p:cTn id="128" dur="200" decel="50000" autoRev="1" fill="hold">
                                          <p:stCondLst>
                                            <p:cond delay="600"/>
                                          </p:stCondLst>
                                        </p:cTn>
                                        <p:tgtEl>
                                          <p:spTgt spid="10"/>
                                        </p:tgtEl>
                                        <p:attrNameLst>
                                          <p:attrName>xshear</p:attrName>
                                        </p:attrNameLst>
                                      </p:cBhvr>
                                    </p:anim>
                                    <p:animScale>
                                      <p:cBhvr>
                                        <p:cTn id="129" dur="200" decel="100000" autoRev="1" fill="hold">
                                          <p:stCondLst>
                                            <p:cond delay="600"/>
                                          </p:stCondLst>
                                        </p:cTn>
                                        <p:tgtEl>
                                          <p:spTgt spid="10"/>
                                        </p:tgtEl>
                                      </p:cBhvr>
                                      <p:from x="100000" y="100000"/>
                                      <p:to x="80000" y="100000"/>
                                    </p:animScale>
                                    <p:anim by="(#ppt_h/3+#ppt_w*0.1)" calcmode="lin" valueType="num">
                                      <p:cBhvr additive="sum">
                                        <p:cTn id="130" dur="200" decel="100000" autoRev="1" fill="hold">
                                          <p:stCondLst>
                                            <p:cond delay="600"/>
                                          </p:stCondLst>
                                        </p:cTn>
                                        <p:tgtEl>
                                          <p:spTgt spid="10"/>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5" grpId="0" animBg="1"/>
      <p:bldP spid="5" grpId="1" animBg="1"/>
      <p:bldP spid="5" grpId="2" animBg="1"/>
      <p:bldP spid="6" grpId="0" animBg="1"/>
      <p:bldP spid="7" grpId="0" animBg="1"/>
      <p:bldP spid="7" grpId="1" animBg="1"/>
      <p:bldP spid="11" grpId="0" animBg="1"/>
      <p:bldP spid="11" grpId="1" animBg="1"/>
      <p:bldP spid="12" grpId="0" animBg="1"/>
      <p:bldP spid="13" grpId="0" animBg="1"/>
      <p:bldP spid="14" grpId="0" animBg="1"/>
      <p:bldP spid="14" grpId="1" animBg="1"/>
      <p:bldP spid="14" grpId="2" animBg="1"/>
      <p:bldP spid="15" grpId="0" animBg="1"/>
      <p:bldP spid="15" grpId="1" animBg="1"/>
      <p:bldP spid="1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Au cours du </a:t>
            </a:r>
            <a:r>
              <a:rPr lang="fr-FR" sz="2200" dirty="0" smtClean="0">
                <a:solidFill>
                  <a:schemeClr val="tx1"/>
                </a:solidFill>
                <a:latin typeface="Verdana" pitchFamily="34" charset="0"/>
                <a:ea typeface="Verdana" pitchFamily="34" charset="0"/>
                <a:cs typeface="Verdana" pitchFamily="34" charset="0"/>
              </a:rPr>
              <a:t>20ème siècle</a:t>
            </a:r>
            <a:r>
              <a:rPr lang="fr-FR" sz="2200" dirty="0" smtClean="0">
                <a:solidFill>
                  <a:schemeClr val="tx1"/>
                </a:solidFill>
                <a:latin typeface="Verdana" pitchFamily="34" charset="0"/>
                <a:ea typeface="Verdana" pitchFamily="34" charset="0"/>
                <a:cs typeface="Verdana" pitchFamily="34" charset="0"/>
              </a:rPr>
              <a:t>,  la température du globe terrestre a augmenté de 0,6°. Du jamais vu. Le pôle Nord lui se réchauffe cinq fois plus vite que le reste de la planète.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Au cours du </a:t>
            </a:r>
            <a:r>
              <a:rPr lang="fr-FR" sz="2200" dirty="0" smtClean="0">
                <a:solidFill>
                  <a:schemeClr val="bg1"/>
                </a:solidFill>
                <a:latin typeface="Verdana" pitchFamily="34" charset="0"/>
                <a:ea typeface="Verdana" pitchFamily="34" charset="0"/>
                <a:cs typeface="Verdana" pitchFamily="34" charset="0"/>
              </a:rPr>
              <a:t>20ème </a:t>
            </a:r>
            <a:r>
              <a:rPr lang="fr-FR" sz="2200" dirty="0" smtClean="0">
                <a:solidFill>
                  <a:schemeClr val="bg1"/>
                </a:solidFill>
                <a:latin typeface="Verdana" pitchFamily="34" charset="0"/>
                <a:ea typeface="Verdana" pitchFamily="34" charset="0"/>
                <a:cs typeface="Verdana" pitchFamily="34" charset="0"/>
              </a:rPr>
              <a:t>siècle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température a baissé.</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température est restée stable.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température a augmenté.</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pôle Nord se réchauffe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Trois fois plus vite.</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Cinq fois plus vite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Six </a:t>
            </a:r>
            <a:r>
              <a:rPr lang="fr-FR" sz="2200" dirty="0" smtClean="0">
                <a:solidFill>
                  <a:schemeClr val="tx1"/>
                </a:solidFill>
                <a:latin typeface="Verdana" pitchFamily="34" charset="0"/>
                <a:ea typeface="Verdana" pitchFamily="34" charset="0"/>
                <a:cs typeface="Verdana" pitchFamily="34" charset="0"/>
              </a:rPr>
              <a:t>fois plus vite.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5"/>
                                        </p:tgtEl>
                                        <p:attrNameLst>
                                          <p:attrName>style.color</p:attrName>
                                        </p:attrNameLst>
                                      </p:cBhvr>
                                      <p:to>
                                        <a:srgbClr val="FF9966"/>
                                      </p:to>
                                    </p:animClr>
                                    <p:animClr clrSpc="rgb">
                                      <p:cBhvr>
                                        <p:cTn id="67" dur="100" fill="hold"/>
                                        <p:tgtEl>
                                          <p:spTgt spid="15"/>
                                        </p:tgtEl>
                                        <p:attrNameLst>
                                          <p:attrName>fillcolor</p:attrName>
                                        </p:attrNameLst>
                                      </p:cBhvr>
                                      <p:to>
                                        <a:srgbClr val="FF9966"/>
                                      </p:to>
                                    </p:animClr>
                                    <p:set>
                                      <p:cBhvr>
                                        <p:cTn id="68" dur="100" fill="hold"/>
                                        <p:tgtEl>
                                          <p:spTgt spid="15"/>
                                        </p:tgtEl>
                                        <p:attrNameLst>
                                          <p:attrName>fill.type</p:attrName>
                                        </p:attrNameLst>
                                      </p:cBhvr>
                                      <p:to>
                                        <p:strVal val="solid"/>
                                      </p:to>
                                    </p:set>
                                    <p:set>
                                      <p:cBhvr>
                                        <p:cTn id="69" dur="100" fill="hold"/>
                                        <p:tgtEl>
                                          <p:spTgt spid="15"/>
                                        </p:tgtEl>
                                        <p:attrNameLst>
                                          <p:attrName>fill.on</p:attrName>
                                        </p:attrNameLst>
                                      </p:cBhvr>
                                      <p:to>
                                        <p:strVal val="true"/>
                                      </p:to>
                                    </p:set>
                                    <p:animRot by="120000">
                                      <p:cBhvr>
                                        <p:cTn id="70" dur="100" fill="hold">
                                          <p:stCondLst>
                                            <p:cond delay="0"/>
                                          </p:stCondLst>
                                        </p:cTn>
                                        <p:tgtEl>
                                          <p:spTgt spid="15"/>
                                        </p:tgtEl>
                                        <p:attrNameLst>
                                          <p:attrName>r</p:attrName>
                                        </p:attrNameLst>
                                      </p:cBhvr>
                                    </p:animRot>
                                    <p:animRot by="-240000">
                                      <p:cBhvr>
                                        <p:cTn id="71" dur="200" fill="hold">
                                          <p:stCondLst>
                                            <p:cond delay="200"/>
                                          </p:stCondLst>
                                        </p:cTn>
                                        <p:tgtEl>
                                          <p:spTgt spid="15"/>
                                        </p:tgtEl>
                                        <p:attrNameLst>
                                          <p:attrName>r</p:attrName>
                                        </p:attrNameLst>
                                      </p:cBhvr>
                                    </p:animRot>
                                    <p:animRot by="240000">
                                      <p:cBhvr>
                                        <p:cTn id="72" dur="200" fill="hold">
                                          <p:stCondLst>
                                            <p:cond delay="400"/>
                                          </p:stCondLst>
                                        </p:cTn>
                                        <p:tgtEl>
                                          <p:spTgt spid="15"/>
                                        </p:tgtEl>
                                        <p:attrNameLst>
                                          <p:attrName>r</p:attrName>
                                        </p:attrNameLst>
                                      </p:cBhvr>
                                    </p:animRot>
                                    <p:animRot by="-240000">
                                      <p:cBhvr>
                                        <p:cTn id="73" dur="200" fill="hold">
                                          <p:stCondLst>
                                            <p:cond delay="600"/>
                                          </p:stCondLst>
                                        </p:cTn>
                                        <p:tgtEl>
                                          <p:spTgt spid="15"/>
                                        </p:tgtEl>
                                        <p:attrNameLst>
                                          <p:attrName>r</p:attrName>
                                        </p:attrNameLst>
                                      </p:cBhvr>
                                    </p:animRot>
                                    <p:animRot by="120000">
                                      <p:cBhvr>
                                        <p:cTn id="74" dur="200" fill="hold">
                                          <p:stCondLst>
                                            <p:cond delay="800"/>
                                          </p:stCondLst>
                                        </p:cTn>
                                        <p:tgtEl>
                                          <p:spTgt spid="15"/>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6"/>
                                        </p:tgtEl>
                                        <p:attrNameLst>
                                          <p:attrName>fillcolor</p:attrName>
                                        </p:attrNameLst>
                                      </p:cBhvr>
                                      <p:to>
                                        <a:srgbClr val="FFFF66"/>
                                      </p:to>
                                    </p:animClr>
                                    <p:set>
                                      <p:cBhvr>
                                        <p:cTn id="80" dur="1000" fill="hold"/>
                                        <p:tgtEl>
                                          <p:spTgt spid="16"/>
                                        </p:tgtEl>
                                        <p:attrNameLst>
                                          <p:attrName>fill.type</p:attrName>
                                        </p:attrNameLst>
                                      </p:cBhvr>
                                      <p:to>
                                        <p:strVal val="solid"/>
                                      </p:to>
                                    </p:set>
                                    <p:set>
                                      <p:cBhvr>
                                        <p:cTn id="81" dur="1000" fill="hold"/>
                                        <p:tgtEl>
                                          <p:spTgt spid="1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6"/>
                                        </p:tgtEl>
                                        <p:attrNameLst>
                                          <p:attrName>ppt_x</p:attrName>
                                          <p:attrName>ppt_y</p:attrName>
                                        </p:attrNameLst>
                                      </p:cBhvr>
                                      <p:rCtr x="0" y="-117"/>
                                    </p:animMotion>
                                  </p:child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8"/>
                                        </p:tgtEl>
                                        <p:attrNameLst>
                                          <p:attrName>style.color</p:attrName>
                                        </p:attrNameLst>
                                      </p:cBhvr>
                                      <p:to>
                                        <a:srgbClr val="FF9966"/>
                                      </p:to>
                                    </p:animClr>
                                    <p:animClr clrSpc="rgb">
                                      <p:cBhvr>
                                        <p:cTn id="93" dur="100" fill="hold"/>
                                        <p:tgtEl>
                                          <p:spTgt spid="18"/>
                                        </p:tgtEl>
                                        <p:attrNameLst>
                                          <p:attrName>fillcolor</p:attrName>
                                        </p:attrNameLst>
                                      </p:cBhvr>
                                      <p:to>
                                        <a:srgbClr val="FF9966"/>
                                      </p:to>
                                    </p:animClr>
                                    <p:set>
                                      <p:cBhvr>
                                        <p:cTn id="94" dur="100" fill="hold"/>
                                        <p:tgtEl>
                                          <p:spTgt spid="18"/>
                                        </p:tgtEl>
                                        <p:attrNameLst>
                                          <p:attrName>fill.type</p:attrName>
                                        </p:attrNameLst>
                                      </p:cBhvr>
                                      <p:to>
                                        <p:strVal val="solid"/>
                                      </p:to>
                                    </p:set>
                                    <p:set>
                                      <p:cBhvr>
                                        <p:cTn id="95" dur="100" fill="hold"/>
                                        <p:tgtEl>
                                          <p:spTgt spid="18"/>
                                        </p:tgtEl>
                                        <p:attrNameLst>
                                          <p:attrName>fill.on</p:attrName>
                                        </p:attrNameLst>
                                      </p:cBhvr>
                                      <p:to>
                                        <p:strVal val="true"/>
                                      </p:to>
                                    </p:set>
                                    <p:animRot by="120000">
                                      <p:cBhvr>
                                        <p:cTn id="96" dur="100" fill="hold">
                                          <p:stCondLst>
                                            <p:cond delay="0"/>
                                          </p:stCondLst>
                                        </p:cTn>
                                        <p:tgtEl>
                                          <p:spTgt spid="18"/>
                                        </p:tgtEl>
                                        <p:attrNameLst>
                                          <p:attrName>r</p:attrName>
                                        </p:attrNameLst>
                                      </p:cBhvr>
                                    </p:animRot>
                                    <p:animRot by="-240000">
                                      <p:cBhvr>
                                        <p:cTn id="97" dur="200" fill="hold">
                                          <p:stCondLst>
                                            <p:cond delay="200"/>
                                          </p:stCondLst>
                                        </p:cTn>
                                        <p:tgtEl>
                                          <p:spTgt spid="18"/>
                                        </p:tgtEl>
                                        <p:attrNameLst>
                                          <p:attrName>r</p:attrName>
                                        </p:attrNameLst>
                                      </p:cBhvr>
                                    </p:animRot>
                                    <p:animRot by="240000">
                                      <p:cBhvr>
                                        <p:cTn id="98" dur="200" fill="hold">
                                          <p:stCondLst>
                                            <p:cond delay="400"/>
                                          </p:stCondLst>
                                        </p:cTn>
                                        <p:tgtEl>
                                          <p:spTgt spid="18"/>
                                        </p:tgtEl>
                                        <p:attrNameLst>
                                          <p:attrName>r</p:attrName>
                                        </p:attrNameLst>
                                      </p:cBhvr>
                                    </p:animRot>
                                    <p:animRot by="-240000">
                                      <p:cBhvr>
                                        <p:cTn id="99" dur="200" fill="hold">
                                          <p:stCondLst>
                                            <p:cond delay="600"/>
                                          </p:stCondLst>
                                        </p:cTn>
                                        <p:tgtEl>
                                          <p:spTgt spid="18"/>
                                        </p:tgtEl>
                                        <p:attrNameLst>
                                          <p:attrName>r</p:attrName>
                                        </p:attrNameLst>
                                      </p:cBhvr>
                                    </p:animRot>
                                    <p:animRot by="120000">
                                      <p:cBhvr>
                                        <p:cTn id="100" dur="200" fill="hold">
                                          <p:stCondLst>
                                            <p:cond delay="800"/>
                                          </p:stCondLst>
                                        </p:cTn>
                                        <p:tgtEl>
                                          <p:spTgt spid="18"/>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66"/>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 from="(-#ppt_w/2)" to="(#ppt_x)" calcmode="lin" valueType="num">
                                      <p:cBhvr>
                                        <p:cTn id="116" dur="600" fill="hold">
                                          <p:stCondLst>
                                            <p:cond delay="0"/>
                                          </p:stCondLst>
                                        </p:cTn>
                                        <p:tgtEl>
                                          <p:spTgt spid="14"/>
                                        </p:tgtEl>
                                        <p:attrNameLst>
                                          <p:attrName>ppt_x</p:attrName>
                                        </p:attrNameLst>
                                      </p:cBhvr>
                                    </p:anim>
                                    <p:anim from="0" to="-1.0" calcmode="lin" valueType="num">
                                      <p:cBhvr>
                                        <p:cTn id="117" dur="200" decel="50000" autoRev="1" fill="hold">
                                          <p:stCondLst>
                                            <p:cond delay="600"/>
                                          </p:stCondLst>
                                        </p:cTn>
                                        <p:tgtEl>
                                          <p:spTgt spid="14"/>
                                        </p:tgtEl>
                                        <p:attrNameLst>
                                          <p:attrName>xshear</p:attrName>
                                        </p:attrNameLst>
                                      </p:cBhvr>
                                    </p:anim>
                                    <p:animScale>
                                      <p:cBhvr>
                                        <p:cTn id="118" dur="200" decel="100000" autoRev="1" fill="hold">
                                          <p:stCondLst>
                                            <p:cond delay="600"/>
                                          </p:stCondLst>
                                        </p:cTn>
                                        <p:tgtEl>
                                          <p:spTgt spid="14"/>
                                        </p:tgtEl>
                                      </p:cBhvr>
                                      <p:from x="100000" y="100000"/>
                                      <p:to x="80000" y="100000"/>
                                    </p:animScale>
                                    <p:anim by="(#ppt_h/3+#ppt_w*0.1)" calcmode="lin" valueType="num">
                                      <p:cBhvr additive="sum">
                                        <p:cTn id="119"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glaciers de l’Arctique sont notre réserve en eau douce. Ils atteignent jusqu’à 4 kilomètres de haut.</a:t>
            </a:r>
          </a:p>
          <a:p>
            <a:pPr algn="just"/>
            <a:r>
              <a:rPr lang="fr-FR" sz="2200" dirty="0" smtClean="0">
                <a:solidFill>
                  <a:schemeClr val="tx1"/>
                </a:solidFill>
                <a:latin typeface="Verdana" pitchFamily="34" charset="0"/>
                <a:ea typeface="Verdana" pitchFamily="34" charset="0"/>
                <a:cs typeface="Verdana" pitchFamily="34" charset="0"/>
              </a:rPr>
              <a:t>Normalement ils se régénèrent, mais le réchauffement du climat ne les épargne pas.</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glaciers de l’Arctique sont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Notre réserve d’oxygène.</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Notre réserve d’eau minérale.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Notre </a:t>
            </a:r>
            <a:r>
              <a:rPr lang="fr-FR" sz="2200" dirty="0" smtClean="0">
                <a:solidFill>
                  <a:schemeClr val="tx1"/>
                </a:solidFill>
                <a:latin typeface="Verdana" pitchFamily="34" charset="0"/>
                <a:ea typeface="Verdana" pitchFamily="34" charset="0"/>
                <a:cs typeface="Verdana" pitchFamily="34" charset="0"/>
              </a:rPr>
              <a:t>réserve d’eau douce.</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Avec le réchauffement du climat les glaciers de l’Arctique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Disparaissent totalement.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mettent à fondre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a:t>
            </a:r>
            <a:r>
              <a:rPr lang="fr-FR" sz="2200" dirty="0" smtClean="0">
                <a:solidFill>
                  <a:schemeClr val="tx1"/>
                </a:solidFill>
                <a:latin typeface="Verdana" pitchFamily="34" charset="0"/>
                <a:ea typeface="Verdana" pitchFamily="34" charset="0"/>
                <a:cs typeface="Verdana" pitchFamily="34" charset="0"/>
              </a:rPr>
              <a:t>régénèrent.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5"/>
                                        </p:tgtEl>
                                        <p:attrNameLst>
                                          <p:attrName>style.color</p:attrName>
                                        </p:attrNameLst>
                                      </p:cBhvr>
                                      <p:to>
                                        <a:srgbClr val="FF9966"/>
                                      </p:to>
                                    </p:animClr>
                                    <p:animClr clrSpc="rgb">
                                      <p:cBhvr>
                                        <p:cTn id="67" dur="100" fill="hold"/>
                                        <p:tgtEl>
                                          <p:spTgt spid="15"/>
                                        </p:tgtEl>
                                        <p:attrNameLst>
                                          <p:attrName>fillcolor</p:attrName>
                                        </p:attrNameLst>
                                      </p:cBhvr>
                                      <p:to>
                                        <a:srgbClr val="FF9966"/>
                                      </p:to>
                                    </p:animClr>
                                    <p:set>
                                      <p:cBhvr>
                                        <p:cTn id="68" dur="100" fill="hold"/>
                                        <p:tgtEl>
                                          <p:spTgt spid="15"/>
                                        </p:tgtEl>
                                        <p:attrNameLst>
                                          <p:attrName>fill.type</p:attrName>
                                        </p:attrNameLst>
                                      </p:cBhvr>
                                      <p:to>
                                        <p:strVal val="solid"/>
                                      </p:to>
                                    </p:set>
                                    <p:set>
                                      <p:cBhvr>
                                        <p:cTn id="69" dur="100" fill="hold"/>
                                        <p:tgtEl>
                                          <p:spTgt spid="15"/>
                                        </p:tgtEl>
                                        <p:attrNameLst>
                                          <p:attrName>fill.on</p:attrName>
                                        </p:attrNameLst>
                                      </p:cBhvr>
                                      <p:to>
                                        <p:strVal val="true"/>
                                      </p:to>
                                    </p:set>
                                    <p:animRot by="120000">
                                      <p:cBhvr>
                                        <p:cTn id="70" dur="100" fill="hold">
                                          <p:stCondLst>
                                            <p:cond delay="0"/>
                                          </p:stCondLst>
                                        </p:cTn>
                                        <p:tgtEl>
                                          <p:spTgt spid="15"/>
                                        </p:tgtEl>
                                        <p:attrNameLst>
                                          <p:attrName>r</p:attrName>
                                        </p:attrNameLst>
                                      </p:cBhvr>
                                    </p:animRot>
                                    <p:animRot by="-240000">
                                      <p:cBhvr>
                                        <p:cTn id="71" dur="200" fill="hold">
                                          <p:stCondLst>
                                            <p:cond delay="200"/>
                                          </p:stCondLst>
                                        </p:cTn>
                                        <p:tgtEl>
                                          <p:spTgt spid="15"/>
                                        </p:tgtEl>
                                        <p:attrNameLst>
                                          <p:attrName>r</p:attrName>
                                        </p:attrNameLst>
                                      </p:cBhvr>
                                    </p:animRot>
                                    <p:animRot by="240000">
                                      <p:cBhvr>
                                        <p:cTn id="72" dur="200" fill="hold">
                                          <p:stCondLst>
                                            <p:cond delay="400"/>
                                          </p:stCondLst>
                                        </p:cTn>
                                        <p:tgtEl>
                                          <p:spTgt spid="15"/>
                                        </p:tgtEl>
                                        <p:attrNameLst>
                                          <p:attrName>r</p:attrName>
                                        </p:attrNameLst>
                                      </p:cBhvr>
                                    </p:animRot>
                                    <p:animRot by="-240000">
                                      <p:cBhvr>
                                        <p:cTn id="73" dur="200" fill="hold">
                                          <p:stCondLst>
                                            <p:cond delay="600"/>
                                          </p:stCondLst>
                                        </p:cTn>
                                        <p:tgtEl>
                                          <p:spTgt spid="15"/>
                                        </p:tgtEl>
                                        <p:attrNameLst>
                                          <p:attrName>r</p:attrName>
                                        </p:attrNameLst>
                                      </p:cBhvr>
                                    </p:animRot>
                                    <p:animRot by="120000">
                                      <p:cBhvr>
                                        <p:cTn id="74" dur="200" fill="hold">
                                          <p:stCondLst>
                                            <p:cond delay="800"/>
                                          </p:stCondLst>
                                        </p:cTn>
                                        <p:tgtEl>
                                          <p:spTgt spid="15"/>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6"/>
                                        </p:tgtEl>
                                        <p:attrNameLst>
                                          <p:attrName>fillcolor</p:attrName>
                                        </p:attrNameLst>
                                      </p:cBhvr>
                                      <p:to>
                                        <a:srgbClr val="FFFF66"/>
                                      </p:to>
                                    </p:animClr>
                                    <p:set>
                                      <p:cBhvr>
                                        <p:cTn id="80" dur="1000" fill="hold"/>
                                        <p:tgtEl>
                                          <p:spTgt spid="16"/>
                                        </p:tgtEl>
                                        <p:attrNameLst>
                                          <p:attrName>fill.type</p:attrName>
                                        </p:attrNameLst>
                                      </p:cBhvr>
                                      <p:to>
                                        <p:strVal val="solid"/>
                                      </p:to>
                                    </p:set>
                                    <p:set>
                                      <p:cBhvr>
                                        <p:cTn id="81" dur="1000" fill="hold"/>
                                        <p:tgtEl>
                                          <p:spTgt spid="1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6"/>
                                        </p:tgtEl>
                                        <p:attrNameLst>
                                          <p:attrName>ppt_x</p:attrName>
                                          <p:attrName>ppt_y</p:attrName>
                                        </p:attrNameLst>
                                      </p:cBhvr>
                                      <p:rCtr x="0" y="-117"/>
                                    </p:animMotion>
                                  </p:child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8"/>
                                        </p:tgtEl>
                                        <p:attrNameLst>
                                          <p:attrName>style.color</p:attrName>
                                        </p:attrNameLst>
                                      </p:cBhvr>
                                      <p:to>
                                        <a:srgbClr val="FF9966"/>
                                      </p:to>
                                    </p:animClr>
                                    <p:animClr clrSpc="rgb">
                                      <p:cBhvr>
                                        <p:cTn id="93" dur="100" fill="hold"/>
                                        <p:tgtEl>
                                          <p:spTgt spid="18"/>
                                        </p:tgtEl>
                                        <p:attrNameLst>
                                          <p:attrName>fillcolor</p:attrName>
                                        </p:attrNameLst>
                                      </p:cBhvr>
                                      <p:to>
                                        <a:srgbClr val="FF9966"/>
                                      </p:to>
                                    </p:animClr>
                                    <p:set>
                                      <p:cBhvr>
                                        <p:cTn id="94" dur="100" fill="hold"/>
                                        <p:tgtEl>
                                          <p:spTgt spid="18"/>
                                        </p:tgtEl>
                                        <p:attrNameLst>
                                          <p:attrName>fill.type</p:attrName>
                                        </p:attrNameLst>
                                      </p:cBhvr>
                                      <p:to>
                                        <p:strVal val="solid"/>
                                      </p:to>
                                    </p:set>
                                    <p:set>
                                      <p:cBhvr>
                                        <p:cTn id="95" dur="100" fill="hold"/>
                                        <p:tgtEl>
                                          <p:spTgt spid="18"/>
                                        </p:tgtEl>
                                        <p:attrNameLst>
                                          <p:attrName>fill.on</p:attrName>
                                        </p:attrNameLst>
                                      </p:cBhvr>
                                      <p:to>
                                        <p:strVal val="true"/>
                                      </p:to>
                                    </p:set>
                                    <p:animRot by="120000">
                                      <p:cBhvr>
                                        <p:cTn id="96" dur="100" fill="hold">
                                          <p:stCondLst>
                                            <p:cond delay="0"/>
                                          </p:stCondLst>
                                        </p:cTn>
                                        <p:tgtEl>
                                          <p:spTgt spid="18"/>
                                        </p:tgtEl>
                                        <p:attrNameLst>
                                          <p:attrName>r</p:attrName>
                                        </p:attrNameLst>
                                      </p:cBhvr>
                                    </p:animRot>
                                    <p:animRot by="-240000">
                                      <p:cBhvr>
                                        <p:cTn id="97" dur="200" fill="hold">
                                          <p:stCondLst>
                                            <p:cond delay="200"/>
                                          </p:stCondLst>
                                        </p:cTn>
                                        <p:tgtEl>
                                          <p:spTgt spid="18"/>
                                        </p:tgtEl>
                                        <p:attrNameLst>
                                          <p:attrName>r</p:attrName>
                                        </p:attrNameLst>
                                      </p:cBhvr>
                                    </p:animRot>
                                    <p:animRot by="240000">
                                      <p:cBhvr>
                                        <p:cTn id="98" dur="200" fill="hold">
                                          <p:stCondLst>
                                            <p:cond delay="400"/>
                                          </p:stCondLst>
                                        </p:cTn>
                                        <p:tgtEl>
                                          <p:spTgt spid="18"/>
                                        </p:tgtEl>
                                        <p:attrNameLst>
                                          <p:attrName>r</p:attrName>
                                        </p:attrNameLst>
                                      </p:cBhvr>
                                    </p:animRot>
                                    <p:animRot by="-240000">
                                      <p:cBhvr>
                                        <p:cTn id="99" dur="200" fill="hold">
                                          <p:stCondLst>
                                            <p:cond delay="600"/>
                                          </p:stCondLst>
                                        </p:cTn>
                                        <p:tgtEl>
                                          <p:spTgt spid="18"/>
                                        </p:tgtEl>
                                        <p:attrNameLst>
                                          <p:attrName>r</p:attrName>
                                        </p:attrNameLst>
                                      </p:cBhvr>
                                    </p:animRot>
                                    <p:animRot by="120000">
                                      <p:cBhvr>
                                        <p:cTn id="100" dur="200" fill="hold">
                                          <p:stCondLst>
                                            <p:cond delay="800"/>
                                          </p:stCondLst>
                                        </p:cTn>
                                        <p:tgtEl>
                                          <p:spTgt spid="18"/>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66"/>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 from="(-#ppt_w/2)" to="(#ppt_x)" calcmode="lin" valueType="num">
                                      <p:cBhvr>
                                        <p:cTn id="116" dur="600" fill="hold">
                                          <p:stCondLst>
                                            <p:cond delay="0"/>
                                          </p:stCondLst>
                                        </p:cTn>
                                        <p:tgtEl>
                                          <p:spTgt spid="14"/>
                                        </p:tgtEl>
                                        <p:attrNameLst>
                                          <p:attrName>ppt_x</p:attrName>
                                        </p:attrNameLst>
                                      </p:cBhvr>
                                    </p:anim>
                                    <p:anim from="0" to="-1.0" calcmode="lin" valueType="num">
                                      <p:cBhvr>
                                        <p:cTn id="117" dur="200" decel="50000" autoRev="1" fill="hold">
                                          <p:stCondLst>
                                            <p:cond delay="600"/>
                                          </p:stCondLst>
                                        </p:cTn>
                                        <p:tgtEl>
                                          <p:spTgt spid="14"/>
                                        </p:tgtEl>
                                        <p:attrNameLst>
                                          <p:attrName>xshear</p:attrName>
                                        </p:attrNameLst>
                                      </p:cBhvr>
                                    </p:anim>
                                    <p:animScale>
                                      <p:cBhvr>
                                        <p:cTn id="118" dur="200" decel="100000" autoRev="1" fill="hold">
                                          <p:stCondLst>
                                            <p:cond delay="600"/>
                                          </p:stCondLst>
                                        </p:cTn>
                                        <p:tgtEl>
                                          <p:spTgt spid="14"/>
                                        </p:tgtEl>
                                      </p:cBhvr>
                                      <p:from x="100000" y="100000"/>
                                      <p:to x="80000" y="100000"/>
                                    </p:animScale>
                                    <p:anim by="(#ppt_h/3+#ppt_w*0.1)" calcmode="lin" valueType="num">
                                      <p:cBhvr additive="sum">
                                        <p:cTn id="119"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faune de l’océan glacial, le krill, les méduses et les poissons sont menacés par la fonte des glaciers. A cause de la diminution de la salinité, la morue fuit l’Arctique et rejoint le nord de l’Atlantique par exemple.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fonte des glaciers menace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tortue de Hermann.</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krill, les méduses et les poissons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t>
            </a:r>
            <a:r>
              <a:rPr lang="fr-FR" sz="2200" dirty="0" smtClean="0">
                <a:solidFill>
                  <a:schemeClr val="tx1"/>
                </a:solidFill>
                <a:latin typeface="Verdana" pitchFamily="34" charset="0"/>
                <a:ea typeface="Verdana" pitchFamily="34" charset="0"/>
                <a:cs typeface="Verdana" pitchFamily="34" charset="0"/>
              </a:rPr>
              <a:t>hommes.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400" dirty="0" smtClean="0"/>
              <a:t>La morue a fui l’Arctique à cause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baisse de la salinité de l’eau</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l’augmentation de la salinité de l’eau.</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l’augmentation de la température de l’eau.</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5"/>
                                        </p:tgtEl>
                                        <p:attrNameLst>
                                          <p:attrName>ppt_x</p:attrName>
                                          <p:attrName>ppt_y</p:attrName>
                                        </p:attrNameLst>
                                      </p:cBhvr>
                                      <p:rCtr x="0" y="-59"/>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from="(-#ppt_w/2)" to="(#ppt_x)" calcmode="lin" valueType="num">
                                      <p:cBhvr>
                                        <p:cTn id="101" dur="600" fill="hold">
                                          <p:stCondLst>
                                            <p:cond delay="0"/>
                                          </p:stCondLst>
                                        </p:cTn>
                                        <p:tgtEl>
                                          <p:spTgt spid="14"/>
                                        </p:tgtEl>
                                        <p:attrNameLst>
                                          <p:attrName>ppt_x</p:attrName>
                                        </p:attrNameLst>
                                      </p:cBhvr>
                                    </p:anim>
                                    <p:anim from="0" to="-1.0" calcmode="lin" valueType="num">
                                      <p:cBhvr>
                                        <p:cTn id="102" dur="200" decel="50000" autoRev="1" fill="hold">
                                          <p:stCondLst>
                                            <p:cond delay="600"/>
                                          </p:stCondLst>
                                        </p:cTn>
                                        <p:tgtEl>
                                          <p:spTgt spid="14"/>
                                        </p:tgtEl>
                                        <p:attrNameLst>
                                          <p:attrName>xshear</p:attrName>
                                        </p:attrNameLst>
                                      </p:cBhvr>
                                    </p:anim>
                                    <p:animScale>
                                      <p:cBhvr>
                                        <p:cTn id="103" dur="200" decel="100000" autoRev="1" fill="hold">
                                          <p:stCondLst>
                                            <p:cond delay="600"/>
                                          </p:stCondLst>
                                        </p:cTn>
                                        <p:tgtEl>
                                          <p:spTgt spid="14"/>
                                        </p:tgtEl>
                                      </p:cBhvr>
                                      <p:from x="100000" y="100000"/>
                                      <p:to x="80000" y="100000"/>
                                    </p:animScale>
                                    <p:anim by="(#ppt_h/3+#ppt_w*0.1)" calcmode="lin" valueType="num">
                                      <p:cBhvr additive="sum">
                                        <p:cTn id="104"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habitants de </a:t>
            </a:r>
            <a:r>
              <a:rPr lang="fr-FR" sz="2200" dirty="0" err="1" smtClean="0">
                <a:solidFill>
                  <a:schemeClr val="tx1"/>
                </a:solidFill>
                <a:latin typeface="Verdana" pitchFamily="34" charset="0"/>
                <a:ea typeface="Verdana" pitchFamily="34" charset="0"/>
                <a:cs typeface="Verdana" pitchFamily="34" charset="0"/>
              </a:rPr>
              <a:t>Shismaref</a:t>
            </a:r>
            <a:r>
              <a:rPr lang="fr-FR" sz="2200" dirty="0" smtClean="0">
                <a:solidFill>
                  <a:schemeClr val="tx1"/>
                </a:solidFill>
                <a:latin typeface="Verdana" pitchFamily="34" charset="0"/>
                <a:ea typeface="Verdana" pitchFamily="34" charset="0"/>
                <a:cs typeface="Verdana" pitchFamily="34" charset="0"/>
              </a:rPr>
              <a:t>, village situé sur une île au large de l’Alaska, voient leurs maisons avalées par l’océan. Chaque année, la côte est grignotée par la mer de trois bons mètres.</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Alaska, les maisons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écrasées sous la neige.</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construites en glace.</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avalées par l’océan</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Alaska on observe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baisse du niveau de l’eau.</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augmentation du niveau de l’eau</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t>
            </a:r>
            <a:r>
              <a:rPr lang="fr-FR" sz="2200" dirty="0" smtClean="0">
                <a:solidFill>
                  <a:schemeClr val="tx1"/>
                </a:solidFill>
                <a:latin typeface="Verdana" pitchFamily="34" charset="0"/>
                <a:ea typeface="Verdana" pitchFamily="34" charset="0"/>
                <a:cs typeface="Verdana" pitchFamily="34" charset="0"/>
              </a:rPr>
              <a:t>augmentation de la banquise.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5"/>
                                        </p:tgtEl>
                                        <p:attrNameLst>
                                          <p:attrName>style.color</p:attrName>
                                        </p:attrNameLst>
                                      </p:cBhvr>
                                      <p:to>
                                        <a:srgbClr val="FF9966"/>
                                      </p:to>
                                    </p:animClr>
                                    <p:animClr clrSpc="rgb">
                                      <p:cBhvr>
                                        <p:cTn id="67" dur="100" fill="hold"/>
                                        <p:tgtEl>
                                          <p:spTgt spid="15"/>
                                        </p:tgtEl>
                                        <p:attrNameLst>
                                          <p:attrName>fillcolor</p:attrName>
                                        </p:attrNameLst>
                                      </p:cBhvr>
                                      <p:to>
                                        <a:srgbClr val="FF9966"/>
                                      </p:to>
                                    </p:animClr>
                                    <p:set>
                                      <p:cBhvr>
                                        <p:cTn id="68" dur="100" fill="hold"/>
                                        <p:tgtEl>
                                          <p:spTgt spid="15"/>
                                        </p:tgtEl>
                                        <p:attrNameLst>
                                          <p:attrName>fill.type</p:attrName>
                                        </p:attrNameLst>
                                      </p:cBhvr>
                                      <p:to>
                                        <p:strVal val="solid"/>
                                      </p:to>
                                    </p:set>
                                    <p:set>
                                      <p:cBhvr>
                                        <p:cTn id="69" dur="100" fill="hold"/>
                                        <p:tgtEl>
                                          <p:spTgt spid="15"/>
                                        </p:tgtEl>
                                        <p:attrNameLst>
                                          <p:attrName>fill.on</p:attrName>
                                        </p:attrNameLst>
                                      </p:cBhvr>
                                      <p:to>
                                        <p:strVal val="true"/>
                                      </p:to>
                                    </p:set>
                                    <p:animRot by="120000">
                                      <p:cBhvr>
                                        <p:cTn id="70" dur="100" fill="hold">
                                          <p:stCondLst>
                                            <p:cond delay="0"/>
                                          </p:stCondLst>
                                        </p:cTn>
                                        <p:tgtEl>
                                          <p:spTgt spid="15"/>
                                        </p:tgtEl>
                                        <p:attrNameLst>
                                          <p:attrName>r</p:attrName>
                                        </p:attrNameLst>
                                      </p:cBhvr>
                                    </p:animRot>
                                    <p:animRot by="-240000">
                                      <p:cBhvr>
                                        <p:cTn id="71" dur="200" fill="hold">
                                          <p:stCondLst>
                                            <p:cond delay="200"/>
                                          </p:stCondLst>
                                        </p:cTn>
                                        <p:tgtEl>
                                          <p:spTgt spid="15"/>
                                        </p:tgtEl>
                                        <p:attrNameLst>
                                          <p:attrName>r</p:attrName>
                                        </p:attrNameLst>
                                      </p:cBhvr>
                                    </p:animRot>
                                    <p:animRot by="240000">
                                      <p:cBhvr>
                                        <p:cTn id="72" dur="200" fill="hold">
                                          <p:stCondLst>
                                            <p:cond delay="400"/>
                                          </p:stCondLst>
                                        </p:cTn>
                                        <p:tgtEl>
                                          <p:spTgt spid="15"/>
                                        </p:tgtEl>
                                        <p:attrNameLst>
                                          <p:attrName>r</p:attrName>
                                        </p:attrNameLst>
                                      </p:cBhvr>
                                    </p:animRot>
                                    <p:animRot by="-240000">
                                      <p:cBhvr>
                                        <p:cTn id="73" dur="200" fill="hold">
                                          <p:stCondLst>
                                            <p:cond delay="600"/>
                                          </p:stCondLst>
                                        </p:cTn>
                                        <p:tgtEl>
                                          <p:spTgt spid="15"/>
                                        </p:tgtEl>
                                        <p:attrNameLst>
                                          <p:attrName>r</p:attrName>
                                        </p:attrNameLst>
                                      </p:cBhvr>
                                    </p:animRot>
                                    <p:animRot by="120000">
                                      <p:cBhvr>
                                        <p:cTn id="74" dur="200" fill="hold">
                                          <p:stCondLst>
                                            <p:cond delay="800"/>
                                          </p:stCondLst>
                                        </p:cTn>
                                        <p:tgtEl>
                                          <p:spTgt spid="15"/>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6"/>
                                        </p:tgtEl>
                                        <p:attrNameLst>
                                          <p:attrName>fillcolor</p:attrName>
                                        </p:attrNameLst>
                                      </p:cBhvr>
                                      <p:to>
                                        <a:srgbClr val="FFFF66"/>
                                      </p:to>
                                    </p:animClr>
                                    <p:set>
                                      <p:cBhvr>
                                        <p:cTn id="80" dur="1000" fill="hold"/>
                                        <p:tgtEl>
                                          <p:spTgt spid="16"/>
                                        </p:tgtEl>
                                        <p:attrNameLst>
                                          <p:attrName>fill.type</p:attrName>
                                        </p:attrNameLst>
                                      </p:cBhvr>
                                      <p:to>
                                        <p:strVal val="solid"/>
                                      </p:to>
                                    </p:set>
                                    <p:set>
                                      <p:cBhvr>
                                        <p:cTn id="81" dur="1000" fill="hold"/>
                                        <p:tgtEl>
                                          <p:spTgt spid="1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6"/>
                                        </p:tgtEl>
                                        <p:attrNameLst>
                                          <p:attrName>ppt_x</p:attrName>
                                          <p:attrName>ppt_y</p:attrName>
                                        </p:attrNameLst>
                                      </p:cBhvr>
                                      <p:rCtr x="0" y="-117"/>
                                    </p:animMotion>
                                  </p:child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8"/>
                                        </p:tgtEl>
                                        <p:attrNameLst>
                                          <p:attrName>style.color</p:attrName>
                                        </p:attrNameLst>
                                      </p:cBhvr>
                                      <p:to>
                                        <a:srgbClr val="FF9966"/>
                                      </p:to>
                                    </p:animClr>
                                    <p:animClr clrSpc="rgb">
                                      <p:cBhvr>
                                        <p:cTn id="93" dur="100" fill="hold"/>
                                        <p:tgtEl>
                                          <p:spTgt spid="18"/>
                                        </p:tgtEl>
                                        <p:attrNameLst>
                                          <p:attrName>fillcolor</p:attrName>
                                        </p:attrNameLst>
                                      </p:cBhvr>
                                      <p:to>
                                        <a:srgbClr val="FF9966"/>
                                      </p:to>
                                    </p:animClr>
                                    <p:set>
                                      <p:cBhvr>
                                        <p:cTn id="94" dur="100" fill="hold"/>
                                        <p:tgtEl>
                                          <p:spTgt spid="18"/>
                                        </p:tgtEl>
                                        <p:attrNameLst>
                                          <p:attrName>fill.type</p:attrName>
                                        </p:attrNameLst>
                                      </p:cBhvr>
                                      <p:to>
                                        <p:strVal val="solid"/>
                                      </p:to>
                                    </p:set>
                                    <p:set>
                                      <p:cBhvr>
                                        <p:cTn id="95" dur="100" fill="hold"/>
                                        <p:tgtEl>
                                          <p:spTgt spid="18"/>
                                        </p:tgtEl>
                                        <p:attrNameLst>
                                          <p:attrName>fill.on</p:attrName>
                                        </p:attrNameLst>
                                      </p:cBhvr>
                                      <p:to>
                                        <p:strVal val="true"/>
                                      </p:to>
                                    </p:set>
                                    <p:animRot by="120000">
                                      <p:cBhvr>
                                        <p:cTn id="96" dur="100" fill="hold">
                                          <p:stCondLst>
                                            <p:cond delay="0"/>
                                          </p:stCondLst>
                                        </p:cTn>
                                        <p:tgtEl>
                                          <p:spTgt spid="18"/>
                                        </p:tgtEl>
                                        <p:attrNameLst>
                                          <p:attrName>r</p:attrName>
                                        </p:attrNameLst>
                                      </p:cBhvr>
                                    </p:animRot>
                                    <p:animRot by="-240000">
                                      <p:cBhvr>
                                        <p:cTn id="97" dur="200" fill="hold">
                                          <p:stCondLst>
                                            <p:cond delay="200"/>
                                          </p:stCondLst>
                                        </p:cTn>
                                        <p:tgtEl>
                                          <p:spTgt spid="18"/>
                                        </p:tgtEl>
                                        <p:attrNameLst>
                                          <p:attrName>r</p:attrName>
                                        </p:attrNameLst>
                                      </p:cBhvr>
                                    </p:animRot>
                                    <p:animRot by="240000">
                                      <p:cBhvr>
                                        <p:cTn id="98" dur="200" fill="hold">
                                          <p:stCondLst>
                                            <p:cond delay="400"/>
                                          </p:stCondLst>
                                        </p:cTn>
                                        <p:tgtEl>
                                          <p:spTgt spid="18"/>
                                        </p:tgtEl>
                                        <p:attrNameLst>
                                          <p:attrName>r</p:attrName>
                                        </p:attrNameLst>
                                      </p:cBhvr>
                                    </p:animRot>
                                    <p:animRot by="-240000">
                                      <p:cBhvr>
                                        <p:cTn id="99" dur="200" fill="hold">
                                          <p:stCondLst>
                                            <p:cond delay="600"/>
                                          </p:stCondLst>
                                        </p:cTn>
                                        <p:tgtEl>
                                          <p:spTgt spid="18"/>
                                        </p:tgtEl>
                                        <p:attrNameLst>
                                          <p:attrName>r</p:attrName>
                                        </p:attrNameLst>
                                      </p:cBhvr>
                                    </p:animRot>
                                    <p:animRot by="120000">
                                      <p:cBhvr>
                                        <p:cTn id="100" dur="200" fill="hold">
                                          <p:stCondLst>
                                            <p:cond delay="800"/>
                                          </p:stCondLst>
                                        </p:cTn>
                                        <p:tgtEl>
                                          <p:spTgt spid="18"/>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66"/>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 from="(-#ppt_w/2)" to="(#ppt_x)" calcmode="lin" valueType="num">
                                      <p:cBhvr>
                                        <p:cTn id="116" dur="600" fill="hold">
                                          <p:stCondLst>
                                            <p:cond delay="0"/>
                                          </p:stCondLst>
                                        </p:cTn>
                                        <p:tgtEl>
                                          <p:spTgt spid="14"/>
                                        </p:tgtEl>
                                        <p:attrNameLst>
                                          <p:attrName>ppt_x</p:attrName>
                                        </p:attrNameLst>
                                      </p:cBhvr>
                                    </p:anim>
                                    <p:anim from="0" to="-1.0" calcmode="lin" valueType="num">
                                      <p:cBhvr>
                                        <p:cTn id="117" dur="200" decel="50000" autoRev="1" fill="hold">
                                          <p:stCondLst>
                                            <p:cond delay="600"/>
                                          </p:stCondLst>
                                        </p:cTn>
                                        <p:tgtEl>
                                          <p:spTgt spid="14"/>
                                        </p:tgtEl>
                                        <p:attrNameLst>
                                          <p:attrName>xshear</p:attrName>
                                        </p:attrNameLst>
                                      </p:cBhvr>
                                    </p:anim>
                                    <p:animScale>
                                      <p:cBhvr>
                                        <p:cTn id="118" dur="200" decel="100000" autoRev="1" fill="hold">
                                          <p:stCondLst>
                                            <p:cond delay="600"/>
                                          </p:stCondLst>
                                        </p:cTn>
                                        <p:tgtEl>
                                          <p:spTgt spid="14"/>
                                        </p:tgtEl>
                                      </p:cBhvr>
                                      <p:from x="100000" y="100000"/>
                                      <p:to x="80000" y="100000"/>
                                    </p:animScale>
                                    <p:anim by="(#ppt_h/3+#ppt_w*0.1)" calcmode="lin" valueType="num">
                                      <p:cBhvr additive="sum">
                                        <p:cTn id="119"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la Manche, mardi dernier, un navire porte-container s’est échoué sur un rocher.</a:t>
            </a:r>
          </a:p>
          <a:p>
            <a:pPr algn="just"/>
            <a:r>
              <a:rPr lang="fr-FR" sz="2200" dirty="0" smtClean="0">
                <a:solidFill>
                  <a:schemeClr val="tx1"/>
                </a:solidFill>
                <a:latin typeface="Verdana" pitchFamily="34" charset="0"/>
                <a:ea typeface="Verdana" pitchFamily="34" charset="0"/>
                <a:cs typeface="Verdana" pitchFamily="34" charset="0"/>
              </a:rPr>
              <a:t>Les remorqueurs de haute mer « abeille » vont tenter de renflouer le navire et de la ramener dans son port d’attache.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porte-conteneurs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S’est échoué sur un rocher.</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coulé en pleine mer.</a:t>
            </a: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tombé en panne en pleine mer.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navire s’est échoué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Angleterre.</a:t>
            </a: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les côtes bretonnes.</a:t>
            </a: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Manche.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10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Pour les industriels du pétrole, la fonte des pôles est une aubaine puisqu’ils pourront y puiser jusqu’à 10% des réserves mondiales de gaz et de pétrole.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pôles renferment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10% des réserves de gaz et de pétrole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20% des réserves de gaz et de pétrole.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30</a:t>
            </a:r>
            <a:r>
              <a:rPr lang="fr-FR" sz="2200" dirty="0" smtClean="0">
                <a:solidFill>
                  <a:schemeClr val="tx1"/>
                </a:solidFill>
                <a:latin typeface="Verdana" pitchFamily="34" charset="0"/>
                <a:ea typeface="Verdana" pitchFamily="34" charset="0"/>
                <a:cs typeface="Verdana" pitchFamily="34" charset="0"/>
              </a:rPr>
              <a:t>% des réserves de gaz et de pétrole.</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industriels de la pétrochimie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enthousiastes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déprimés.</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a:t>
            </a:r>
            <a:r>
              <a:rPr lang="fr-FR" sz="2200" dirty="0" smtClean="0">
                <a:solidFill>
                  <a:schemeClr val="tx1"/>
                </a:solidFill>
                <a:latin typeface="Verdana" pitchFamily="34" charset="0"/>
                <a:ea typeface="Verdana" pitchFamily="34" charset="0"/>
                <a:cs typeface="Verdana" pitchFamily="34" charset="0"/>
              </a:rPr>
              <a:t>préoccupés.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1"/>
                                        </p:tgtEl>
                                        <p:attrNameLst>
                                          <p:attrName>fillcolor</p:attrName>
                                        </p:attrNameLst>
                                      </p:cBhvr>
                                      <p:to>
                                        <a:srgbClr val="FFFF66"/>
                                      </p:to>
                                    </p:animClr>
                                    <p:set>
                                      <p:cBhvr>
                                        <p:cTn id="54" dur="1000" fill="hold"/>
                                        <p:tgtEl>
                                          <p:spTgt spid="11"/>
                                        </p:tgtEl>
                                        <p:attrNameLst>
                                          <p:attrName>fill.type</p:attrName>
                                        </p:attrNameLst>
                                      </p:cBhvr>
                                      <p:to>
                                        <p:strVal val="solid"/>
                                      </p:to>
                                    </p:set>
                                    <p:set>
                                      <p:cBhvr>
                                        <p:cTn id="55" dur="1000" fill="hold"/>
                                        <p:tgtEl>
                                          <p:spTgt spid="1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5"/>
                                        </p:tgtEl>
                                        <p:attrNameLst>
                                          <p:attrName>style.color</p:attrName>
                                        </p:attrNameLst>
                                      </p:cBhvr>
                                      <p:to>
                                        <a:srgbClr val="FF9966"/>
                                      </p:to>
                                    </p:animClr>
                                    <p:animClr clrSpc="rgb">
                                      <p:cBhvr>
                                        <p:cTn id="65" dur="100" fill="hold"/>
                                        <p:tgtEl>
                                          <p:spTgt spid="15"/>
                                        </p:tgtEl>
                                        <p:attrNameLst>
                                          <p:attrName>fillcolor</p:attrName>
                                        </p:attrNameLst>
                                      </p:cBhvr>
                                      <p:to>
                                        <a:srgbClr val="FF9966"/>
                                      </p:to>
                                    </p:animClr>
                                    <p:set>
                                      <p:cBhvr>
                                        <p:cTn id="66" dur="100" fill="hold"/>
                                        <p:tgtEl>
                                          <p:spTgt spid="15"/>
                                        </p:tgtEl>
                                        <p:attrNameLst>
                                          <p:attrName>fill.type</p:attrName>
                                        </p:attrNameLst>
                                      </p:cBhvr>
                                      <p:to>
                                        <p:strVal val="solid"/>
                                      </p:to>
                                    </p:set>
                                    <p:set>
                                      <p:cBhvr>
                                        <p:cTn id="67" dur="100" fill="hold"/>
                                        <p:tgtEl>
                                          <p:spTgt spid="15"/>
                                        </p:tgtEl>
                                        <p:attrNameLst>
                                          <p:attrName>fill.on</p:attrName>
                                        </p:attrNameLst>
                                      </p:cBhvr>
                                      <p:to>
                                        <p:strVal val="true"/>
                                      </p:to>
                                    </p:se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6"/>
                                        </p:tgtEl>
                                        <p:attrNameLst>
                                          <p:attrName>style.color</p:attrName>
                                        </p:attrNameLst>
                                      </p:cBhvr>
                                      <p:to>
                                        <a:srgbClr val="FF9966"/>
                                      </p:to>
                                    </p:animClr>
                                    <p:animClr clrSpc="rgb">
                                      <p:cBhvr>
                                        <p:cTn id="78" dur="100" fill="hold"/>
                                        <p:tgtEl>
                                          <p:spTgt spid="16"/>
                                        </p:tgtEl>
                                        <p:attrNameLst>
                                          <p:attrName>fillcolor</p:attrName>
                                        </p:attrNameLst>
                                      </p:cBhvr>
                                      <p:to>
                                        <a:srgbClr val="FF9966"/>
                                      </p:to>
                                    </p:animClr>
                                    <p:set>
                                      <p:cBhvr>
                                        <p:cTn id="79" dur="100" fill="hold"/>
                                        <p:tgtEl>
                                          <p:spTgt spid="16"/>
                                        </p:tgtEl>
                                        <p:attrNameLst>
                                          <p:attrName>fill.type</p:attrName>
                                        </p:attrNameLst>
                                      </p:cBhvr>
                                      <p:to>
                                        <p:strVal val="solid"/>
                                      </p:to>
                                    </p:set>
                                    <p:set>
                                      <p:cBhvr>
                                        <p:cTn id="80" dur="100" fill="hold"/>
                                        <p:tgtEl>
                                          <p:spTgt spid="16"/>
                                        </p:tgtEl>
                                        <p:attrNameLst>
                                          <p:attrName>fill.on</p:attrName>
                                        </p:attrNameLst>
                                      </p:cBhvr>
                                      <p:to>
                                        <p:strVal val="true"/>
                                      </p:to>
                                    </p:set>
                                    <p:animRot by="120000">
                                      <p:cBhvr>
                                        <p:cTn id="81" dur="100" fill="hold">
                                          <p:stCondLst>
                                            <p:cond delay="0"/>
                                          </p:stCondLst>
                                        </p:cTn>
                                        <p:tgtEl>
                                          <p:spTgt spid="16"/>
                                        </p:tgtEl>
                                        <p:attrNameLst>
                                          <p:attrName>r</p:attrName>
                                        </p:attrNameLst>
                                      </p:cBhvr>
                                    </p:animRot>
                                    <p:animRot by="-240000">
                                      <p:cBhvr>
                                        <p:cTn id="82" dur="200" fill="hold">
                                          <p:stCondLst>
                                            <p:cond delay="200"/>
                                          </p:stCondLst>
                                        </p:cTn>
                                        <p:tgtEl>
                                          <p:spTgt spid="16"/>
                                        </p:tgtEl>
                                        <p:attrNameLst>
                                          <p:attrName>r</p:attrName>
                                        </p:attrNameLst>
                                      </p:cBhvr>
                                    </p:animRot>
                                    <p:animRot by="240000">
                                      <p:cBhvr>
                                        <p:cTn id="83" dur="200" fill="hold">
                                          <p:stCondLst>
                                            <p:cond delay="400"/>
                                          </p:stCondLst>
                                        </p:cTn>
                                        <p:tgtEl>
                                          <p:spTgt spid="16"/>
                                        </p:tgtEl>
                                        <p:attrNameLst>
                                          <p:attrName>r</p:attrName>
                                        </p:attrNameLst>
                                      </p:cBhvr>
                                    </p:animRot>
                                    <p:animRot by="-240000">
                                      <p:cBhvr>
                                        <p:cTn id="84" dur="200" fill="hold">
                                          <p:stCondLst>
                                            <p:cond delay="600"/>
                                          </p:stCondLst>
                                        </p:cTn>
                                        <p:tgtEl>
                                          <p:spTgt spid="16"/>
                                        </p:tgtEl>
                                        <p:attrNameLst>
                                          <p:attrName>r</p:attrName>
                                        </p:attrNameLst>
                                      </p:cBhvr>
                                    </p:animRot>
                                    <p:animRot by="120000">
                                      <p:cBhvr>
                                        <p:cTn id="85" dur="200" fill="hold">
                                          <p:stCondLst>
                                            <p:cond delay="800"/>
                                          </p:stCondLst>
                                        </p:cTn>
                                        <p:tgtEl>
                                          <p:spTgt spid="16"/>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1" nodeType="clickEffect">
                                  <p:stCondLst>
                                    <p:cond delay="0"/>
                                  </p:stCondLst>
                                  <p:childTnLst>
                                    <p:animClr clrSpc="rgb">
                                      <p:cBhvr>
                                        <p:cTn id="90" dur="1000" fill="hold"/>
                                        <p:tgtEl>
                                          <p:spTgt spid="18"/>
                                        </p:tgtEl>
                                        <p:attrNameLst>
                                          <p:attrName>fillcolor</p:attrName>
                                        </p:attrNameLst>
                                      </p:cBhvr>
                                      <p:to>
                                        <a:srgbClr val="FFFF66"/>
                                      </p:to>
                                    </p:animClr>
                                    <p:set>
                                      <p:cBhvr>
                                        <p:cTn id="91" dur="1000" fill="hold"/>
                                        <p:tgtEl>
                                          <p:spTgt spid="18"/>
                                        </p:tgtEl>
                                        <p:attrNameLst>
                                          <p:attrName>fill.type</p:attrName>
                                        </p:attrNameLst>
                                      </p:cBhvr>
                                      <p:to>
                                        <p:strVal val="solid"/>
                                      </p:to>
                                    </p:set>
                                    <p:set>
                                      <p:cBhvr>
                                        <p:cTn id="92" dur="1000" fill="hold"/>
                                        <p:tgtEl>
                                          <p:spTgt spid="18"/>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clochette.wav"/>
                                        </p:tgtEl>
                                      </p:cMediaNode>
                                    </p:audio>
                                  </p:subTnLst>
                                </p:cTn>
                              </p:par>
                              <p:par>
                                <p:cTn id="93" presetID="1" presetClass="exit" presetSubtype="0" fill="hold" grpId="1" nodeType="withEffect">
                                  <p:stCondLst>
                                    <p:cond delay="0"/>
                                  </p:stCondLst>
                                  <p:childTnLst>
                                    <p:set>
                                      <p:cBhvr>
                                        <p:cTn id="94" dur="1" fill="hold">
                                          <p:stCondLst>
                                            <p:cond delay="0"/>
                                          </p:stCondLst>
                                        </p:cTn>
                                        <p:tgtEl>
                                          <p:spTgt spid="19"/>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34" presetClass="entr" presetSubtype="0" fill="hold" nodeType="withEffect">
                                  <p:stCondLst>
                                    <p:cond delay="0"/>
                                  </p:stCondLst>
                                  <p:childTnLst>
                                    <p:set>
                                      <p:cBhvr>
                                        <p:cTn id="98" dur="1" fill="hold">
                                          <p:stCondLst>
                                            <p:cond delay="0"/>
                                          </p:stCondLst>
                                        </p:cTn>
                                        <p:tgtEl>
                                          <p:spTgt spid="14"/>
                                        </p:tgtEl>
                                        <p:attrNameLst>
                                          <p:attrName>style.visibility</p:attrName>
                                        </p:attrNameLst>
                                      </p:cBhvr>
                                      <p:to>
                                        <p:strVal val="visible"/>
                                      </p:to>
                                    </p:set>
                                    <p:anim from="(-#ppt_w/2)" to="(#ppt_x)" calcmode="lin" valueType="num">
                                      <p:cBhvr>
                                        <p:cTn id="99" dur="600" fill="hold">
                                          <p:stCondLst>
                                            <p:cond delay="0"/>
                                          </p:stCondLst>
                                        </p:cTn>
                                        <p:tgtEl>
                                          <p:spTgt spid="14"/>
                                        </p:tgtEl>
                                        <p:attrNameLst>
                                          <p:attrName>ppt_x</p:attrName>
                                        </p:attrNameLst>
                                      </p:cBhvr>
                                    </p:anim>
                                    <p:anim from="0" to="-1.0" calcmode="lin" valueType="num">
                                      <p:cBhvr>
                                        <p:cTn id="100" dur="200" decel="50000" autoRev="1" fill="hold">
                                          <p:stCondLst>
                                            <p:cond delay="600"/>
                                          </p:stCondLst>
                                        </p:cTn>
                                        <p:tgtEl>
                                          <p:spTgt spid="14"/>
                                        </p:tgtEl>
                                        <p:attrNameLst>
                                          <p:attrName>xshear</p:attrName>
                                        </p:attrNameLst>
                                      </p:cBhvr>
                                    </p:anim>
                                    <p:animScale>
                                      <p:cBhvr>
                                        <p:cTn id="101" dur="200" decel="100000" autoRev="1" fill="hold">
                                          <p:stCondLst>
                                            <p:cond delay="600"/>
                                          </p:stCondLst>
                                        </p:cTn>
                                        <p:tgtEl>
                                          <p:spTgt spid="14"/>
                                        </p:tgtEl>
                                      </p:cBhvr>
                                      <p:from x="100000" y="100000"/>
                                      <p:to x="80000" y="100000"/>
                                    </p:animScale>
                                    <p:anim by="(#ppt_h/3+#ppt_w*0.1)" calcmode="lin" valueType="num">
                                      <p:cBhvr additive="sum">
                                        <p:cTn id="102"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3" restart="whenNotActive" fill="hold" evtFilter="cancelBubble" nodeType="interactiveSeq">
                <p:stCondLst>
                  <p:cond evt="onClick" delay="0">
                    <p:tgtEl>
                      <p:spTgt spid="19"/>
                    </p:tgtEl>
                  </p:cond>
                </p:stCondLst>
                <p:endSync evt="end" delay="0">
                  <p:rtn val="all"/>
                </p:endSync>
                <p:childTnLst>
                  <p:par>
                    <p:cTn id="104" fill="hold">
                      <p:stCondLst>
                        <p:cond delay="0"/>
                      </p:stCondLst>
                      <p:childTnLst>
                        <p:par>
                          <p:cTn id="105" fill="hold">
                            <p:stCondLst>
                              <p:cond delay="0"/>
                            </p:stCondLst>
                            <p:childTnLst>
                              <p:par>
                                <p:cTn id="106" presetID="32" presetClass="emph" presetSubtype="0" fill="remove" grpId="0" nodeType="clickEffect">
                                  <p:stCondLst>
                                    <p:cond delay="0"/>
                                  </p:stCondLst>
                                  <p:childTnLst>
                                    <p:animClr clrSpc="rgb">
                                      <p:cBhvr override="childStyle">
                                        <p:cTn id="107" dur="100" fill="hold"/>
                                        <p:tgtEl>
                                          <p:spTgt spid="19"/>
                                        </p:tgtEl>
                                        <p:attrNameLst>
                                          <p:attrName>style.color</p:attrName>
                                        </p:attrNameLst>
                                      </p:cBhvr>
                                      <p:to>
                                        <a:srgbClr val="FF9966"/>
                                      </p:to>
                                    </p:animClr>
                                    <p:animClr clrSpc="rgb">
                                      <p:cBhvr>
                                        <p:cTn id="108" dur="100" fill="hold"/>
                                        <p:tgtEl>
                                          <p:spTgt spid="19"/>
                                        </p:tgtEl>
                                        <p:attrNameLst>
                                          <p:attrName>fillcolor</p:attrName>
                                        </p:attrNameLst>
                                      </p:cBhvr>
                                      <p:to>
                                        <a:srgbClr val="FF9966"/>
                                      </p:to>
                                    </p:animClr>
                                    <p:set>
                                      <p:cBhvr>
                                        <p:cTn id="109" dur="100" fill="hold"/>
                                        <p:tgtEl>
                                          <p:spTgt spid="19"/>
                                        </p:tgtEl>
                                        <p:attrNameLst>
                                          <p:attrName>fill.type</p:attrName>
                                        </p:attrNameLst>
                                      </p:cBhvr>
                                      <p:to>
                                        <p:strVal val="solid"/>
                                      </p:to>
                                    </p:set>
                                    <p:set>
                                      <p:cBhvr>
                                        <p:cTn id="110" dur="100" fill="hold"/>
                                        <p:tgtEl>
                                          <p:spTgt spid="19"/>
                                        </p:tgtEl>
                                        <p:attrNameLst>
                                          <p:attrName>fill.on</p:attrName>
                                        </p:attrNameLst>
                                      </p:cBhvr>
                                      <p:to>
                                        <p:strVal val="true"/>
                                      </p:to>
                                    </p:set>
                                    <p:animRot by="120000">
                                      <p:cBhvr>
                                        <p:cTn id="111" dur="100" fill="hold">
                                          <p:stCondLst>
                                            <p:cond delay="0"/>
                                          </p:stCondLst>
                                        </p:cTn>
                                        <p:tgtEl>
                                          <p:spTgt spid="19"/>
                                        </p:tgtEl>
                                        <p:attrNameLst>
                                          <p:attrName>r</p:attrName>
                                        </p:attrNameLst>
                                      </p:cBhvr>
                                    </p:animRot>
                                    <p:animRot by="-240000">
                                      <p:cBhvr>
                                        <p:cTn id="112" dur="200" fill="hold">
                                          <p:stCondLst>
                                            <p:cond delay="200"/>
                                          </p:stCondLst>
                                        </p:cTn>
                                        <p:tgtEl>
                                          <p:spTgt spid="19"/>
                                        </p:tgtEl>
                                        <p:attrNameLst>
                                          <p:attrName>r</p:attrName>
                                        </p:attrNameLst>
                                      </p:cBhvr>
                                    </p:animRot>
                                    <p:animRot by="240000">
                                      <p:cBhvr>
                                        <p:cTn id="113" dur="200" fill="hold">
                                          <p:stCondLst>
                                            <p:cond delay="400"/>
                                          </p:stCondLst>
                                        </p:cTn>
                                        <p:tgtEl>
                                          <p:spTgt spid="19"/>
                                        </p:tgtEl>
                                        <p:attrNameLst>
                                          <p:attrName>r</p:attrName>
                                        </p:attrNameLst>
                                      </p:cBhvr>
                                    </p:animRot>
                                    <p:animRot by="-240000">
                                      <p:cBhvr>
                                        <p:cTn id="114" dur="200" fill="hold">
                                          <p:stCondLst>
                                            <p:cond delay="600"/>
                                          </p:stCondLst>
                                        </p:cTn>
                                        <p:tgtEl>
                                          <p:spTgt spid="19"/>
                                        </p:tgtEl>
                                        <p:attrNameLst>
                                          <p:attrName>r</p:attrName>
                                        </p:attrNameLst>
                                      </p:cBhvr>
                                    </p:animRot>
                                    <p:animRot by="120000">
                                      <p:cBhvr>
                                        <p:cTn id="115" dur="200" fill="hold">
                                          <p:stCondLst>
                                            <p:cond delay="800"/>
                                          </p:stCondLst>
                                        </p:cTn>
                                        <p:tgtEl>
                                          <p:spTgt spid="19"/>
                                        </p:tgtEl>
                                        <p:attrNameLst>
                                          <p:attrName>r</p:attrName>
                                        </p:attrNameLst>
                                      </p:cBhvr>
                                    </p:animRot>
                                  </p:childTnLst>
                                  <p:subTnLst>
                                    <p:audio>
                                      <p:cMediaNode>
                                        <p:cTn display="0" masterRel="sameClick">
                                          <p:stCondLst>
                                            <p:cond evt="begin" delay="0">
                                              <p:tn val="10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116" restart="whenNotActive" fill="hold" evtFilter="cancelBubble" nodeType="interactiveSeq">
                <p:stCondLst>
                  <p:cond evt="onClick" delay="0">
                    <p:tgtEl>
                      <p:spTgt spid="20"/>
                    </p:tgtEl>
                  </p:cond>
                </p:stCondLst>
                <p:endSync evt="end" delay="0">
                  <p:rtn val="all"/>
                </p:endSync>
                <p:childTnLst>
                  <p:par>
                    <p:cTn id="117" fill="hold">
                      <p:stCondLst>
                        <p:cond delay="0"/>
                      </p:stCondLst>
                      <p:childTnLst>
                        <p:par>
                          <p:cTn id="118" fill="hold">
                            <p:stCondLst>
                              <p:cond delay="0"/>
                            </p:stCondLst>
                            <p:childTnLst>
                              <p:par>
                                <p:cTn id="119" presetID="32" presetClass="emph" presetSubtype="0" fill="remove" nodeType="clickEffect">
                                  <p:stCondLst>
                                    <p:cond delay="0"/>
                                  </p:stCondLst>
                                  <p:childTnLst>
                                    <p:animClr clrSpc="rgb">
                                      <p:cBhvr override="childStyle">
                                        <p:cTn id="120" dur="100" fill="hold"/>
                                        <p:tgtEl>
                                          <p:spTgt spid="20"/>
                                        </p:tgtEl>
                                        <p:attrNameLst>
                                          <p:attrName>style.color</p:attrName>
                                        </p:attrNameLst>
                                      </p:cBhvr>
                                      <p:to>
                                        <a:srgbClr val="FF9966"/>
                                      </p:to>
                                    </p:animClr>
                                    <p:animClr clrSpc="rgb">
                                      <p:cBhvr>
                                        <p:cTn id="121" dur="100" fill="hold"/>
                                        <p:tgtEl>
                                          <p:spTgt spid="20"/>
                                        </p:tgtEl>
                                        <p:attrNameLst>
                                          <p:attrName>fillcolor</p:attrName>
                                        </p:attrNameLst>
                                      </p:cBhvr>
                                      <p:to>
                                        <a:srgbClr val="FF9966"/>
                                      </p:to>
                                    </p:animClr>
                                    <p:set>
                                      <p:cBhvr>
                                        <p:cTn id="122" dur="100" fill="hold"/>
                                        <p:tgtEl>
                                          <p:spTgt spid="20"/>
                                        </p:tgtEl>
                                        <p:attrNameLst>
                                          <p:attrName>fill.type</p:attrName>
                                        </p:attrNameLst>
                                      </p:cBhvr>
                                      <p:to>
                                        <p:strVal val="solid"/>
                                      </p:to>
                                    </p:set>
                                    <p:set>
                                      <p:cBhvr>
                                        <p:cTn id="123" dur="100" fill="hold"/>
                                        <p:tgtEl>
                                          <p:spTgt spid="20"/>
                                        </p:tgtEl>
                                        <p:attrNameLst>
                                          <p:attrName>fill.on</p:attrName>
                                        </p:attrNameLst>
                                      </p:cBhvr>
                                      <p:to>
                                        <p:strVal val="true"/>
                                      </p:to>
                                    </p:set>
                                    <p:animRot by="120000">
                                      <p:cBhvr>
                                        <p:cTn id="124" dur="100" fill="hold">
                                          <p:stCondLst>
                                            <p:cond delay="0"/>
                                          </p:stCondLst>
                                        </p:cTn>
                                        <p:tgtEl>
                                          <p:spTgt spid="20"/>
                                        </p:tgtEl>
                                        <p:attrNameLst>
                                          <p:attrName>r</p:attrName>
                                        </p:attrNameLst>
                                      </p:cBhvr>
                                    </p:animRot>
                                    <p:animRot by="-240000">
                                      <p:cBhvr>
                                        <p:cTn id="125" dur="200" fill="hold">
                                          <p:stCondLst>
                                            <p:cond delay="200"/>
                                          </p:stCondLst>
                                        </p:cTn>
                                        <p:tgtEl>
                                          <p:spTgt spid="20"/>
                                        </p:tgtEl>
                                        <p:attrNameLst>
                                          <p:attrName>r</p:attrName>
                                        </p:attrNameLst>
                                      </p:cBhvr>
                                    </p:animRot>
                                    <p:animRot by="240000">
                                      <p:cBhvr>
                                        <p:cTn id="126" dur="200" fill="hold">
                                          <p:stCondLst>
                                            <p:cond delay="400"/>
                                          </p:stCondLst>
                                        </p:cTn>
                                        <p:tgtEl>
                                          <p:spTgt spid="20"/>
                                        </p:tgtEl>
                                        <p:attrNameLst>
                                          <p:attrName>r</p:attrName>
                                        </p:attrNameLst>
                                      </p:cBhvr>
                                    </p:animRot>
                                    <p:animRot by="-240000">
                                      <p:cBhvr>
                                        <p:cTn id="127" dur="200" fill="hold">
                                          <p:stCondLst>
                                            <p:cond delay="600"/>
                                          </p:stCondLst>
                                        </p:cTn>
                                        <p:tgtEl>
                                          <p:spTgt spid="20"/>
                                        </p:tgtEl>
                                        <p:attrNameLst>
                                          <p:attrName>r</p:attrName>
                                        </p:attrNameLst>
                                      </p:cBhvr>
                                    </p:animRot>
                                    <p:animRot by="120000">
                                      <p:cBhvr>
                                        <p:cTn id="128" dur="200" fill="hold">
                                          <p:stCondLst>
                                            <p:cond delay="800"/>
                                          </p:stCondLst>
                                        </p:cTn>
                                        <p:tgtEl>
                                          <p:spTgt spid="20"/>
                                        </p:tgtEl>
                                        <p:attrNameLst>
                                          <p:attrName>r</p:attrName>
                                        </p:attrNameLst>
                                      </p:cBhvr>
                                    </p:animRot>
                                  </p:childTnLst>
                                  <p:subTnLst>
                                    <p:audio>
                                      <p:cMediaNode>
                                        <p:cTn display="0" masterRel="sameClick">
                                          <p:stCondLst>
                                            <p:cond evt="begin" delay="0">
                                              <p:tn val="11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des sabots du cheval de Napoléon, Marengo, fut transformé en tabatière après sa mort et trôna pendant longtemps dans le mess des officiers de la garde royale britannique.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cheval de Napoléon </a:t>
            </a:r>
            <a:r>
              <a:rPr lang="fr-FR" sz="2200" dirty="0" smtClean="0">
                <a:solidFill>
                  <a:schemeClr val="bg1"/>
                </a:solidFill>
                <a:latin typeface="Verdana" pitchFamily="34" charset="0"/>
                <a:ea typeface="Verdana" pitchFamily="34" charset="0"/>
                <a:cs typeface="Verdana" pitchFamily="34" charset="0"/>
              </a:rPr>
              <a:t>s’appelait</a:t>
            </a:r>
            <a:r>
              <a:rPr lang="fr-FR" sz="2200" dirty="0" smtClean="0">
                <a:solidFill>
                  <a:schemeClr val="bg1"/>
                </a:solidFill>
                <a:latin typeface="Verdana" pitchFamily="34" charset="0"/>
                <a:ea typeface="Verdana" pitchFamily="34" charset="0"/>
                <a:cs typeface="Verdana" pitchFamily="34" charset="0"/>
              </a:rPr>
              <a:t>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Bucéphale.</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Iris XVI.</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Marengo</a:t>
            </a:r>
            <a:r>
              <a:rPr lang="fr-FR" sz="2200" dirty="0" smtClean="0">
                <a:solidFill>
                  <a:schemeClr val="tx1"/>
                </a:solidFill>
                <a:latin typeface="Verdana" pitchFamily="34" charset="0"/>
                <a:ea typeface="Verdana" pitchFamily="34" charset="0"/>
                <a:cs typeface="Verdana" pitchFamily="34" charset="0"/>
              </a:rPr>
              <a:t>.</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Un de ses sabots a servi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tabatière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cendrier.</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bibelot.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5"/>
                                        </p:tgtEl>
                                        <p:attrNameLst>
                                          <p:attrName>style.color</p:attrName>
                                        </p:attrNameLst>
                                      </p:cBhvr>
                                      <p:to>
                                        <a:srgbClr val="FF9966"/>
                                      </p:to>
                                    </p:animClr>
                                    <p:animClr clrSpc="rgb">
                                      <p:cBhvr>
                                        <p:cTn id="67" dur="100" fill="hold"/>
                                        <p:tgtEl>
                                          <p:spTgt spid="15"/>
                                        </p:tgtEl>
                                        <p:attrNameLst>
                                          <p:attrName>fillcolor</p:attrName>
                                        </p:attrNameLst>
                                      </p:cBhvr>
                                      <p:to>
                                        <a:srgbClr val="FF9966"/>
                                      </p:to>
                                    </p:animClr>
                                    <p:set>
                                      <p:cBhvr>
                                        <p:cTn id="68" dur="100" fill="hold"/>
                                        <p:tgtEl>
                                          <p:spTgt spid="15"/>
                                        </p:tgtEl>
                                        <p:attrNameLst>
                                          <p:attrName>fill.type</p:attrName>
                                        </p:attrNameLst>
                                      </p:cBhvr>
                                      <p:to>
                                        <p:strVal val="solid"/>
                                      </p:to>
                                    </p:set>
                                    <p:set>
                                      <p:cBhvr>
                                        <p:cTn id="69" dur="100" fill="hold"/>
                                        <p:tgtEl>
                                          <p:spTgt spid="15"/>
                                        </p:tgtEl>
                                        <p:attrNameLst>
                                          <p:attrName>fill.on</p:attrName>
                                        </p:attrNameLst>
                                      </p:cBhvr>
                                      <p:to>
                                        <p:strVal val="true"/>
                                      </p:to>
                                    </p:set>
                                    <p:animRot by="120000">
                                      <p:cBhvr>
                                        <p:cTn id="70" dur="100" fill="hold">
                                          <p:stCondLst>
                                            <p:cond delay="0"/>
                                          </p:stCondLst>
                                        </p:cTn>
                                        <p:tgtEl>
                                          <p:spTgt spid="15"/>
                                        </p:tgtEl>
                                        <p:attrNameLst>
                                          <p:attrName>r</p:attrName>
                                        </p:attrNameLst>
                                      </p:cBhvr>
                                    </p:animRot>
                                    <p:animRot by="-240000">
                                      <p:cBhvr>
                                        <p:cTn id="71" dur="200" fill="hold">
                                          <p:stCondLst>
                                            <p:cond delay="200"/>
                                          </p:stCondLst>
                                        </p:cTn>
                                        <p:tgtEl>
                                          <p:spTgt spid="15"/>
                                        </p:tgtEl>
                                        <p:attrNameLst>
                                          <p:attrName>r</p:attrName>
                                        </p:attrNameLst>
                                      </p:cBhvr>
                                    </p:animRot>
                                    <p:animRot by="240000">
                                      <p:cBhvr>
                                        <p:cTn id="72" dur="200" fill="hold">
                                          <p:stCondLst>
                                            <p:cond delay="400"/>
                                          </p:stCondLst>
                                        </p:cTn>
                                        <p:tgtEl>
                                          <p:spTgt spid="15"/>
                                        </p:tgtEl>
                                        <p:attrNameLst>
                                          <p:attrName>r</p:attrName>
                                        </p:attrNameLst>
                                      </p:cBhvr>
                                    </p:animRot>
                                    <p:animRot by="-240000">
                                      <p:cBhvr>
                                        <p:cTn id="73" dur="200" fill="hold">
                                          <p:stCondLst>
                                            <p:cond delay="600"/>
                                          </p:stCondLst>
                                        </p:cTn>
                                        <p:tgtEl>
                                          <p:spTgt spid="15"/>
                                        </p:tgtEl>
                                        <p:attrNameLst>
                                          <p:attrName>r</p:attrName>
                                        </p:attrNameLst>
                                      </p:cBhvr>
                                    </p:animRot>
                                    <p:animRot by="120000">
                                      <p:cBhvr>
                                        <p:cTn id="74" dur="200" fill="hold">
                                          <p:stCondLst>
                                            <p:cond delay="800"/>
                                          </p:stCondLst>
                                        </p:cTn>
                                        <p:tgtEl>
                                          <p:spTgt spid="15"/>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6"/>
                                        </p:tgtEl>
                                        <p:attrNameLst>
                                          <p:attrName>fillcolor</p:attrName>
                                        </p:attrNameLst>
                                      </p:cBhvr>
                                      <p:to>
                                        <a:srgbClr val="FFFF66"/>
                                      </p:to>
                                    </p:animClr>
                                    <p:set>
                                      <p:cBhvr>
                                        <p:cTn id="80" dur="1000" fill="hold"/>
                                        <p:tgtEl>
                                          <p:spTgt spid="16"/>
                                        </p:tgtEl>
                                        <p:attrNameLst>
                                          <p:attrName>fill.type</p:attrName>
                                        </p:attrNameLst>
                                      </p:cBhvr>
                                      <p:to>
                                        <p:strVal val="solid"/>
                                      </p:to>
                                    </p:set>
                                    <p:set>
                                      <p:cBhvr>
                                        <p:cTn id="81" dur="1000" fill="hold"/>
                                        <p:tgtEl>
                                          <p:spTgt spid="1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6"/>
                                        </p:tgtEl>
                                        <p:attrNameLst>
                                          <p:attrName>ppt_x</p:attrName>
                                          <p:attrName>ppt_y</p:attrName>
                                        </p:attrNameLst>
                                      </p:cBhvr>
                                      <p:rCtr x="0" y="-117"/>
                                    </p:animMotion>
                                  </p:child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from="(-#ppt_w/2)" to="(#ppt_x)" calcmode="lin" valueType="num">
                                      <p:cBhvr>
                                        <p:cTn id="101" dur="600" fill="hold">
                                          <p:stCondLst>
                                            <p:cond delay="0"/>
                                          </p:stCondLst>
                                        </p:cTn>
                                        <p:tgtEl>
                                          <p:spTgt spid="14"/>
                                        </p:tgtEl>
                                        <p:attrNameLst>
                                          <p:attrName>ppt_x</p:attrName>
                                        </p:attrNameLst>
                                      </p:cBhvr>
                                    </p:anim>
                                    <p:anim from="0" to="-1.0" calcmode="lin" valueType="num">
                                      <p:cBhvr>
                                        <p:cTn id="102" dur="200" decel="50000" autoRev="1" fill="hold">
                                          <p:stCondLst>
                                            <p:cond delay="600"/>
                                          </p:stCondLst>
                                        </p:cTn>
                                        <p:tgtEl>
                                          <p:spTgt spid="14"/>
                                        </p:tgtEl>
                                        <p:attrNameLst>
                                          <p:attrName>xshear</p:attrName>
                                        </p:attrNameLst>
                                      </p:cBhvr>
                                    </p:anim>
                                    <p:animScale>
                                      <p:cBhvr>
                                        <p:cTn id="103" dur="200" decel="100000" autoRev="1" fill="hold">
                                          <p:stCondLst>
                                            <p:cond delay="600"/>
                                          </p:stCondLst>
                                        </p:cTn>
                                        <p:tgtEl>
                                          <p:spTgt spid="14"/>
                                        </p:tgtEl>
                                      </p:cBhvr>
                                      <p:from x="100000" y="100000"/>
                                      <p:to x="80000" y="100000"/>
                                    </p:animScale>
                                    <p:anim by="(#ppt_h/3+#ppt_w*0.1)" calcmode="lin" valueType="num">
                                      <p:cBhvr additive="sum">
                                        <p:cTn id="104"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raies aigles, que l’on trouve dans la mer de Cortez, à l’inverse des autres raies nagent entre deux eaux et font des bonds à plus de deux mètres de haut au-dessus de l’eau.</a:t>
            </a:r>
          </a:p>
          <a:p>
            <a:pPr algn="just"/>
            <a:r>
              <a:rPr lang="fr-FR" sz="2200" dirty="0" smtClean="0">
                <a:solidFill>
                  <a:schemeClr val="tx1"/>
                </a:solidFill>
                <a:latin typeface="Verdana" pitchFamily="34" charset="0"/>
                <a:ea typeface="Verdana" pitchFamily="34" charset="0"/>
                <a:cs typeface="Verdana" pitchFamily="34" charset="0"/>
              </a:rPr>
              <a:t>Les scientifiques ignorent la raison de ce comportement.</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raies aigles vivent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mer de Cortez</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mer des Caraïbes.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a:t>
            </a:r>
            <a:r>
              <a:rPr lang="fr-FR" sz="2200" dirty="0" smtClean="0">
                <a:solidFill>
                  <a:schemeClr val="tx1"/>
                </a:solidFill>
                <a:latin typeface="Verdana" pitchFamily="34" charset="0"/>
                <a:ea typeface="Verdana" pitchFamily="34" charset="0"/>
                <a:cs typeface="Verdana" pitchFamily="34" charset="0"/>
              </a:rPr>
              <a:t>la mer Caspienne.</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 raies font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loopings dans l’eau.</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bonds de deux mètres hors de l’eau</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t>
            </a:r>
            <a:r>
              <a:rPr lang="fr-FR" sz="2200" dirty="0" smtClean="0">
                <a:solidFill>
                  <a:schemeClr val="tx1"/>
                </a:solidFill>
                <a:latin typeface="Verdana" pitchFamily="34" charset="0"/>
                <a:ea typeface="Verdana" pitchFamily="34" charset="0"/>
                <a:cs typeface="Verdana" pitchFamily="34" charset="0"/>
              </a:rPr>
              <a:t>ballets sous-marins.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1"/>
                                        </p:tgtEl>
                                        <p:attrNameLst>
                                          <p:attrName>fillcolor</p:attrName>
                                        </p:attrNameLst>
                                      </p:cBhvr>
                                      <p:to>
                                        <a:srgbClr val="FFFF66"/>
                                      </p:to>
                                    </p:animClr>
                                    <p:set>
                                      <p:cBhvr>
                                        <p:cTn id="54" dur="1000" fill="hold"/>
                                        <p:tgtEl>
                                          <p:spTgt spid="11"/>
                                        </p:tgtEl>
                                        <p:attrNameLst>
                                          <p:attrName>fill.type</p:attrName>
                                        </p:attrNameLst>
                                      </p:cBhvr>
                                      <p:to>
                                        <p:strVal val="solid"/>
                                      </p:to>
                                    </p:set>
                                    <p:set>
                                      <p:cBhvr>
                                        <p:cTn id="55" dur="1000" fill="hold"/>
                                        <p:tgtEl>
                                          <p:spTgt spid="1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5"/>
                                        </p:tgtEl>
                                        <p:attrNameLst>
                                          <p:attrName>style.color</p:attrName>
                                        </p:attrNameLst>
                                      </p:cBhvr>
                                      <p:to>
                                        <a:srgbClr val="FF9966"/>
                                      </p:to>
                                    </p:animClr>
                                    <p:animClr clrSpc="rgb">
                                      <p:cBhvr>
                                        <p:cTn id="65" dur="100" fill="hold"/>
                                        <p:tgtEl>
                                          <p:spTgt spid="15"/>
                                        </p:tgtEl>
                                        <p:attrNameLst>
                                          <p:attrName>fillcolor</p:attrName>
                                        </p:attrNameLst>
                                      </p:cBhvr>
                                      <p:to>
                                        <a:srgbClr val="FF9966"/>
                                      </p:to>
                                    </p:animClr>
                                    <p:set>
                                      <p:cBhvr>
                                        <p:cTn id="66" dur="100" fill="hold"/>
                                        <p:tgtEl>
                                          <p:spTgt spid="15"/>
                                        </p:tgtEl>
                                        <p:attrNameLst>
                                          <p:attrName>fill.type</p:attrName>
                                        </p:attrNameLst>
                                      </p:cBhvr>
                                      <p:to>
                                        <p:strVal val="solid"/>
                                      </p:to>
                                    </p:set>
                                    <p:set>
                                      <p:cBhvr>
                                        <p:cTn id="67" dur="100" fill="hold"/>
                                        <p:tgtEl>
                                          <p:spTgt spid="15"/>
                                        </p:tgtEl>
                                        <p:attrNameLst>
                                          <p:attrName>fill.on</p:attrName>
                                        </p:attrNameLst>
                                      </p:cBhvr>
                                      <p:to>
                                        <p:strVal val="true"/>
                                      </p:to>
                                    </p:se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6"/>
                                        </p:tgtEl>
                                        <p:attrNameLst>
                                          <p:attrName>style.color</p:attrName>
                                        </p:attrNameLst>
                                      </p:cBhvr>
                                      <p:to>
                                        <a:srgbClr val="FF9966"/>
                                      </p:to>
                                    </p:animClr>
                                    <p:animClr clrSpc="rgb">
                                      <p:cBhvr>
                                        <p:cTn id="78" dur="100" fill="hold"/>
                                        <p:tgtEl>
                                          <p:spTgt spid="16"/>
                                        </p:tgtEl>
                                        <p:attrNameLst>
                                          <p:attrName>fillcolor</p:attrName>
                                        </p:attrNameLst>
                                      </p:cBhvr>
                                      <p:to>
                                        <a:srgbClr val="FF9966"/>
                                      </p:to>
                                    </p:animClr>
                                    <p:set>
                                      <p:cBhvr>
                                        <p:cTn id="79" dur="100" fill="hold"/>
                                        <p:tgtEl>
                                          <p:spTgt spid="16"/>
                                        </p:tgtEl>
                                        <p:attrNameLst>
                                          <p:attrName>fill.type</p:attrName>
                                        </p:attrNameLst>
                                      </p:cBhvr>
                                      <p:to>
                                        <p:strVal val="solid"/>
                                      </p:to>
                                    </p:set>
                                    <p:set>
                                      <p:cBhvr>
                                        <p:cTn id="80" dur="100" fill="hold"/>
                                        <p:tgtEl>
                                          <p:spTgt spid="16"/>
                                        </p:tgtEl>
                                        <p:attrNameLst>
                                          <p:attrName>fill.on</p:attrName>
                                        </p:attrNameLst>
                                      </p:cBhvr>
                                      <p:to>
                                        <p:strVal val="true"/>
                                      </p:to>
                                    </p:set>
                                    <p:animRot by="120000">
                                      <p:cBhvr>
                                        <p:cTn id="81" dur="100" fill="hold">
                                          <p:stCondLst>
                                            <p:cond delay="0"/>
                                          </p:stCondLst>
                                        </p:cTn>
                                        <p:tgtEl>
                                          <p:spTgt spid="16"/>
                                        </p:tgtEl>
                                        <p:attrNameLst>
                                          <p:attrName>r</p:attrName>
                                        </p:attrNameLst>
                                      </p:cBhvr>
                                    </p:animRot>
                                    <p:animRot by="-240000">
                                      <p:cBhvr>
                                        <p:cTn id="82" dur="200" fill="hold">
                                          <p:stCondLst>
                                            <p:cond delay="200"/>
                                          </p:stCondLst>
                                        </p:cTn>
                                        <p:tgtEl>
                                          <p:spTgt spid="16"/>
                                        </p:tgtEl>
                                        <p:attrNameLst>
                                          <p:attrName>r</p:attrName>
                                        </p:attrNameLst>
                                      </p:cBhvr>
                                    </p:animRot>
                                    <p:animRot by="240000">
                                      <p:cBhvr>
                                        <p:cTn id="83" dur="200" fill="hold">
                                          <p:stCondLst>
                                            <p:cond delay="400"/>
                                          </p:stCondLst>
                                        </p:cTn>
                                        <p:tgtEl>
                                          <p:spTgt spid="16"/>
                                        </p:tgtEl>
                                        <p:attrNameLst>
                                          <p:attrName>r</p:attrName>
                                        </p:attrNameLst>
                                      </p:cBhvr>
                                    </p:animRot>
                                    <p:animRot by="-240000">
                                      <p:cBhvr>
                                        <p:cTn id="84" dur="200" fill="hold">
                                          <p:stCondLst>
                                            <p:cond delay="600"/>
                                          </p:stCondLst>
                                        </p:cTn>
                                        <p:tgtEl>
                                          <p:spTgt spid="16"/>
                                        </p:tgtEl>
                                        <p:attrNameLst>
                                          <p:attrName>r</p:attrName>
                                        </p:attrNameLst>
                                      </p:cBhvr>
                                    </p:animRot>
                                    <p:animRot by="120000">
                                      <p:cBhvr>
                                        <p:cTn id="85" dur="200" fill="hold">
                                          <p:stCondLst>
                                            <p:cond delay="800"/>
                                          </p:stCondLst>
                                        </p:cTn>
                                        <p:tgtEl>
                                          <p:spTgt spid="16"/>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8"/>
                                        </p:tgtEl>
                                        <p:attrNameLst>
                                          <p:attrName>style.color</p:attrName>
                                        </p:attrNameLst>
                                      </p:cBhvr>
                                      <p:to>
                                        <a:srgbClr val="FF9966"/>
                                      </p:to>
                                    </p:animClr>
                                    <p:animClr clrSpc="rgb">
                                      <p:cBhvr>
                                        <p:cTn id="91" dur="100" fill="hold"/>
                                        <p:tgtEl>
                                          <p:spTgt spid="18"/>
                                        </p:tgtEl>
                                        <p:attrNameLst>
                                          <p:attrName>fillcolor</p:attrName>
                                        </p:attrNameLst>
                                      </p:cBhvr>
                                      <p:to>
                                        <a:srgbClr val="FF9966"/>
                                      </p:to>
                                    </p:animClr>
                                    <p:set>
                                      <p:cBhvr>
                                        <p:cTn id="92" dur="100" fill="hold"/>
                                        <p:tgtEl>
                                          <p:spTgt spid="18"/>
                                        </p:tgtEl>
                                        <p:attrNameLst>
                                          <p:attrName>fill.type</p:attrName>
                                        </p:attrNameLst>
                                      </p:cBhvr>
                                      <p:to>
                                        <p:strVal val="solid"/>
                                      </p:to>
                                    </p:set>
                                    <p:set>
                                      <p:cBhvr>
                                        <p:cTn id="93" dur="100" fill="hold"/>
                                        <p:tgtEl>
                                          <p:spTgt spid="18"/>
                                        </p:tgtEl>
                                        <p:attrNameLst>
                                          <p:attrName>fill.on</p:attrName>
                                        </p:attrNameLst>
                                      </p:cBhvr>
                                      <p:to>
                                        <p:strVal val="true"/>
                                      </p:to>
                                    </p:set>
                                    <p:animRot by="120000">
                                      <p:cBhvr>
                                        <p:cTn id="94" dur="100" fill="hold">
                                          <p:stCondLst>
                                            <p:cond delay="0"/>
                                          </p:stCondLst>
                                        </p:cTn>
                                        <p:tgtEl>
                                          <p:spTgt spid="18"/>
                                        </p:tgtEl>
                                        <p:attrNameLst>
                                          <p:attrName>r</p:attrName>
                                        </p:attrNameLst>
                                      </p:cBhvr>
                                    </p:animRot>
                                    <p:animRot by="-240000">
                                      <p:cBhvr>
                                        <p:cTn id="95" dur="200" fill="hold">
                                          <p:stCondLst>
                                            <p:cond delay="200"/>
                                          </p:stCondLst>
                                        </p:cTn>
                                        <p:tgtEl>
                                          <p:spTgt spid="18"/>
                                        </p:tgtEl>
                                        <p:attrNameLst>
                                          <p:attrName>r</p:attrName>
                                        </p:attrNameLst>
                                      </p:cBhvr>
                                    </p:animRot>
                                    <p:animRot by="240000">
                                      <p:cBhvr>
                                        <p:cTn id="96" dur="200" fill="hold">
                                          <p:stCondLst>
                                            <p:cond delay="400"/>
                                          </p:stCondLst>
                                        </p:cTn>
                                        <p:tgtEl>
                                          <p:spTgt spid="18"/>
                                        </p:tgtEl>
                                        <p:attrNameLst>
                                          <p:attrName>r</p:attrName>
                                        </p:attrNameLst>
                                      </p:cBhvr>
                                    </p:animRot>
                                    <p:animRot by="-240000">
                                      <p:cBhvr>
                                        <p:cTn id="97" dur="200" fill="hold">
                                          <p:stCondLst>
                                            <p:cond delay="600"/>
                                          </p:stCondLst>
                                        </p:cTn>
                                        <p:tgtEl>
                                          <p:spTgt spid="18"/>
                                        </p:tgtEl>
                                        <p:attrNameLst>
                                          <p:attrName>r</p:attrName>
                                        </p:attrNameLst>
                                      </p:cBhvr>
                                    </p:animRot>
                                    <p:animRot by="120000">
                                      <p:cBhvr>
                                        <p:cTn id="98" dur="200" fill="hold">
                                          <p:stCondLst>
                                            <p:cond delay="800"/>
                                          </p:stCondLst>
                                        </p:cTn>
                                        <p:tgtEl>
                                          <p:spTgt spid="18"/>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9"/>
                                        </p:tgtEl>
                                        <p:attrNameLst>
                                          <p:attrName>fillcolor</p:attrName>
                                        </p:attrNameLst>
                                      </p:cBhvr>
                                      <p:to>
                                        <a:srgbClr val="FFFF66"/>
                                      </p:to>
                                    </p:animClr>
                                    <p:set>
                                      <p:cBhvr>
                                        <p:cTn id="104" dur="1000" fill="hold"/>
                                        <p:tgtEl>
                                          <p:spTgt spid="19"/>
                                        </p:tgtEl>
                                        <p:attrNameLst>
                                          <p:attrName>fill.type</p:attrName>
                                        </p:attrNameLst>
                                      </p:cBhvr>
                                      <p:to>
                                        <p:strVal val="solid"/>
                                      </p:to>
                                    </p:set>
                                    <p:set>
                                      <p:cBhvr>
                                        <p:cTn id="105" dur="1000" fill="hold"/>
                                        <p:tgtEl>
                                          <p:spTgt spid="19"/>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8"/>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9"/>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4"/>
                                        </p:tgtEl>
                                        <p:attrNameLst>
                                          <p:attrName>style.visibility</p:attrName>
                                        </p:attrNameLst>
                                      </p:cBhvr>
                                      <p:to>
                                        <p:strVal val="visible"/>
                                      </p:to>
                                    </p:set>
                                    <p:anim from="(-#ppt_w/2)" to="(#ppt_x)" calcmode="lin" valueType="num">
                                      <p:cBhvr>
                                        <p:cTn id="114" dur="600" fill="hold">
                                          <p:stCondLst>
                                            <p:cond delay="0"/>
                                          </p:stCondLst>
                                        </p:cTn>
                                        <p:tgtEl>
                                          <p:spTgt spid="14"/>
                                        </p:tgtEl>
                                        <p:attrNameLst>
                                          <p:attrName>ppt_x</p:attrName>
                                        </p:attrNameLst>
                                      </p:cBhvr>
                                    </p:anim>
                                    <p:anim from="0" to="-1.0" calcmode="lin" valueType="num">
                                      <p:cBhvr>
                                        <p:cTn id="115" dur="200" decel="50000" autoRev="1" fill="hold">
                                          <p:stCondLst>
                                            <p:cond delay="600"/>
                                          </p:stCondLst>
                                        </p:cTn>
                                        <p:tgtEl>
                                          <p:spTgt spid="14"/>
                                        </p:tgtEl>
                                        <p:attrNameLst>
                                          <p:attrName>xshear</p:attrName>
                                        </p:attrNameLst>
                                      </p:cBhvr>
                                    </p:anim>
                                    <p:animScale>
                                      <p:cBhvr>
                                        <p:cTn id="116" dur="200" decel="100000" autoRev="1" fill="hold">
                                          <p:stCondLst>
                                            <p:cond delay="600"/>
                                          </p:stCondLst>
                                        </p:cTn>
                                        <p:tgtEl>
                                          <p:spTgt spid="14"/>
                                        </p:tgtEl>
                                      </p:cBhvr>
                                      <p:from x="100000" y="100000"/>
                                      <p:to x="80000" y="100000"/>
                                    </p:animScale>
                                    <p:anim by="(#ppt_h/3+#ppt_w*0.1)" calcmode="lin" valueType="num">
                                      <p:cBhvr additive="sum">
                                        <p:cTn id="117"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les années 1980, un éleveur du limousin qui piquait ses vaches aux hormones pour obtenir une masse de viande plus importante et qui consommait son bétail a eu la voix qui s’est féminisée. Quelques mois plus tard, il est mort d’une leucémie.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 éleveur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Piquait ses vaches aux hormones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Donnait du fourrage à ses vaches.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Donnait </a:t>
            </a:r>
            <a:r>
              <a:rPr lang="fr-FR" sz="2200" dirty="0" smtClean="0">
                <a:solidFill>
                  <a:schemeClr val="tx1"/>
                </a:solidFill>
                <a:latin typeface="Verdana" pitchFamily="34" charset="0"/>
                <a:ea typeface="Verdana" pitchFamily="34" charset="0"/>
                <a:cs typeface="Verdana" pitchFamily="34" charset="0"/>
              </a:rPr>
              <a:t>du maïs à ses vaches.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latin typeface="Verdana" pitchFamily="34" charset="0"/>
                <a:ea typeface="Verdana" pitchFamily="34" charset="0"/>
                <a:cs typeface="Verdana" pitchFamily="34" charset="0"/>
              </a:rPr>
              <a:t>Il </a:t>
            </a:r>
            <a:r>
              <a:rPr lang="fr-FR" sz="2200" dirty="0" smtClean="0">
                <a:latin typeface="Verdana" pitchFamily="34" charset="0"/>
                <a:ea typeface="Verdana" pitchFamily="34" charset="0"/>
                <a:cs typeface="Verdana" pitchFamily="34" charset="0"/>
              </a:rPr>
              <a:t>voulait que ses vaches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Produisent plus de lait.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Produisent plus de viande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Aient </a:t>
            </a:r>
            <a:r>
              <a:rPr lang="fr-FR" sz="2200" dirty="0" smtClean="0">
                <a:solidFill>
                  <a:schemeClr val="tx1"/>
                </a:solidFill>
                <a:latin typeface="Verdana" pitchFamily="34" charset="0"/>
                <a:ea typeface="Verdana" pitchFamily="34" charset="0"/>
                <a:cs typeface="Verdana" pitchFamily="34" charset="0"/>
              </a:rPr>
              <a:t>de </a:t>
            </a:r>
            <a:r>
              <a:rPr lang="fr-FR" sz="2200" dirty="0" smtClean="0">
                <a:solidFill>
                  <a:schemeClr val="tx1"/>
                </a:solidFill>
                <a:latin typeface="Verdana" pitchFamily="34" charset="0"/>
                <a:ea typeface="Verdana" pitchFamily="34" charset="0"/>
                <a:cs typeface="Verdana" pitchFamily="34" charset="0"/>
              </a:rPr>
              <a:t>plus grandes </a:t>
            </a:r>
            <a:r>
              <a:rPr lang="fr-FR" sz="2200" dirty="0" smtClean="0">
                <a:solidFill>
                  <a:schemeClr val="tx1"/>
                </a:solidFill>
                <a:latin typeface="Verdana" pitchFamily="34" charset="0"/>
                <a:ea typeface="Verdana" pitchFamily="34" charset="0"/>
                <a:cs typeface="Verdana" pitchFamily="34" charset="0"/>
              </a:rPr>
              <a:t>cornes.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1"/>
                                        </p:tgtEl>
                                        <p:attrNameLst>
                                          <p:attrName>fillcolor</p:attrName>
                                        </p:attrNameLst>
                                      </p:cBhvr>
                                      <p:to>
                                        <a:srgbClr val="FFFF66"/>
                                      </p:to>
                                    </p:animClr>
                                    <p:set>
                                      <p:cBhvr>
                                        <p:cTn id="54" dur="1000" fill="hold"/>
                                        <p:tgtEl>
                                          <p:spTgt spid="11"/>
                                        </p:tgtEl>
                                        <p:attrNameLst>
                                          <p:attrName>fill.type</p:attrName>
                                        </p:attrNameLst>
                                      </p:cBhvr>
                                      <p:to>
                                        <p:strVal val="solid"/>
                                      </p:to>
                                    </p:set>
                                    <p:set>
                                      <p:cBhvr>
                                        <p:cTn id="55" dur="1000" fill="hold"/>
                                        <p:tgtEl>
                                          <p:spTgt spid="1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5"/>
                                        </p:tgtEl>
                                        <p:attrNameLst>
                                          <p:attrName>style.color</p:attrName>
                                        </p:attrNameLst>
                                      </p:cBhvr>
                                      <p:to>
                                        <a:srgbClr val="FF9966"/>
                                      </p:to>
                                    </p:animClr>
                                    <p:animClr clrSpc="rgb">
                                      <p:cBhvr>
                                        <p:cTn id="65" dur="100" fill="hold"/>
                                        <p:tgtEl>
                                          <p:spTgt spid="15"/>
                                        </p:tgtEl>
                                        <p:attrNameLst>
                                          <p:attrName>fillcolor</p:attrName>
                                        </p:attrNameLst>
                                      </p:cBhvr>
                                      <p:to>
                                        <a:srgbClr val="FF9966"/>
                                      </p:to>
                                    </p:animClr>
                                    <p:set>
                                      <p:cBhvr>
                                        <p:cTn id="66" dur="100" fill="hold"/>
                                        <p:tgtEl>
                                          <p:spTgt spid="15"/>
                                        </p:tgtEl>
                                        <p:attrNameLst>
                                          <p:attrName>fill.type</p:attrName>
                                        </p:attrNameLst>
                                      </p:cBhvr>
                                      <p:to>
                                        <p:strVal val="solid"/>
                                      </p:to>
                                    </p:set>
                                    <p:set>
                                      <p:cBhvr>
                                        <p:cTn id="67" dur="100" fill="hold"/>
                                        <p:tgtEl>
                                          <p:spTgt spid="15"/>
                                        </p:tgtEl>
                                        <p:attrNameLst>
                                          <p:attrName>fill.on</p:attrName>
                                        </p:attrNameLst>
                                      </p:cBhvr>
                                      <p:to>
                                        <p:strVal val="true"/>
                                      </p:to>
                                    </p:se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6"/>
                                        </p:tgtEl>
                                        <p:attrNameLst>
                                          <p:attrName>style.color</p:attrName>
                                        </p:attrNameLst>
                                      </p:cBhvr>
                                      <p:to>
                                        <a:srgbClr val="FF9966"/>
                                      </p:to>
                                    </p:animClr>
                                    <p:animClr clrSpc="rgb">
                                      <p:cBhvr>
                                        <p:cTn id="78" dur="100" fill="hold"/>
                                        <p:tgtEl>
                                          <p:spTgt spid="16"/>
                                        </p:tgtEl>
                                        <p:attrNameLst>
                                          <p:attrName>fillcolor</p:attrName>
                                        </p:attrNameLst>
                                      </p:cBhvr>
                                      <p:to>
                                        <a:srgbClr val="FF9966"/>
                                      </p:to>
                                    </p:animClr>
                                    <p:set>
                                      <p:cBhvr>
                                        <p:cTn id="79" dur="100" fill="hold"/>
                                        <p:tgtEl>
                                          <p:spTgt spid="16"/>
                                        </p:tgtEl>
                                        <p:attrNameLst>
                                          <p:attrName>fill.type</p:attrName>
                                        </p:attrNameLst>
                                      </p:cBhvr>
                                      <p:to>
                                        <p:strVal val="solid"/>
                                      </p:to>
                                    </p:set>
                                    <p:set>
                                      <p:cBhvr>
                                        <p:cTn id="80" dur="100" fill="hold"/>
                                        <p:tgtEl>
                                          <p:spTgt spid="16"/>
                                        </p:tgtEl>
                                        <p:attrNameLst>
                                          <p:attrName>fill.on</p:attrName>
                                        </p:attrNameLst>
                                      </p:cBhvr>
                                      <p:to>
                                        <p:strVal val="true"/>
                                      </p:to>
                                    </p:set>
                                    <p:animRot by="120000">
                                      <p:cBhvr>
                                        <p:cTn id="81" dur="100" fill="hold">
                                          <p:stCondLst>
                                            <p:cond delay="0"/>
                                          </p:stCondLst>
                                        </p:cTn>
                                        <p:tgtEl>
                                          <p:spTgt spid="16"/>
                                        </p:tgtEl>
                                        <p:attrNameLst>
                                          <p:attrName>r</p:attrName>
                                        </p:attrNameLst>
                                      </p:cBhvr>
                                    </p:animRot>
                                    <p:animRot by="-240000">
                                      <p:cBhvr>
                                        <p:cTn id="82" dur="200" fill="hold">
                                          <p:stCondLst>
                                            <p:cond delay="200"/>
                                          </p:stCondLst>
                                        </p:cTn>
                                        <p:tgtEl>
                                          <p:spTgt spid="16"/>
                                        </p:tgtEl>
                                        <p:attrNameLst>
                                          <p:attrName>r</p:attrName>
                                        </p:attrNameLst>
                                      </p:cBhvr>
                                    </p:animRot>
                                    <p:animRot by="240000">
                                      <p:cBhvr>
                                        <p:cTn id="83" dur="200" fill="hold">
                                          <p:stCondLst>
                                            <p:cond delay="400"/>
                                          </p:stCondLst>
                                        </p:cTn>
                                        <p:tgtEl>
                                          <p:spTgt spid="16"/>
                                        </p:tgtEl>
                                        <p:attrNameLst>
                                          <p:attrName>r</p:attrName>
                                        </p:attrNameLst>
                                      </p:cBhvr>
                                    </p:animRot>
                                    <p:animRot by="-240000">
                                      <p:cBhvr>
                                        <p:cTn id="84" dur="200" fill="hold">
                                          <p:stCondLst>
                                            <p:cond delay="600"/>
                                          </p:stCondLst>
                                        </p:cTn>
                                        <p:tgtEl>
                                          <p:spTgt spid="16"/>
                                        </p:tgtEl>
                                        <p:attrNameLst>
                                          <p:attrName>r</p:attrName>
                                        </p:attrNameLst>
                                      </p:cBhvr>
                                    </p:animRot>
                                    <p:animRot by="120000">
                                      <p:cBhvr>
                                        <p:cTn id="85" dur="200" fill="hold">
                                          <p:stCondLst>
                                            <p:cond delay="800"/>
                                          </p:stCondLst>
                                        </p:cTn>
                                        <p:tgtEl>
                                          <p:spTgt spid="16"/>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8"/>
                                        </p:tgtEl>
                                        <p:attrNameLst>
                                          <p:attrName>style.color</p:attrName>
                                        </p:attrNameLst>
                                      </p:cBhvr>
                                      <p:to>
                                        <a:srgbClr val="FF9966"/>
                                      </p:to>
                                    </p:animClr>
                                    <p:animClr clrSpc="rgb">
                                      <p:cBhvr>
                                        <p:cTn id="91" dur="100" fill="hold"/>
                                        <p:tgtEl>
                                          <p:spTgt spid="18"/>
                                        </p:tgtEl>
                                        <p:attrNameLst>
                                          <p:attrName>fillcolor</p:attrName>
                                        </p:attrNameLst>
                                      </p:cBhvr>
                                      <p:to>
                                        <a:srgbClr val="FF9966"/>
                                      </p:to>
                                    </p:animClr>
                                    <p:set>
                                      <p:cBhvr>
                                        <p:cTn id="92" dur="100" fill="hold"/>
                                        <p:tgtEl>
                                          <p:spTgt spid="18"/>
                                        </p:tgtEl>
                                        <p:attrNameLst>
                                          <p:attrName>fill.type</p:attrName>
                                        </p:attrNameLst>
                                      </p:cBhvr>
                                      <p:to>
                                        <p:strVal val="solid"/>
                                      </p:to>
                                    </p:set>
                                    <p:set>
                                      <p:cBhvr>
                                        <p:cTn id="93" dur="100" fill="hold"/>
                                        <p:tgtEl>
                                          <p:spTgt spid="18"/>
                                        </p:tgtEl>
                                        <p:attrNameLst>
                                          <p:attrName>fill.on</p:attrName>
                                        </p:attrNameLst>
                                      </p:cBhvr>
                                      <p:to>
                                        <p:strVal val="true"/>
                                      </p:to>
                                    </p:set>
                                    <p:animRot by="120000">
                                      <p:cBhvr>
                                        <p:cTn id="94" dur="100" fill="hold">
                                          <p:stCondLst>
                                            <p:cond delay="0"/>
                                          </p:stCondLst>
                                        </p:cTn>
                                        <p:tgtEl>
                                          <p:spTgt spid="18"/>
                                        </p:tgtEl>
                                        <p:attrNameLst>
                                          <p:attrName>r</p:attrName>
                                        </p:attrNameLst>
                                      </p:cBhvr>
                                    </p:animRot>
                                    <p:animRot by="-240000">
                                      <p:cBhvr>
                                        <p:cTn id="95" dur="200" fill="hold">
                                          <p:stCondLst>
                                            <p:cond delay="200"/>
                                          </p:stCondLst>
                                        </p:cTn>
                                        <p:tgtEl>
                                          <p:spTgt spid="18"/>
                                        </p:tgtEl>
                                        <p:attrNameLst>
                                          <p:attrName>r</p:attrName>
                                        </p:attrNameLst>
                                      </p:cBhvr>
                                    </p:animRot>
                                    <p:animRot by="240000">
                                      <p:cBhvr>
                                        <p:cTn id="96" dur="200" fill="hold">
                                          <p:stCondLst>
                                            <p:cond delay="400"/>
                                          </p:stCondLst>
                                        </p:cTn>
                                        <p:tgtEl>
                                          <p:spTgt spid="18"/>
                                        </p:tgtEl>
                                        <p:attrNameLst>
                                          <p:attrName>r</p:attrName>
                                        </p:attrNameLst>
                                      </p:cBhvr>
                                    </p:animRot>
                                    <p:animRot by="-240000">
                                      <p:cBhvr>
                                        <p:cTn id="97" dur="200" fill="hold">
                                          <p:stCondLst>
                                            <p:cond delay="600"/>
                                          </p:stCondLst>
                                        </p:cTn>
                                        <p:tgtEl>
                                          <p:spTgt spid="18"/>
                                        </p:tgtEl>
                                        <p:attrNameLst>
                                          <p:attrName>r</p:attrName>
                                        </p:attrNameLst>
                                      </p:cBhvr>
                                    </p:animRot>
                                    <p:animRot by="120000">
                                      <p:cBhvr>
                                        <p:cTn id="98" dur="200" fill="hold">
                                          <p:stCondLst>
                                            <p:cond delay="800"/>
                                          </p:stCondLst>
                                        </p:cTn>
                                        <p:tgtEl>
                                          <p:spTgt spid="18"/>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9"/>
                                        </p:tgtEl>
                                        <p:attrNameLst>
                                          <p:attrName>fillcolor</p:attrName>
                                        </p:attrNameLst>
                                      </p:cBhvr>
                                      <p:to>
                                        <a:srgbClr val="FFFF66"/>
                                      </p:to>
                                    </p:animClr>
                                    <p:set>
                                      <p:cBhvr>
                                        <p:cTn id="104" dur="1000" fill="hold"/>
                                        <p:tgtEl>
                                          <p:spTgt spid="19"/>
                                        </p:tgtEl>
                                        <p:attrNameLst>
                                          <p:attrName>fill.type</p:attrName>
                                        </p:attrNameLst>
                                      </p:cBhvr>
                                      <p:to>
                                        <p:strVal val="solid"/>
                                      </p:to>
                                    </p:set>
                                    <p:set>
                                      <p:cBhvr>
                                        <p:cTn id="105" dur="1000" fill="hold"/>
                                        <p:tgtEl>
                                          <p:spTgt spid="19"/>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8"/>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9"/>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4"/>
                                        </p:tgtEl>
                                        <p:attrNameLst>
                                          <p:attrName>style.visibility</p:attrName>
                                        </p:attrNameLst>
                                      </p:cBhvr>
                                      <p:to>
                                        <p:strVal val="visible"/>
                                      </p:to>
                                    </p:set>
                                    <p:anim from="(-#ppt_w/2)" to="(#ppt_x)" calcmode="lin" valueType="num">
                                      <p:cBhvr>
                                        <p:cTn id="114" dur="600" fill="hold">
                                          <p:stCondLst>
                                            <p:cond delay="0"/>
                                          </p:stCondLst>
                                        </p:cTn>
                                        <p:tgtEl>
                                          <p:spTgt spid="14"/>
                                        </p:tgtEl>
                                        <p:attrNameLst>
                                          <p:attrName>ppt_x</p:attrName>
                                        </p:attrNameLst>
                                      </p:cBhvr>
                                    </p:anim>
                                    <p:anim from="0" to="-1.0" calcmode="lin" valueType="num">
                                      <p:cBhvr>
                                        <p:cTn id="115" dur="200" decel="50000" autoRev="1" fill="hold">
                                          <p:stCondLst>
                                            <p:cond delay="600"/>
                                          </p:stCondLst>
                                        </p:cTn>
                                        <p:tgtEl>
                                          <p:spTgt spid="14"/>
                                        </p:tgtEl>
                                        <p:attrNameLst>
                                          <p:attrName>xshear</p:attrName>
                                        </p:attrNameLst>
                                      </p:cBhvr>
                                    </p:anim>
                                    <p:animScale>
                                      <p:cBhvr>
                                        <p:cTn id="116" dur="200" decel="100000" autoRev="1" fill="hold">
                                          <p:stCondLst>
                                            <p:cond delay="600"/>
                                          </p:stCondLst>
                                        </p:cTn>
                                        <p:tgtEl>
                                          <p:spTgt spid="14"/>
                                        </p:tgtEl>
                                      </p:cBhvr>
                                      <p:from x="100000" y="100000"/>
                                      <p:to x="80000" y="100000"/>
                                    </p:animScale>
                                    <p:anim by="(#ppt_h/3+#ppt_w*0.1)" calcmode="lin" valueType="num">
                                      <p:cBhvr additive="sum">
                                        <p:cTn id="117"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météorologues canadiens ont prévu que le réchauffement climatique provoquera une augmentation de la fréquence des tempêtes de glace sur le Québec.</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Avec le réchauffement du climat, au Canada, il y aura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Moins de tempêtes de glace.</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tempêtes de glace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a:t>
            </a:r>
            <a:r>
              <a:rPr lang="fr-FR" sz="2200" dirty="0" smtClean="0">
                <a:solidFill>
                  <a:schemeClr val="tx1"/>
                </a:solidFill>
                <a:latin typeface="Verdana" pitchFamily="34" charset="0"/>
                <a:ea typeface="Verdana" pitchFamily="34" charset="0"/>
                <a:cs typeface="Verdana" pitchFamily="34" charset="0"/>
              </a:rPr>
              <a:t>de bonhommes de neige.</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prévision a été faite par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météorologues canadiens.</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météorologues </a:t>
            </a:r>
            <a:r>
              <a:rPr lang="fr-FR" sz="2200" dirty="0" smtClean="0">
                <a:solidFill>
                  <a:schemeClr val="tx1"/>
                </a:solidFill>
                <a:latin typeface="Verdana" pitchFamily="34" charset="0"/>
                <a:ea typeface="Verdana" pitchFamily="34" charset="0"/>
                <a:cs typeface="Verdana" pitchFamily="34" charset="0"/>
              </a:rPr>
              <a:t>américains</a:t>
            </a:r>
            <a:r>
              <a:rPr lang="fr-FR" sz="2200" dirty="0" smtClean="0">
                <a:solidFill>
                  <a:schemeClr val="tx1"/>
                </a:solidFill>
                <a:latin typeface="Verdana" pitchFamily="34" charset="0"/>
                <a:ea typeface="Verdana" pitchFamily="34" charset="0"/>
                <a:cs typeface="Verdana" pitchFamily="34" charset="0"/>
              </a:rPr>
              <a:t>.</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t>
            </a:r>
            <a:r>
              <a:rPr lang="fr-FR" sz="2200" dirty="0" smtClean="0">
                <a:solidFill>
                  <a:schemeClr val="tx1"/>
                </a:solidFill>
                <a:latin typeface="Verdana" pitchFamily="34" charset="0"/>
                <a:ea typeface="Verdana" pitchFamily="34" charset="0"/>
                <a:cs typeface="Verdana" pitchFamily="34" charset="0"/>
              </a:rPr>
              <a:t>astrologues </a:t>
            </a:r>
            <a:r>
              <a:rPr lang="fr-FR" sz="2200" dirty="0" smtClean="0">
                <a:solidFill>
                  <a:schemeClr val="tx1"/>
                </a:solidFill>
                <a:latin typeface="Verdana" pitchFamily="34" charset="0"/>
                <a:ea typeface="Verdana" pitchFamily="34" charset="0"/>
                <a:cs typeface="Verdana" pitchFamily="34" charset="0"/>
              </a:rPr>
              <a:t>du </a:t>
            </a:r>
            <a:r>
              <a:rPr lang="fr-FR" sz="2200" dirty="0" smtClean="0">
                <a:solidFill>
                  <a:schemeClr val="tx1"/>
                </a:solidFill>
                <a:latin typeface="Verdana" pitchFamily="34" charset="0"/>
                <a:ea typeface="Verdana" pitchFamily="34" charset="0"/>
                <a:cs typeface="Verdana" pitchFamily="34" charset="0"/>
              </a:rPr>
              <a:t>Québec.</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5"/>
                                        </p:tgtEl>
                                        <p:attrNameLst>
                                          <p:attrName>ppt_x</p:attrName>
                                          <p:attrName>ppt_y</p:attrName>
                                        </p:attrNameLst>
                                      </p:cBhvr>
                                      <p:rCtr x="0" y="-59"/>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from="(-#ppt_w/2)" to="(#ppt_x)" calcmode="lin" valueType="num">
                                      <p:cBhvr>
                                        <p:cTn id="101" dur="600" fill="hold">
                                          <p:stCondLst>
                                            <p:cond delay="0"/>
                                          </p:stCondLst>
                                        </p:cTn>
                                        <p:tgtEl>
                                          <p:spTgt spid="14"/>
                                        </p:tgtEl>
                                        <p:attrNameLst>
                                          <p:attrName>ppt_x</p:attrName>
                                        </p:attrNameLst>
                                      </p:cBhvr>
                                    </p:anim>
                                    <p:anim from="0" to="-1.0" calcmode="lin" valueType="num">
                                      <p:cBhvr>
                                        <p:cTn id="102" dur="200" decel="50000" autoRev="1" fill="hold">
                                          <p:stCondLst>
                                            <p:cond delay="600"/>
                                          </p:stCondLst>
                                        </p:cTn>
                                        <p:tgtEl>
                                          <p:spTgt spid="14"/>
                                        </p:tgtEl>
                                        <p:attrNameLst>
                                          <p:attrName>xshear</p:attrName>
                                        </p:attrNameLst>
                                      </p:cBhvr>
                                    </p:anim>
                                    <p:animScale>
                                      <p:cBhvr>
                                        <p:cTn id="103" dur="200" decel="100000" autoRev="1" fill="hold">
                                          <p:stCondLst>
                                            <p:cond delay="600"/>
                                          </p:stCondLst>
                                        </p:cTn>
                                        <p:tgtEl>
                                          <p:spTgt spid="14"/>
                                        </p:tgtEl>
                                      </p:cBhvr>
                                      <p:from x="100000" y="100000"/>
                                      <p:to x="80000" y="100000"/>
                                    </p:animScale>
                                    <p:anim by="(#ppt_h/3+#ppt_w*0.1)" calcmode="lin" valueType="num">
                                      <p:cBhvr additive="sum">
                                        <p:cTn id="104"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dernier bilan du ministère de l’intérieur montre une diminution du nombre de délits commis contre les biens des personnes. Par contre il montre également une augmentation importante de la violence sur les personnes.</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ministère de l’intérieur annonce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Moins de délits contre les biens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délits contre les biens.</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Moins </a:t>
            </a:r>
            <a:r>
              <a:rPr lang="fr-FR" sz="2200" dirty="0" smtClean="0">
                <a:solidFill>
                  <a:schemeClr val="tx1"/>
                </a:solidFill>
                <a:latin typeface="Verdana" pitchFamily="34" charset="0"/>
                <a:ea typeface="Verdana" pitchFamily="34" charset="0"/>
                <a:cs typeface="Verdana" pitchFamily="34" charset="0"/>
              </a:rPr>
              <a:t>de policiers dans les cités.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a:t>
            </a:r>
            <a:r>
              <a:rPr lang="fr-FR" sz="2200" dirty="0" smtClean="0">
                <a:solidFill>
                  <a:schemeClr val="bg1"/>
                </a:solidFill>
                <a:latin typeface="Verdana" pitchFamily="34" charset="0"/>
                <a:ea typeface="Verdana" pitchFamily="34" charset="0"/>
                <a:cs typeface="Verdana" pitchFamily="34" charset="0"/>
              </a:rPr>
              <a:t>y a </a:t>
            </a:r>
            <a:r>
              <a:rPr lang="fr-FR" sz="2200" dirty="0" smtClean="0">
                <a:solidFill>
                  <a:schemeClr val="bg1"/>
                </a:solidFill>
                <a:latin typeface="Verdana" pitchFamily="34" charset="0"/>
                <a:ea typeface="Verdana" pitchFamily="34" charset="0"/>
                <a:cs typeface="Verdana" pitchFamily="34" charset="0"/>
              </a:rPr>
              <a:t>une augmentation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vols.</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violence sur les personnes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a:t>
            </a:r>
            <a:r>
              <a:rPr lang="fr-FR" sz="2200" dirty="0" smtClean="0">
                <a:solidFill>
                  <a:schemeClr val="tx1"/>
                </a:solidFill>
                <a:latin typeface="Verdana" pitchFamily="34" charset="0"/>
                <a:ea typeface="Verdana" pitchFamily="34" charset="0"/>
                <a:cs typeface="Verdana" pitchFamily="34" charset="0"/>
              </a:rPr>
              <a:t>nombre d’objets perdus.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1"/>
                                        </p:tgtEl>
                                        <p:attrNameLst>
                                          <p:attrName>fillcolor</p:attrName>
                                        </p:attrNameLst>
                                      </p:cBhvr>
                                      <p:to>
                                        <a:srgbClr val="FFFF66"/>
                                      </p:to>
                                    </p:animClr>
                                    <p:set>
                                      <p:cBhvr>
                                        <p:cTn id="54" dur="1000" fill="hold"/>
                                        <p:tgtEl>
                                          <p:spTgt spid="11"/>
                                        </p:tgtEl>
                                        <p:attrNameLst>
                                          <p:attrName>fill.type</p:attrName>
                                        </p:attrNameLst>
                                      </p:cBhvr>
                                      <p:to>
                                        <p:strVal val="solid"/>
                                      </p:to>
                                    </p:set>
                                    <p:set>
                                      <p:cBhvr>
                                        <p:cTn id="55" dur="1000" fill="hold"/>
                                        <p:tgtEl>
                                          <p:spTgt spid="1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5"/>
                                        </p:tgtEl>
                                        <p:attrNameLst>
                                          <p:attrName>style.color</p:attrName>
                                        </p:attrNameLst>
                                      </p:cBhvr>
                                      <p:to>
                                        <a:srgbClr val="FF9966"/>
                                      </p:to>
                                    </p:animClr>
                                    <p:animClr clrSpc="rgb">
                                      <p:cBhvr>
                                        <p:cTn id="65" dur="100" fill="hold"/>
                                        <p:tgtEl>
                                          <p:spTgt spid="15"/>
                                        </p:tgtEl>
                                        <p:attrNameLst>
                                          <p:attrName>fillcolor</p:attrName>
                                        </p:attrNameLst>
                                      </p:cBhvr>
                                      <p:to>
                                        <a:srgbClr val="FF9966"/>
                                      </p:to>
                                    </p:animClr>
                                    <p:set>
                                      <p:cBhvr>
                                        <p:cTn id="66" dur="100" fill="hold"/>
                                        <p:tgtEl>
                                          <p:spTgt spid="15"/>
                                        </p:tgtEl>
                                        <p:attrNameLst>
                                          <p:attrName>fill.type</p:attrName>
                                        </p:attrNameLst>
                                      </p:cBhvr>
                                      <p:to>
                                        <p:strVal val="solid"/>
                                      </p:to>
                                    </p:set>
                                    <p:set>
                                      <p:cBhvr>
                                        <p:cTn id="67" dur="100" fill="hold"/>
                                        <p:tgtEl>
                                          <p:spTgt spid="15"/>
                                        </p:tgtEl>
                                        <p:attrNameLst>
                                          <p:attrName>fill.on</p:attrName>
                                        </p:attrNameLst>
                                      </p:cBhvr>
                                      <p:to>
                                        <p:strVal val="true"/>
                                      </p:to>
                                    </p:se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6"/>
                                        </p:tgtEl>
                                        <p:attrNameLst>
                                          <p:attrName>style.color</p:attrName>
                                        </p:attrNameLst>
                                      </p:cBhvr>
                                      <p:to>
                                        <a:srgbClr val="FF9966"/>
                                      </p:to>
                                    </p:animClr>
                                    <p:animClr clrSpc="rgb">
                                      <p:cBhvr>
                                        <p:cTn id="78" dur="100" fill="hold"/>
                                        <p:tgtEl>
                                          <p:spTgt spid="16"/>
                                        </p:tgtEl>
                                        <p:attrNameLst>
                                          <p:attrName>fillcolor</p:attrName>
                                        </p:attrNameLst>
                                      </p:cBhvr>
                                      <p:to>
                                        <a:srgbClr val="FF9966"/>
                                      </p:to>
                                    </p:animClr>
                                    <p:set>
                                      <p:cBhvr>
                                        <p:cTn id="79" dur="100" fill="hold"/>
                                        <p:tgtEl>
                                          <p:spTgt spid="16"/>
                                        </p:tgtEl>
                                        <p:attrNameLst>
                                          <p:attrName>fill.type</p:attrName>
                                        </p:attrNameLst>
                                      </p:cBhvr>
                                      <p:to>
                                        <p:strVal val="solid"/>
                                      </p:to>
                                    </p:set>
                                    <p:set>
                                      <p:cBhvr>
                                        <p:cTn id="80" dur="100" fill="hold"/>
                                        <p:tgtEl>
                                          <p:spTgt spid="16"/>
                                        </p:tgtEl>
                                        <p:attrNameLst>
                                          <p:attrName>fill.on</p:attrName>
                                        </p:attrNameLst>
                                      </p:cBhvr>
                                      <p:to>
                                        <p:strVal val="true"/>
                                      </p:to>
                                    </p:set>
                                    <p:animRot by="120000">
                                      <p:cBhvr>
                                        <p:cTn id="81" dur="100" fill="hold">
                                          <p:stCondLst>
                                            <p:cond delay="0"/>
                                          </p:stCondLst>
                                        </p:cTn>
                                        <p:tgtEl>
                                          <p:spTgt spid="16"/>
                                        </p:tgtEl>
                                        <p:attrNameLst>
                                          <p:attrName>r</p:attrName>
                                        </p:attrNameLst>
                                      </p:cBhvr>
                                    </p:animRot>
                                    <p:animRot by="-240000">
                                      <p:cBhvr>
                                        <p:cTn id="82" dur="200" fill="hold">
                                          <p:stCondLst>
                                            <p:cond delay="200"/>
                                          </p:stCondLst>
                                        </p:cTn>
                                        <p:tgtEl>
                                          <p:spTgt spid="16"/>
                                        </p:tgtEl>
                                        <p:attrNameLst>
                                          <p:attrName>r</p:attrName>
                                        </p:attrNameLst>
                                      </p:cBhvr>
                                    </p:animRot>
                                    <p:animRot by="240000">
                                      <p:cBhvr>
                                        <p:cTn id="83" dur="200" fill="hold">
                                          <p:stCondLst>
                                            <p:cond delay="400"/>
                                          </p:stCondLst>
                                        </p:cTn>
                                        <p:tgtEl>
                                          <p:spTgt spid="16"/>
                                        </p:tgtEl>
                                        <p:attrNameLst>
                                          <p:attrName>r</p:attrName>
                                        </p:attrNameLst>
                                      </p:cBhvr>
                                    </p:animRot>
                                    <p:animRot by="-240000">
                                      <p:cBhvr>
                                        <p:cTn id="84" dur="200" fill="hold">
                                          <p:stCondLst>
                                            <p:cond delay="600"/>
                                          </p:stCondLst>
                                        </p:cTn>
                                        <p:tgtEl>
                                          <p:spTgt spid="16"/>
                                        </p:tgtEl>
                                        <p:attrNameLst>
                                          <p:attrName>r</p:attrName>
                                        </p:attrNameLst>
                                      </p:cBhvr>
                                    </p:animRot>
                                    <p:animRot by="120000">
                                      <p:cBhvr>
                                        <p:cTn id="85" dur="200" fill="hold">
                                          <p:stCondLst>
                                            <p:cond delay="800"/>
                                          </p:stCondLst>
                                        </p:cTn>
                                        <p:tgtEl>
                                          <p:spTgt spid="16"/>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8"/>
                                        </p:tgtEl>
                                        <p:attrNameLst>
                                          <p:attrName>style.color</p:attrName>
                                        </p:attrNameLst>
                                      </p:cBhvr>
                                      <p:to>
                                        <a:srgbClr val="FF9966"/>
                                      </p:to>
                                    </p:animClr>
                                    <p:animClr clrSpc="rgb">
                                      <p:cBhvr>
                                        <p:cTn id="91" dur="100" fill="hold"/>
                                        <p:tgtEl>
                                          <p:spTgt spid="18"/>
                                        </p:tgtEl>
                                        <p:attrNameLst>
                                          <p:attrName>fillcolor</p:attrName>
                                        </p:attrNameLst>
                                      </p:cBhvr>
                                      <p:to>
                                        <a:srgbClr val="FF9966"/>
                                      </p:to>
                                    </p:animClr>
                                    <p:set>
                                      <p:cBhvr>
                                        <p:cTn id="92" dur="100" fill="hold"/>
                                        <p:tgtEl>
                                          <p:spTgt spid="18"/>
                                        </p:tgtEl>
                                        <p:attrNameLst>
                                          <p:attrName>fill.type</p:attrName>
                                        </p:attrNameLst>
                                      </p:cBhvr>
                                      <p:to>
                                        <p:strVal val="solid"/>
                                      </p:to>
                                    </p:set>
                                    <p:set>
                                      <p:cBhvr>
                                        <p:cTn id="93" dur="100" fill="hold"/>
                                        <p:tgtEl>
                                          <p:spTgt spid="18"/>
                                        </p:tgtEl>
                                        <p:attrNameLst>
                                          <p:attrName>fill.on</p:attrName>
                                        </p:attrNameLst>
                                      </p:cBhvr>
                                      <p:to>
                                        <p:strVal val="true"/>
                                      </p:to>
                                    </p:set>
                                    <p:animRot by="120000">
                                      <p:cBhvr>
                                        <p:cTn id="94" dur="100" fill="hold">
                                          <p:stCondLst>
                                            <p:cond delay="0"/>
                                          </p:stCondLst>
                                        </p:cTn>
                                        <p:tgtEl>
                                          <p:spTgt spid="18"/>
                                        </p:tgtEl>
                                        <p:attrNameLst>
                                          <p:attrName>r</p:attrName>
                                        </p:attrNameLst>
                                      </p:cBhvr>
                                    </p:animRot>
                                    <p:animRot by="-240000">
                                      <p:cBhvr>
                                        <p:cTn id="95" dur="200" fill="hold">
                                          <p:stCondLst>
                                            <p:cond delay="200"/>
                                          </p:stCondLst>
                                        </p:cTn>
                                        <p:tgtEl>
                                          <p:spTgt spid="18"/>
                                        </p:tgtEl>
                                        <p:attrNameLst>
                                          <p:attrName>r</p:attrName>
                                        </p:attrNameLst>
                                      </p:cBhvr>
                                    </p:animRot>
                                    <p:animRot by="240000">
                                      <p:cBhvr>
                                        <p:cTn id="96" dur="200" fill="hold">
                                          <p:stCondLst>
                                            <p:cond delay="400"/>
                                          </p:stCondLst>
                                        </p:cTn>
                                        <p:tgtEl>
                                          <p:spTgt spid="18"/>
                                        </p:tgtEl>
                                        <p:attrNameLst>
                                          <p:attrName>r</p:attrName>
                                        </p:attrNameLst>
                                      </p:cBhvr>
                                    </p:animRot>
                                    <p:animRot by="-240000">
                                      <p:cBhvr>
                                        <p:cTn id="97" dur="200" fill="hold">
                                          <p:stCondLst>
                                            <p:cond delay="600"/>
                                          </p:stCondLst>
                                        </p:cTn>
                                        <p:tgtEl>
                                          <p:spTgt spid="18"/>
                                        </p:tgtEl>
                                        <p:attrNameLst>
                                          <p:attrName>r</p:attrName>
                                        </p:attrNameLst>
                                      </p:cBhvr>
                                    </p:animRot>
                                    <p:animRot by="120000">
                                      <p:cBhvr>
                                        <p:cTn id="98" dur="200" fill="hold">
                                          <p:stCondLst>
                                            <p:cond delay="800"/>
                                          </p:stCondLst>
                                        </p:cTn>
                                        <p:tgtEl>
                                          <p:spTgt spid="18"/>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9"/>
                                        </p:tgtEl>
                                        <p:attrNameLst>
                                          <p:attrName>fillcolor</p:attrName>
                                        </p:attrNameLst>
                                      </p:cBhvr>
                                      <p:to>
                                        <a:srgbClr val="FFFF66"/>
                                      </p:to>
                                    </p:animClr>
                                    <p:set>
                                      <p:cBhvr>
                                        <p:cTn id="104" dur="1000" fill="hold"/>
                                        <p:tgtEl>
                                          <p:spTgt spid="19"/>
                                        </p:tgtEl>
                                        <p:attrNameLst>
                                          <p:attrName>fill.type</p:attrName>
                                        </p:attrNameLst>
                                      </p:cBhvr>
                                      <p:to>
                                        <p:strVal val="solid"/>
                                      </p:to>
                                    </p:set>
                                    <p:set>
                                      <p:cBhvr>
                                        <p:cTn id="105" dur="1000" fill="hold"/>
                                        <p:tgtEl>
                                          <p:spTgt spid="19"/>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8"/>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3.7037E-7 L 0 -0.1169 " pathEditMode="relative" rAng="0" ptsTypes="AA">
                                      <p:cBhvr>
                                        <p:cTn id="111" dur="500" fill="hold"/>
                                        <p:tgtEl>
                                          <p:spTgt spid="19"/>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4"/>
                                        </p:tgtEl>
                                        <p:attrNameLst>
                                          <p:attrName>style.visibility</p:attrName>
                                        </p:attrNameLst>
                                      </p:cBhvr>
                                      <p:to>
                                        <p:strVal val="visible"/>
                                      </p:to>
                                    </p:set>
                                    <p:anim from="(-#ppt_w/2)" to="(#ppt_x)" calcmode="lin" valueType="num">
                                      <p:cBhvr>
                                        <p:cTn id="114" dur="600" fill="hold">
                                          <p:stCondLst>
                                            <p:cond delay="0"/>
                                          </p:stCondLst>
                                        </p:cTn>
                                        <p:tgtEl>
                                          <p:spTgt spid="14"/>
                                        </p:tgtEl>
                                        <p:attrNameLst>
                                          <p:attrName>ppt_x</p:attrName>
                                        </p:attrNameLst>
                                      </p:cBhvr>
                                    </p:anim>
                                    <p:anim from="0" to="-1.0" calcmode="lin" valueType="num">
                                      <p:cBhvr>
                                        <p:cTn id="115" dur="200" decel="50000" autoRev="1" fill="hold">
                                          <p:stCondLst>
                                            <p:cond delay="600"/>
                                          </p:stCondLst>
                                        </p:cTn>
                                        <p:tgtEl>
                                          <p:spTgt spid="14"/>
                                        </p:tgtEl>
                                        <p:attrNameLst>
                                          <p:attrName>xshear</p:attrName>
                                        </p:attrNameLst>
                                      </p:cBhvr>
                                    </p:anim>
                                    <p:animScale>
                                      <p:cBhvr>
                                        <p:cTn id="116" dur="200" decel="100000" autoRev="1" fill="hold">
                                          <p:stCondLst>
                                            <p:cond delay="600"/>
                                          </p:stCondLst>
                                        </p:cTn>
                                        <p:tgtEl>
                                          <p:spTgt spid="14"/>
                                        </p:tgtEl>
                                      </p:cBhvr>
                                      <p:from x="100000" y="100000"/>
                                      <p:to x="80000" y="100000"/>
                                    </p:animScale>
                                    <p:anim by="(#ppt_h/3+#ppt_w*0.1)" calcmode="lin" valueType="num">
                                      <p:cBhvr additive="sum">
                                        <p:cTn id="117"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réchauffement climatique permet le bourgeonnement plus précoce de la vigne et une récolte plus abondante de raisins. Résultat, les producteurs de champagne se frottent les mains car ils produisent 10% de bouteilles en plus par an.</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réchauffement du climat favorise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bronzage dans le Languedoc-Roussillon.</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récolte plus abondante de raisin</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a:t>
            </a:r>
            <a:r>
              <a:rPr lang="fr-FR" sz="2200" dirty="0" smtClean="0">
                <a:solidFill>
                  <a:schemeClr val="tx1"/>
                </a:solidFill>
                <a:latin typeface="Verdana" pitchFamily="34" charset="0"/>
                <a:ea typeface="Verdana" pitchFamily="34" charset="0"/>
                <a:cs typeface="Verdana" pitchFamily="34" charset="0"/>
              </a:rPr>
              <a:t>multiplication des vignes.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producteurs de Champagne augmentent leur récolte de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10</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20%.</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30</a:t>
            </a:r>
            <a:r>
              <a:rPr lang="fr-FR" sz="2200" dirty="0" smtClean="0">
                <a:solidFill>
                  <a:schemeClr val="tx1"/>
                </a:solidFill>
                <a:latin typeface="Verdana" pitchFamily="34" charset="0"/>
                <a:ea typeface="Verdana" pitchFamily="34" charset="0"/>
                <a:cs typeface="Verdana" pitchFamily="34" charset="0"/>
              </a:rPr>
              <a: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5"/>
                                        </p:tgtEl>
                                        <p:attrNameLst>
                                          <p:attrName>ppt_x</p:attrName>
                                          <p:attrName>ppt_y</p:attrName>
                                        </p:attrNameLst>
                                      </p:cBhvr>
                                      <p:rCtr x="0" y="-59"/>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from="(-#ppt_w/2)" to="(#ppt_x)" calcmode="lin" valueType="num">
                                      <p:cBhvr>
                                        <p:cTn id="101" dur="600" fill="hold">
                                          <p:stCondLst>
                                            <p:cond delay="0"/>
                                          </p:stCondLst>
                                        </p:cTn>
                                        <p:tgtEl>
                                          <p:spTgt spid="14"/>
                                        </p:tgtEl>
                                        <p:attrNameLst>
                                          <p:attrName>ppt_x</p:attrName>
                                        </p:attrNameLst>
                                      </p:cBhvr>
                                    </p:anim>
                                    <p:anim from="0" to="-1.0" calcmode="lin" valueType="num">
                                      <p:cBhvr>
                                        <p:cTn id="102" dur="200" decel="50000" autoRev="1" fill="hold">
                                          <p:stCondLst>
                                            <p:cond delay="600"/>
                                          </p:stCondLst>
                                        </p:cTn>
                                        <p:tgtEl>
                                          <p:spTgt spid="14"/>
                                        </p:tgtEl>
                                        <p:attrNameLst>
                                          <p:attrName>xshear</p:attrName>
                                        </p:attrNameLst>
                                      </p:cBhvr>
                                    </p:anim>
                                    <p:animScale>
                                      <p:cBhvr>
                                        <p:cTn id="103" dur="200" decel="100000" autoRev="1" fill="hold">
                                          <p:stCondLst>
                                            <p:cond delay="600"/>
                                          </p:stCondLst>
                                        </p:cTn>
                                        <p:tgtEl>
                                          <p:spTgt spid="14"/>
                                        </p:tgtEl>
                                      </p:cBhvr>
                                      <p:from x="100000" y="100000"/>
                                      <p:to x="80000" y="100000"/>
                                    </p:animScale>
                                    <p:anim by="(#ppt_h/3+#ppt_w*0.1)" calcmode="lin" valueType="num">
                                      <p:cBhvr additive="sum">
                                        <p:cTn id="104"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Suite à la baisse importante de ses ventes durant ces derniers mois, Renault a annoncé hier un plan de restructuration visant à faire des économies. Ce plan prévoit le licenciement de 2000 personnes au sein du groupe automobile français.</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Chez Renault, il y a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augmentation des ventes.</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sortie d’un nouveau modèle.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t>
            </a:r>
            <a:r>
              <a:rPr lang="fr-FR" sz="2200" dirty="0" smtClean="0">
                <a:solidFill>
                  <a:schemeClr val="tx1"/>
                </a:solidFill>
                <a:latin typeface="Verdana" pitchFamily="34" charset="0"/>
                <a:ea typeface="Verdana" pitchFamily="34" charset="0"/>
                <a:cs typeface="Verdana" pitchFamily="34" charset="0"/>
              </a:rPr>
              <a:t>diminution des ventes.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Renault annonce un plan qui prévoit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délocalisations.</a:t>
            </a:r>
            <a:endParaRPr lang="fr-FR" sz="2200" dirty="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licenciements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t>
            </a:r>
            <a:r>
              <a:rPr lang="fr-FR" sz="2200" dirty="0" smtClean="0">
                <a:solidFill>
                  <a:schemeClr val="tx1"/>
                </a:solidFill>
                <a:latin typeface="Verdana" pitchFamily="34" charset="0"/>
                <a:ea typeface="Verdana" pitchFamily="34" charset="0"/>
                <a:cs typeface="Verdana" pitchFamily="34" charset="0"/>
              </a:rPr>
              <a:t>investissements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5"/>
                                        </p:tgtEl>
                                        <p:attrNameLst>
                                          <p:attrName>style.color</p:attrName>
                                        </p:attrNameLst>
                                      </p:cBhvr>
                                      <p:to>
                                        <a:srgbClr val="FF9966"/>
                                      </p:to>
                                    </p:animClr>
                                    <p:animClr clrSpc="rgb">
                                      <p:cBhvr>
                                        <p:cTn id="67" dur="100" fill="hold"/>
                                        <p:tgtEl>
                                          <p:spTgt spid="15"/>
                                        </p:tgtEl>
                                        <p:attrNameLst>
                                          <p:attrName>fillcolor</p:attrName>
                                        </p:attrNameLst>
                                      </p:cBhvr>
                                      <p:to>
                                        <a:srgbClr val="FF9966"/>
                                      </p:to>
                                    </p:animClr>
                                    <p:set>
                                      <p:cBhvr>
                                        <p:cTn id="68" dur="100" fill="hold"/>
                                        <p:tgtEl>
                                          <p:spTgt spid="15"/>
                                        </p:tgtEl>
                                        <p:attrNameLst>
                                          <p:attrName>fill.type</p:attrName>
                                        </p:attrNameLst>
                                      </p:cBhvr>
                                      <p:to>
                                        <p:strVal val="solid"/>
                                      </p:to>
                                    </p:set>
                                    <p:set>
                                      <p:cBhvr>
                                        <p:cTn id="69" dur="100" fill="hold"/>
                                        <p:tgtEl>
                                          <p:spTgt spid="15"/>
                                        </p:tgtEl>
                                        <p:attrNameLst>
                                          <p:attrName>fill.on</p:attrName>
                                        </p:attrNameLst>
                                      </p:cBhvr>
                                      <p:to>
                                        <p:strVal val="true"/>
                                      </p:to>
                                    </p:set>
                                    <p:animRot by="120000">
                                      <p:cBhvr>
                                        <p:cTn id="70" dur="100" fill="hold">
                                          <p:stCondLst>
                                            <p:cond delay="0"/>
                                          </p:stCondLst>
                                        </p:cTn>
                                        <p:tgtEl>
                                          <p:spTgt spid="15"/>
                                        </p:tgtEl>
                                        <p:attrNameLst>
                                          <p:attrName>r</p:attrName>
                                        </p:attrNameLst>
                                      </p:cBhvr>
                                    </p:animRot>
                                    <p:animRot by="-240000">
                                      <p:cBhvr>
                                        <p:cTn id="71" dur="200" fill="hold">
                                          <p:stCondLst>
                                            <p:cond delay="200"/>
                                          </p:stCondLst>
                                        </p:cTn>
                                        <p:tgtEl>
                                          <p:spTgt spid="15"/>
                                        </p:tgtEl>
                                        <p:attrNameLst>
                                          <p:attrName>r</p:attrName>
                                        </p:attrNameLst>
                                      </p:cBhvr>
                                    </p:animRot>
                                    <p:animRot by="240000">
                                      <p:cBhvr>
                                        <p:cTn id="72" dur="200" fill="hold">
                                          <p:stCondLst>
                                            <p:cond delay="400"/>
                                          </p:stCondLst>
                                        </p:cTn>
                                        <p:tgtEl>
                                          <p:spTgt spid="15"/>
                                        </p:tgtEl>
                                        <p:attrNameLst>
                                          <p:attrName>r</p:attrName>
                                        </p:attrNameLst>
                                      </p:cBhvr>
                                    </p:animRot>
                                    <p:animRot by="-240000">
                                      <p:cBhvr>
                                        <p:cTn id="73" dur="200" fill="hold">
                                          <p:stCondLst>
                                            <p:cond delay="600"/>
                                          </p:stCondLst>
                                        </p:cTn>
                                        <p:tgtEl>
                                          <p:spTgt spid="15"/>
                                        </p:tgtEl>
                                        <p:attrNameLst>
                                          <p:attrName>r</p:attrName>
                                        </p:attrNameLst>
                                      </p:cBhvr>
                                    </p:animRot>
                                    <p:animRot by="120000">
                                      <p:cBhvr>
                                        <p:cTn id="74" dur="200" fill="hold">
                                          <p:stCondLst>
                                            <p:cond delay="800"/>
                                          </p:stCondLst>
                                        </p:cTn>
                                        <p:tgtEl>
                                          <p:spTgt spid="15"/>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6"/>
                                        </p:tgtEl>
                                        <p:attrNameLst>
                                          <p:attrName>fillcolor</p:attrName>
                                        </p:attrNameLst>
                                      </p:cBhvr>
                                      <p:to>
                                        <a:srgbClr val="FFFF66"/>
                                      </p:to>
                                    </p:animClr>
                                    <p:set>
                                      <p:cBhvr>
                                        <p:cTn id="80" dur="1000" fill="hold"/>
                                        <p:tgtEl>
                                          <p:spTgt spid="16"/>
                                        </p:tgtEl>
                                        <p:attrNameLst>
                                          <p:attrName>fill.type</p:attrName>
                                        </p:attrNameLst>
                                      </p:cBhvr>
                                      <p:to>
                                        <p:strVal val="solid"/>
                                      </p:to>
                                    </p:set>
                                    <p:set>
                                      <p:cBhvr>
                                        <p:cTn id="81" dur="1000" fill="hold"/>
                                        <p:tgtEl>
                                          <p:spTgt spid="16"/>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1"/>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5"/>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16"/>
                                        </p:tgtEl>
                                        <p:attrNameLst>
                                          <p:attrName>ppt_x</p:attrName>
                                          <p:attrName>ppt_y</p:attrName>
                                        </p:attrNameLst>
                                      </p:cBhvr>
                                      <p:rCtr x="0" y="-117"/>
                                    </p:animMotion>
                                  </p:child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8"/>
                                        </p:tgtEl>
                                        <p:attrNameLst>
                                          <p:attrName>style.color</p:attrName>
                                        </p:attrNameLst>
                                      </p:cBhvr>
                                      <p:to>
                                        <a:srgbClr val="FF9966"/>
                                      </p:to>
                                    </p:animClr>
                                    <p:animClr clrSpc="rgb">
                                      <p:cBhvr>
                                        <p:cTn id="93" dur="100" fill="hold"/>
                                        <p:tgtEl>
                                          <p:spTgt spid="18"/>
                                        </p:tgtEl>
                                        <p:attrNameLst>
                                          <p:attrName>fillcolor</p:attrName>
                                        </p:attrNameLst>
                                      </p:cBhvr>
                                      <p:to>
                                        <a:srgbClr val="FF9966"/>
                                      </p:to>
                                    </p:animClr>
                                    <p:set>
                                      <p:cBhvr>
                                        <p:cTn id="94" dur="100" fill="hold"/>
                                        <p:tgtEl>
                                          <p:spTgt spid="18"/>
                                        </p:tgtEl>
                                        <p:attrNameLst>
                                          <p:attrName>fill.type</p:attrName>
                                        </p:attrNameLst>
                                      </p:cBhvr>
                                      <p:to>
                                        <p:strVal val="solid"/>
                                      </p:to>
                                    </p:set>
                                    <p:set>
                                      <p:cBhvr>
                                        <p:cTn id="95" dur="100" fill="hold"/>
                                        <p:tgtEl>
                                          <p:spTgt spid="18"/>
                                        </p:tgtEl>
                                        <p:attrNameLst>
                                          <p:attrName>fill.on</p:attrName>
                                        </p:attrNameLst>
                                      </p:cBhvr>
                                      <p:to>
                                        <p:strVal val="true"/>
                                      </p:to>
                                    </p:set>
                                    <p:animRot by="120000">
                                      <p:cBhvr>
                                        <p:cTn id="96" dur="100" fill="hold">
                                          <p:stCondLst>
                                            <p:cond delay="0"/>
                                          </p:stCondLst>
                                        </p:cTn>
                                        <p:tgtEl>
                                          <p:spTgt spid="18"/>
                                        </p:tgtEl>
                                        <p:attrNameLst>
                                          <p:attrName>r</p:attrName>
                                        </p:attrNameLst>
                                      </p:cBhvr>
                                    </p:animRot>
                                    <p:animRot by="-240000">
                                      <p:cBhvr>
                                        <p:cTn id="97" dur="200" fill="hold">
                                          <p:stCondLst>
                                            <p:cond delay="200"/>
                                          </p:stCondLst>
                                        </p:cTn>
                                        <p:tgtEl>
                                          <p:spTgt spid="18"/>
                                        </p:tgtEl>
                                        <p:attrNameLst>
                                          <p:attrName>r</p:attrName>
                                        </p:attrNameLst>
                                      </p:cBhvr>
                                    </p:animRot>
                                    <p:animRot by="240000">
                                      <p:cBhvr>
                                        <p:cTn id="98" dur="200" fill="hold">
                                          <p:stCondLst>
                                            <p:cond delay="400"/>
                                          </p:stCondLst>
                                        </p:cTn>
                                        <p:tgtEl>
                                          <p:spTgt spid="18"/>
                                        </p:tgtEl>
                                        <p:attrNameLst>
                                          <p:attrName>r</p:attrName>
                                        </p:attrNameLst>
                                      </p:cBhvr>
                                    </p:animRot>
                                    <p:animRot by="-240000">
                                      <p:cBhvr>
                                        <p:cTn id="99" dur="200" fill="hold">
                                          <p:stCondLst>
                                            <p:cond delay="600"/>
                                          </p:stCondLst>
                                        </p:cTn>
                                        <p:tgtEl>
                                          <p:spTgt spid="18"/>
                                        </p:tgtEl>
                                        <p:attrNameLst>
                                          <p:attrName>r</p:attrName>
                                        </p:attrNameLst>
                                      </p:cBhvr>
                                    </p:animRot>
                                    <p:animRot by="120000">
                                      <p:cBhvr>
                                        <p:cTn id="100" dur="200" fill="hold">
                                          <p:stCondLst>
                                            <p:cond delay="800"/>
                                          </p:stCondLst>
                                        </p:cTn>
                                        <p:tgtEl>
                                          <p:spTgt spid="18"/>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66"/>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8"/>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4"/>
                                        </p:tgtEl>
                                        <p:attrNameLst>
                                          <p:attrName>style.visibility</p:attrName>
                                        </p:attrNameLst>
                                      </p:cBhvr>
                                      <p:to>
                                        <p:strVal val="visible"/>
                                      </p:to>
                                    </p:set>
                                    <p:anim from="(-#ppt_w/2)" to="(#ppt_x)" calcmode="lin" valueType="num">
                                      <p:cBhvr>
                                        <p:cTn id="116" dur="600" fill="hold">
                                          <p:stCondLst>
                                            <p:cond delay="0"/>
                                          </p:stCondLst>
                                        </p:cTn>
                                        <p:tgtEl>
                                          <p:spTgt spid="14"/>
                                        </p:tgtEl>
                                        <p:attrNameLst>
                                          <p:attrName>ppt_x</p:attrName>
                                        </p:attrNameLst>
                                      </p:cBhvr>
                                    </p:anim>
                                    <p:anim from="0" to="-1.0" calcmode="lin" valueType="num">
                                      <p:cBhvr>
                                        <p:cTn id="117" dur="200" decel="50000" autoRev="1" fill="hold">
                                          <p:stCondLst>
                                            <p:cond delay="600"/>
                                          </p:stCondLst>
                                        </p:cTn>
                                        <p:tgtEl>
                                          <p:spTgt spid="14"/>
                                        </p:tgtEl>
                                        <p:attrNameLst>
                                          <p:attrName>xshear</p:attrName>
                                        </p:attrNameLst>
                                      </p:cBhvr>
                                    </p:anim>
                                    <p:animScale>
                                      <p:cBhvr>
                                        <p:cTn id="118" dur="200" decel="100000" autoRev="1" fill="hold">
                                          <p:stCondLst>
                                            <p:cond delay="600"/>
                                          </p:stCondLst>
                                        </p:cTn>
                                        <p:tgtEl>
                                          <p:spTgt spid="14"/>
                                        </p:tgtEl>
                                      </p:cBhvr>
                                      <p:from x="100000" y="100000"/>
                                      <p:to x="80000" y="100000"/>
                                    </p:animScale>
                                    <p:anim by="(#ppt_h/3+#ppt_w*0.1)" calcmode="lin" valueType="num">
                                      <p:cBhvr additive="sum">
                                        <p:cTn id="119"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Face </a:t>
            </a:r>
            <a:r>
              <a:rPr lang="fr-FR" sz="2200" dirty="0" smtClean="0">
                <a:solidFill>
                  <a:schemeClr val="tx1"/>
                </a:solidFill>
                <a:latin typeface="Verdana" pitchFamily="34" charset="0"/>
                <a:ea typeface="Verdana" pitchFamily="34" charset="0"/>
                <a:cs typeface="Verdana" pitchFamily="34" charset="0"/>
              </a:rPr>
              <a:t>à la crise du logement, une association a eu une idée originale. Elle met en relation une personne âgée qui vit seule et un jeune qui n’a pas de logement. Moyennant un loyer modeste, le jeune peut bénéficier d’une chambre. En contre partie, il doit passer quelques heures par semaine avec la personne âgée qui l’accueille.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association met en relation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personnes âgées entre elles.</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personnes âgées et des jeunes sans logement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t>
            </a:r>
            <a:r>
              <a:rPr lang="fr-FR" sz="2200" dirty="0" smtClean="0">
                <a:solidFill>
                  <a:schemeClr val="tx1"/>
                </a:solidFill>
                <a:latin typeface="Verdana" pitchFamily="34" charset="0"/>
                <a:ea typeface="Verdana" pitchFamily="34" charset="0"/>
                <a:cs typeface="Verdana" pitchFamily="34" charset="0"/>
              </a:rPr>
              <a:t>maisons de retraites et des personnes âgées.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initiative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Rapproche les jeunes.</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Rapproche les personnes âgées.</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Rapproche </a:t>
            </a:r>
            <a:r>
              <a:rPr lang="fr-FR" sz="2200" dirty="0" smtClean="0">
                <a:solidFill>
                  <a:schemeClr val="tx1"/>
                </a:solidFill>
                <a:latin typeface="Verdana" pitchFamily="34" charset="0"/>
                <a:ea typeface="Verdana" pitchFamily="34" charset="0"/>
                <a:cs typeface="Verdana" pitchFamily="34" charset="0"/>
              </a:rPr>
              <a:t>les personnes âgées et les jeunes.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5"/>
                                        </p:tgtEl>
                                        <p:attrNameLst>
                                          <p:attrName>ppt_x</p:attrName>
                                          <p:attrName>ppt_y</p:attrName>
                                        </p:attrNameLst>
                                      </p:cBhvr>
                                      <p:rCtr x="0" y="-59"/>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8"/>
                                        </p:tgtEl>
                                        <p:attrNameLst>
                                          <p:attrName>style.color</p:attrName>
                                        </p:attrNameLst>
                                      </p:cBhvr>
                                      <p:to>
                                        <a:srgbClr val="FF9966"/>
                                      </p:to>
                                    </p:animClr>
                                    <p:animClr clrSpc="rgb">
                                      <p:cBhvr>
                                        <p:cTn id="93" dur="100" fill="hold"/>
                                        <p:tgtEl>
                                          <p:spTgt spid="18"/>
                                        </p:tgtEl>
                                        <p:attrNameLst>
                                          <p:attrName>fillcolor</p:attrName>
                                        </p:attrNameLst>
                                      </p:cBhvr>
                                      <p:to>
                                        <a:srgbClr val="FF9966"/>
                                      </p:to>
                                    </p:animClr>
                                    <p:set>
                                      <p:cBhvr>
                                        <p:cTn id="94" dur="100" fill="hold"/>
                                        <p:tgtEl>
                                          <p:spTgt spid="18"/>
                                        </p:tgtEl>
                                        <p:attrNameLst>
                                          <p:attrName>fill.type</p:attrName>
                                        </p:attrNameLst>
                                      </p:cBhvr>
                                      <p:to>
                                        <p:strVal val="solid"/>
                                      </p:to>
                                    </p:set>
                                    <p:set>
                                      <p:cBhvr>
                                        <p:cTn id="95" dur="100" fill="hold"/>
                                        <p:tgtEl>
                                          <p:spTgt spid="18"/>
                                        </p:tgtEl>
                                        <p:attrNameLst>
                                          <p:attrName>fill.on</p:attrName>
                                        </p:attrNameLst>
                                      </p:cBhvr>
                                      <p:to>
                                        <p:strVal val="true"/>
                                      </p:to>
                                    </p:set>
                                    <p:animRot by="120000">
                                      <p:cBhvr>
                                        <p:cTn id="96" dur="100" fill="hold">
                                          <p:stCondLst>
                                            <p:cond delay="0"/>
                                          </p:stCondLst>
                                        </p:cTn>
                                        <p:tgtEl>
                                          <p:spTgt spid="18"/>
                                        </p:tgtEl>
                                        <p:attrNameLst>
                                          <p:attrName>r</p:attrName>
                                        </p:attrNameLst>
                                      </p:cBhvr>
                                    </p:animRot>
                                    <p:animRot by="-240000">
                                      <p:cBhvr>
                                        <p:cTn id="97" dur="200" fill="hold">
                                          <p:stCondLst>
                                            <p:cond delay="200"/>
                                          </p:stCondLst>
                                        </p:cTn>
                                        <p:tgtEl>
                                          <p:spTgt spid="18"/>
                                        </p:tgtEl>
                                        <p:attrNameLst>
                                          <p:attrName>r</p:attrName>
                                        </p:attrNameLst>
                                      </p:cBhvr>
                                    </p:animRot>
                                    <p:animRot by="240000">
                                      <p:cBhvr>
                                        <p:cTn id="98" dur="200" fill="hold">
                                          <p:stCondLst>
                                            <p:cond delay="400"/>
                                          </p:stCondLst>
                                        </p:cTn>
                                        <p:tgtEl>
                                          <p:spTgt spid="18"/>
                                        </p:tgtEl>
                                        <p:attrNameLst>
                                          <p:attrName>r</p:attrName>
                                        </p:attrNameLst>
                                      </p:cBhvr>
                                    </p:animRot>
                                    <p:animRot by="-240000">
                                      <p:cBhvr>
                                        <p:cTn id="99" dur="200" fill="hold">
                                          <p:stCondLst>
                                            <p:cond delay="600"/>
                                          </p:stCondLst>
                                        </p:cTn>
                                        <p:tgtEl>
                                          <p:spTgt spid="18"/>
                                        </p:tgtEl>
                                        <p:attrNameLst>
                                          <p:attrName>r</p:attrName>
                                        </p:attrNameLst>
                                      </p:cBhvr>
                                    </p:animRot>
                                    <p:animRot by="120000">
                                      <p:cBhvr>
                                        <p:cTn id="100" dur="200" fill="hold">
                                          <p:stCondLst>
                                            <p:cond delay="800"/>
                                          </p:stCondLst>
                                        </p:cTn>
                                        <p:tgtEl>
                                          <p:spTgt spid="18"/>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9"/>
                                        </p:tgtEl>
                                        <p:attrNameLst>
                                          <p:attrName>style.color</p:attrName>
                                        </p:attrNameLst>
                                      </p:cBhvr>
                                      <p:to>
                                        <a:srgbClr val="FF9966"/>
                                      </p:to>
                                    </p:animClr>
                                    <p:animClr clrSpc="rgb">
                                      <p:cBhvr>
                                        <p:cTn id="106" dur="100" fill="hold"/>
                                        <p:tgtEl>
                                          <p:spTgt spid="19"/>
                                        </p:tgtEl>
                                        <p:attrNameLst>
                                          <p:attrName>fillcolor</p:attrName>
                                        </p:attrNameLst>
                                      </p:cBhvr>
                                      <p:to>
                                        <a:srgbClr val="FF9966"/>
                                      </p:to>
                                    </p:animClr>
                                    <p:set>
                                      <p:cBhvr>
                                        <p:cTn id="107" dur="100" fill="hold"/>
                                        <p:tgtEl>
                                          <p:spTgt spid="19"/>
                                        </p:tgtEl>
                                        <p:attrNameLst>
                                          <p:attrName>fill.type</p:attrName>
                                        </p:attrNameLst>
                                      </p:cBhvr>
                                      <p:to>
                                        <p:strVal val="solid"/>
                                      </p:to>
                                    </p:set>
                                    <p:set>
                                      <p:cBhvr>
                                        <p:cTn id="108" dur="100" fill="hold"/>
                                        <p:tgtEl>
                                          <p:spTgt spid="19"/>
                                        </p:tgtEl>
                                        <p:attrNameLst>
                                          <p:attrName>fill.on</p:attrName>
                                        </p:attrNameLst>
                                      </p:cBhvr>
                                      <p:to>
                                        <p:strVal val="true"/>
                                      </p:to>
                                    </p:se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0"/>
                                        </p:tgtEl>
                                        <p:attrNameLst>
                                          <p:attrName>fillcolor</p:attrName>
                                        </p:attrNameLst>
                                      </p:cBhvr>
                                      <p:to>
                                        <a:srgbClr val="FFFF66"/>
                                      </p:to>
                                    </p:animClr>
                                    <p:set>
                                      <p:cBhvr>
                                        <p:cTn id="119" dur="1000" fill="hold"/>
                                        <p:tgtEl>
                                          <p:spTgt spid="20"/>
                                        </p:tgtEl>
                                        <p:attrNameLst>
                                          <p:attrName>fill.type</p:attrName>
                                        </p:attrNameLst>
                                      </p:cBhvr>
                                      <p:to>
                                        <p:strVal val="solid"/>
                                      </p:to>
                                    </p:set>
                                    <p:set>
                                      <p:cBhvr>
                                        <p:cTn id="120" dur="1000" fill="hold"/>
                                        <p:tgtEl>
                                          <p:spTgt spid="20"/>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8"/>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20"/>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 from="(-#ppt_w/2)" to="(#ppt_x)" calcmode="lin" valueType="num">
                                      <p:cBhvr>
                                        <p:cTn id="129" dur="600" fill="hold">
                                          <p:stCondLst>
                                            <p:cond delay="0"/>
                                          </p:stCondLst>
                                        </p:cTn>
                                        <p:tgtEl>
                                          <p:spTgt spid="14"/>
                                        </p:tgtEl>
                                        <p:attrNameLst>
                                          <p:attrName>ppt_x</p:attrName>
                                        </p:attrNameLst>
                                      </p:cBhvr>
                                    </p:anim>
                                    <p:anim from="0" to="-1.0" calcmode="lin" valueType="num">
                                      <p:cBhvr>
                                        <p:cTn id="130" dur="200" decel="50000" autoRev="1" fill="hold">
                                          <p:stCondLst>
                                            <p:cond delay="600"/>
                                          </p:stCondLst>
                                        </p:cTn>
                                        <p:tgtEl>
                                          <p:spTgt spid="14"/>
                                        </p:tgtEl>
                                        <p:attrNameLst>
                                          <p:attrName>xshear</p:attrName>
                                        </p:attrNameLst>
                                      </p:cBhvr>
                                    </p:anim>
                                    <p:animScale>
                                      <p:cBhvr>
                                        <p:cTn id="131" dur="200" decel="100000" autoRev="1" fill="hold">
                                          <p:stCondLst>
                                            <p:cond delay="600"/>
                                          </p:stCondLst>
                                        </p:cTn>
                                        <p:tgtEl>
                                          <p:spTgt spid="14"/>
                                        </p:tgtEl>
                                      </p:cBhvr>
                                      <p:from x="100000" y="100000"/>
                                      <p:to x="80000" y="100000"/>
                                    </p:animScale>
                                    <p:anim by="(#ppt_h/3+#ppt_w*0.1)" calcmode="lin" valueType="num">
                                      <p:cBhvr additive="sum">
                                        <p:cTn id="132"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crise du logement est de plus en plus aiguë en France. Actuellement, il manque 300 000 logements pour satisfaire les besoins.</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situation </a:t>
            </a:r>
            <a:r>
              <a:rPr lang="fr-FR" sz="2200" dirty="0" smtClean="0">
                <a:solidFill>
                  <a:schemeClr val="bg1"/>
                </a:solidFill>
                <a:latin typeface="Verdana" pitchFamily="34" charset="0"/>
                <a:ea typeface="Verdana" pitchFamily="34" charset="0"/>
                <a:cs typeface="Verdana" pitchFamily="34" charset="0"/>
              </a:rPr>
              <a:t>du </a:t>
            </a:r>
            <a:r>
              <a:rPr lang="fr-FR" sz="2200" dirty="0" smtClean="0">
                <a:solidFill>
                  <a:schemeClr val="bg1"/>
                </a:solidFill>
                <a:latin typeface="Verdana" pitchFamily="34" charset="0"/>
                <a:ea typeface="Verdana" pitchFamily="34" charset="0"/>
                <a:cs typeface="Verdana" pitchFamily="34" charset="0"/>
              </a:rPr>
              <a:t>logement, en France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critique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favorable.</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a:t>
            </a:r>
            <a:r>
              <a:rPr lang="fr-FR" sz="2200" dirty="0" smtClean="0">
                <a:solidFill>
                  <a:schemeClr val="tx1"/>
                </a:solidFill>
                <a:latin typeface="Verdana" pitchFamily="34" charset="0"/>
                <a:ea typeface="Verdana" pitchFamily="34" charset="0"/>
                <a:cs typeface="Verdana" pitchFamily="34" charset="0"/>
              </a:rPr>
              <a:t>en surplus.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France, il manque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100 000 logements.</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200 000 logements.</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300</a:t>
            </a:r>
            <a:r>
              <a:rPr lang="fr-FR" sz="2200" dirty="0" smtClean="0">
                <a:solidFill>
                  <a:schemeClr val="tx1"/>
                </a:solidFill>
                <a:latin typeface="Verdana" pitchFamily="34" charset="0"/>
                <a:ea typeface="Verdana" pitchFamily="34" charset="0"/>
                <a:cs typeface="Verdana" pitchFamily="34" charset="0"/>
              </a:rPr>
              <a:t> 000 logements.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1"/>
                                        </p:tgtEl>
                                        <p:attrNameLst>
                                          <p:attrName>fillcolor</p:attrName>
                                        </p:attrNameLst>
                                      </p:cBhvr>
                                      <p:to>
                                        <a:srgbClr val="FFFF66"/>
                                      </p:to>
                                    </p:animClr>
                                    <p:set>
                                      <p:cBhvr>
                                        <p:cTn id="54" dur="1000" fill="hold"/>
                                        <p:tgtEl>
                                          <p:spTgt spid="11"/>
                                        </p:tgtEl>
                                        <p:attrNameLst>
                                          <p:attrName>fill.type</p:attrName>
                                        </p:attrNameLst>
                                      </p:cBhvr>
                                      <p:to>
                                        <p:strVal val="solid"/>
                                      </p:to>
                                    </p:set>
                                    <p:set>
                                      <p:cBhvr>
                                        <p:cTn id="55" dur="1000" fill="hold"/>
                                        <p:tgtEl>
                                          <p:spTgt spid="11"/>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5"/>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60" restart="whenNotActive" fill="hold" evtFilter="cancelBubble" nodeType="interactiveSeq">
                <p:stCondLst>
                  <p:cond evt="onClick" delay="0">
                    <p:tgtEl>
                      <p:spTgt spid="15"/>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5"/>
                                        </p:tgtEl>
                                        <p:attrNameLst>
                                          <p:attrName>style.color</p:attrName>
                                        </p:attrNameLst>
                                      </p:cBhvr>
                                      <p:to>
                                        <a:srgbClr val="FF9966"/>
                                      </p:to>
                                    </p:animClr>
                                    <p:animClr clrSpc="rgb">
                                      <p:cBhvr>
                                        <p:cTn id="65" dur="100" fill="hold"/>
                                        <p:tgtEl>
                                          <p:spTgt spid="15"/>
                                        </p:tgtEl>
                                        <p:attrNameLst>
                                          <p:attrName>fillcolor</p:attrName>
                                        </p:attrNameLst>
                                      </p:cBhvr>
                                      <p:to>
                                        <a:srgbClr val="FF9966"/>
                                      </p:to>
                                    </p:animClr>
                                    <p:set>
                                      <p:cBhvr>
                                        <p:cTn id="66" dur="100" fill="hold"/>
                                        <p:tgtEl>
                                          <p:spTgt spid="15"/>
                                        </p:tgtEl>
                                        <p:attrNameLst>
                                          <p:attrName>fill.type</p:attrName>
                                        </p:attrNameLst>
                                      </p:cBhvr>
                                      <p:to>
                                        <p:strVal val="solid"/>
                                      </p:to>
                                    </p:set>
                                    <p:set>
                                      <p:cBhvr>
                                        <p:cTn id="67" dur="100" fill="hold"/>
                                        <p:tgtEl>
                                          <p:spTgt spid="15"/>
                                        </p:tgtEl>
                                        <p:attrNameLst>
                                          <p:attrName>fill.on</p:attrName>
                                        </p:attrNameLst>
                                      </p:cBhvr>
                                      <p:to>
                                        <p:strVal val="true"/>
                                      </p:to>
                                    </p:set>
                                    <p:animRot by="120000">
                                      <p:cBhvr>
                                        <p:cTn id="68" dur="100" fill="hold">
                                          <p:stCondLst>
                                            <p:cond delay="0"/>
                                          </p:stCondLst>
                                        </p:cTn>
                                        <p:tgtEl>
                                          <p:spTgt spid="15"/>
                                        </p:tgtEl>
                                        <p:attrNameLst>
                                          <p:attrName>r</p:attrName>
                                        </p:attrNameLst>
                                      </p:cBhvr>
                                    </p:animRot>
                                    <p:animRot by="-240000">
                                      <p:cBhvr>
                                        <p:cTn id="69" dur="200" fill="hold">
                                          <p:stCondLst>
                                            <p:cond delay="200"/>
                                          </p:stCondLst>
                                        </p:cTn>
                                        <p:tgtEl>
                                          <p:spTgt spid="15"/>
                                        </p:tgtEl>
                                        <p:attrNameLst>
                                          <p:attrName>r</p:attrName>
                                        </p:attrNameLst>
                                      </p:cBhvr>
                                    </p:animRot>
                                    <p:animRot by="240000">
                                      <p:cBhvr>
                                        <p:cTn id="70" dur="200" fill="hold">
                                          <p:stCondLst>
                                            <p:cond delay="400"/>
                                          </p:stCondLst>
                                        </p:cTn>
                                        <p:tgtEl>
                                          <p:spTgt spid="15"/>
                                        </p:tgtEl>
                                        <p:attrNameLst>
                                          <p:attrName>r</p:attrName>
                                        </p:attrNameLst>
                                      </p:cBhvr>
                                    </p:animRot>
                                    <p:animRot by="-240000">
                                      <p:cBhvr>
                                        <p:cTn id="71" dur="200" fill="hold">
                                          <p:stCondLst>
                                            <p:cond delay="600"/>
                                          </p:stCondLst>
                                        </p:cTn>
                                        <p:tgtEl>
                                          <p:spTgt spid="15"/>
                                        </p:tgtEl>
                                        <p:attrNameLst>
                                          <p:attrName>r</p:attrName>
                                        </p:attrNameLst>
                                      </p:cBhvr>
                                    </p:animRot>
                                    <p:animRot by="120000">
                                      <p:cBhvr>
                                        <p:cTn id="72" dur="200" fill="hold">
                                          <p:stCondLst>
                                            <p:cond delay="800"/>
                                          </p:stCondLst>
                                        </p:cTn>
                                        <p:tgtEl>
                                          <p:spTgt spid="15"/>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73" restart="whenNotActive" fill="hold" evtFilter="cancelBubble" nodeType="interactiveSeq">
                <p:stCondLst>
                  <p:cond evt="onClick" delay="0">
                    <p:tgtEl>
                      <p:spTgt spid="16"/>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6"/>
                                        </p:tgtEl>
                                        <p:attrNameLst>
                                          <p:attrName>style.color</p:attrName>
                                        </p:attrNameLst>
                                      </p:cBhvr>
                                      <p:to>
                                        <a:srgbClr val="FF9966"/>
                                      </p:to>
                                    </p:animClr>
                                    <p:animClr clrSpc="rgb">
                                      <p:cBhvr>
                                        <p:cTn id="78" dur="100" fill="hold"/>
                                        <p:tgtEl>
                                          <p:spTgt spid="16"/>
                                        </p:tgtEl>
                                        <p:attrNameLst>
                                          <p:attrName>fillcolor</p:attrName>
                                        </p:attrNameLst>
                                      </p:cBhvr>
                                      <p:to>
                                        <a:srgbClr val="FF9966"/>
                                      </p:to>
                                    </p:animClr>
                                    <p:set>
                                      <p:cBhvr>
                                        <p:cTn id="79" dur="100" fill="hold"/>
                                        <p:tgtEl>
                                          <p:spTgt spid="16"/>
                                        </p:tgtEl>
                                        <p:attrNameLst>
                                          <p:attrName>fill.type</p:attrName>
                                        </p:attrNameLst>
                                      </p:cBhvr>
                                      <p:to>
                                        <p:strVal val="solid"/>
                                      </p:to>
                                    </p:set>
                                    <p:set>
                                      <p:cBhvr>
                                        <p:cTn id="80" dur="100" fill="hold"/>
                                        <p:tgtEl>
                                          <p:spTgt spid="16"/>
                                        </p:tgtEl>
                                        <p:attrNameLst>
                                          <p:attrName>fill.on</p:attrName>
                                        </p:attrNameLst>
                                      </p:cBhvr>
                                      <p:to>
                                        <p:strVal val="true"/>
                                      </p:to>
                                    </p:set>
                                    <p:animRot by="120000">
                                      <p:cBhvr>
                                        <p:cTn id="81" dur="100" fill="hold">
                                          <p:stCondLst>
                                            <p:cond delay="0"/>
                                          </p:stCondLst>
                                        </p:cTn>
                                        <p:tgtEl>
                                          <p:spTgt spid="16"/>
                                        </p:tgtEl>
                                        <p:attrNameLst>
                                          <p:attrName>r</p:attrName>
                                        </p:attrNameLst>
                                      </p:cBhvr>
                                    </p:animRot>
                                    <p:animRot by="-240000">
                                      <p:cBhvr>
                                        <p:cTn id="82" dur="200" fill="hold">
                                          <p:stCondLst>
                                            <p:cond delay="200"/>
                                          </p:stCondLst>
                                        </p:cTn>
                                        <p:tgtEl>
                                          <p:spTgt spid="16"/>
                                        </p:tgtEl>
                                        <p:attrNameLst>
                                          <p:attrName>r</p:attrName>
                                        </p:attrNameLst>
                                      </p:cBhvr>
                                    </p:animRot>
                                    <p:animRot by="240000">
                                      <p:cBhvr>
                                        <p:cTn id="83" dur="200" fill="hold">
                                          <p:stCondLst>
                                            <p:cond delay="400"/>
                                          </p:stCondLst>
                                        </p:cTn>
                                        <p:tgtEl>
                                          <p:spTgt spid="16"/>
                                        </p:tgtEl>
                                        <p:attrNameLst>
                                          <p:attrName>r</p:attrName>
                                        </p:attrNameLst>
                                      </p:cBhvr>
                                    </p:animRot>
                                    <p:animRot by="-240000">
                                      <p:cBhvr>
                                        <p:cTn id="84" dur="200" fill="hold">
                                          <p:stCondLst>
                                            <p:cond delay="600"/>
                                          </p:stCondLst>
                                        </p:cTn>
                                        <p:tgtEl>
                                          <p:spTgt spid="16"/>
                                        </p:tgtEl>
                                        <p:attrNameLst>
                                          <p:attrName>r</p:attrName>
                                        </p:attrNameLst>
                                      </p:cBhvr>
                                    </p:animRot>
                                    <p:animRot by="120000">
                                      <p:cBhvr>
                                        <p:cTn id="85" dur="200" fill="hold">
                                          <p:stCondLst>
                                            <p:cond delay="800"/>
                                          </p:stCondLst>
                                        </p:cTn>
                                        <p:tgtEl>
                                          <p:spTgt spid="16"/>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86" restart="whenNotActive" fill="hold" evtFilter="cancelBubble" nodeType="interactiveSeq">
                <p:stCondLst>
                  <p:cond evt="onClick" delay="0">
                    <p:tgtEl>
                      <p:spTgt spid="18"/>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8"/>
                                        </p:tgtEl>
                                        <p:attrNameLst>
                                          <p:attrName>style.color</p:attrName>
                                        </p:attrNameLst>
                                      </p:cBhvr>
                                      <p:to>
                                        <a:srgbClr val="FF9966"/>
                                      </p:to>
                                    </p:animClr>
                                    <p:animClr clrSpc="rgb">
                                      <p:cBhvr>
                                        <p:cTn id="91" dur="100" fill="hold"/>
                                        <p:tgtEl>
                                          <p:spTgt spid="18"/>
                                        </p:tgtEl>
                                        <p:attrNameLst>
                                          <p:attrName>fillcolor</p:attrName>
                                        </p:attrNameLst>
                                      </p:cBhvr>
                                      <p:to>
                                        <a:srgbClr val="FF9966"/>
                                      </p:to>
                                    </p:animClr>
                                    <p:set>
                                      <p:cBhvr>
                                        <p:cTn id="92" dur="100" fill="hold"/>
                                        <p:tgtEl>
                                          <p:spTgt spid="18"/>
                                        </p:tgtEl>
                                        <p:attrNameLst>
                                          <p:attrName>fill.type</p:attrName>
                                        </p:attrNameLst>
                                      </p:cBhvr>
                                      <p:to>
                                        <p:strVal val="solid"/>
                                      </p:to>
                                    </p:set>
                                    <p:set>
                                      <p:cBhvr>
                                        <p:cTn id="93" dur="100" fill="hold"/>
                                        <p:tgtEl>
                                          <p:spTgt spid="18"/>
                                        </p:tgtEl>
                                        <p:attrNameLst>
                                          <p:attrName>fill.on</p:attrName>
                                        </p:attrNameLst>
                                      </p:cBhvr>
                                      <p:to>
                                        <p:strVal val="true"/>
                                      </p:to>
                                    </p:set>
                                    <p:animRot by="120000">
                                      <p:cBhvr>
                                        <p:cTn id="94" dur="100" fill="hold">
                                          <p:stCondLst>
                                            <p:cond delay="0"/>
                                          </p:stCondLst>
                                        </p:cTn>
                                        <p:tgtEl>
                                          <p:spTgt spid="18"/>
                                        </p:tgtEl>
                                        <p:attrNameLst>
                                          <p:attrName>r</p:attrName>
                                        </p:attrNameLst>
                                      </p:cBhvr>
                                    </p:animRot>
                                    <p:animRot by="-240000">
                                      <p:cBhvr>
                                        <p:cTn id="95" dur="200" fill="hold">
                                          <p:stCondLst>
                                            <p:cond delay="200"/>
                                          </p:stCondLst>
                                        </p:cTn>
                                        <p:tgtEl>
                                          <p:spTgt spid="18"/>
                                        </p:tgtEl>
                                        <p:attrNameLst>
                                          <p:attrName>r</p:attrName>
                                        </p:attrNameLst>
                                      </p:cBhvr>
                                    </p:animRot>
                                    <p:animRot by="240000">
                                      <p:cBhvr>
                                        <p:cTn id="96" dur="200" fill="hold">
                                          <p:stCondLst>
                                            <p:cond delay="400"/>
                                          </p:stCondLst>
                                        </p:cTn>
                                        <p:tgtEl>
                                          <p:spTgt spid="18"/>
                                        </p:tgtEl>
                                        <p:attrNameLst>
                                          <p:attrName>r</p:attrName>
                                        </p:attrNameLst>
                                      </p:cBhvr>
                                    </p:animRot>
                                    <p:animRot by="-240000">
                                      <p:cBhvr>
                                        <p:cTn id="97" dur="200" fill="hold">
                                          <p:stCondLst>
                                            <p:cond delay="600"/>
                                          </p:stCondLst>
                                        </p:cTn>
                                        <p:tgtEl>
                                          <p:spTgt spid="18"/>
                                        </p:tgtEl>
                                        <p:attrNameLst>
                                          <p:attrName>r</p:attrName>
                                        </p:attrNameLst>
                                      </p:cBhvr>
                                    </p:animRot>
                                    <p:animRot by="120000">
                                      <p:cBhvr>
                                        <p:cTn id="98" dur="200" fill="hold">
                                          <p:stCondLst>
                                            <p:cond delay="800"/>
                                          </p:stCondLst>
                                        </p:cTn>
                                        <p:tgtEl>
                                          <p:spTgt spid="18"/>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8"/>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9"/>
                                        </p:tgtEl>
                                        <p:attrNameLst>
                                          <p:attrName>style.color</p:attrName>
                                        </p:attrNameLst>
                                      </p:cBhvr>
                                      <p:to>
                                        <a:srgbClr val="FF9966"/>
                                      </p:to>
                                    </p:animClr>
                                    <p:animClr clrSpc="rgb">
                                      <p:cBhvr>
                                        <p:cTn id="104" dur="100" fill="hold"/>
                                        <p:tgtEl>
                                          <p:spTgt spid="19"/>
                                        </p:tgtEl>
                                        <p:attrNameLst>
                                          <p:attrName>fillcolor</p:attrName>
                                        </p:attrNameLst>
                                      </p:cBhvr>
                                      <p:to>
                                        <a:srgbClr val="FF9966"/>
                                      </p:to>
                                    </p:animClr>
                                    <p:set>
                                      <p:cBhvr>
                                        <p:cTn id="105" dur="100" fill="hold"/>
                                        <p:tgtEl>
                                          <p:spTgt spid="19"/>
                                        </p:tgtEl>
                                        <p:attrNameLst>
                                          <p:attrName>fill.type</p:attrName>
                                        </p:attrNameLst>
                                      </p:cBhvr>
                                      <p:to>
                                        <p:strVal val="solid"/>
                                      </p:to>
                                    </p:set>
                                    <p:set>
                                      <p:cBhvr>
                                        <p:cTn id="106" dur="100" fill="hold"/>
                                        <p:tgtEl>
                                          <p:spTgt spid="19"/>
                                        </p:tgtEl>
                                        <p:attrNameLst>
                                          <p:attrName>fill.on</p:attrName>
                                        </p:attrNameLst>
                                      </p:cBhvr>
                                      <p:to>
                                        <p:strVal val="true"/>
                                      </p:to>
                                    </p:set>
                                    <p:animRot by="120000">
                                      <p:cBhvr>
                                        <p:cTn id="107" dur="100" fill="hold">
                                          <p:stCondLst>
                                            <p:cond delay="0"/>
                                          </p:stCondLst>
                                        </p:cTn>
                                        <p:tgtEl>
                                          <p:spTgt spid="19"/>
                                        </p:tgtEl>
                                        <p:attrNameLst>
                                          <p:attrName>r</p:attrName>
                                        </p:attrNameLst>
                                      </p:cBhvr>
                                    </p:animRot>
                                    <p:animRot by="-240000">
                                      <p:cBhvr>
                                        <p:cTn id="108" dur="200" fill="hold">
                                          <p:stCondLst>
                                            <p:cond delay="200"/>
                                          </p:stCondLst>
                                        </p:cTn>
                                        <p:tgtEl>
                                          <p:spTgt spid="19"/>
                                        </p:tgtEl>
                                        <p:attrNameLst>
                                          <p:attrName>r</p:attrName>
                                        </p:attrNameLst>
                                      </p:cBhvr>
                                    </p:animRot>
                                    <p:animRot by="240000">
                                      <p:cBhvr>
                                        <p:cTn id="109" dur="200" fill="hold">
                                          <p:stCondLst>
                                            <p:cond delay="400"/>
                                          </p:stCondLst>
                                        </p:cTn>
                                        <p:tgtEl>
                                          <p:spTgt spid="19"/>
                                        </p:tgtEl>
                                        <p:attrNameLst>
                                          <p:attrName>r</p:attrName>
                                        </p:attrNameLst>
                                      </p:cBhvr>
                                    </p:animRot>
                                    <p:animRot by="-240000">
                                      <p:cBhvr>
                                        <p:cTn id="110" dur="200" fill="hold">
                                          <p:stCondLst>
                                            <p:cond delay="600"/>
                                          </p:stCondLst>
                                        </p:cTn>
                                        <p:tgtEl>
                                          <p:spTgt spid="19"/>
                                        </p:tgtEl>
                                        <p:attrNameLst>
                                          <p:attrName>r</p:attrName>
                                        </p:attrNameLst>
                                      </p:cBhvr>
                                    </p:animRot>
                                    <p:animRot by="120000">
                                      <p:cBhvr>
                                        <p:cTn id="111" dur="200" fill="hold">
                                          <p:stCondLst>
                                            <p:cond delay="800"/>
                                          </p:stCondLst>
                                        </p:cTn>
                                        <p:tgtEl>
                                          <p:spTgt spid="19"/>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112" restart="whenNotActive" fill="hold" evtFilter="cancelBubble" nodeType="interactiveSeq">
                <p:stCondLst>
                  <p:cond evt="onClick" delay="0">
                    <p:tgtEl>
                      <p:spTgt spid="20"/>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0"/>
                                        </p:tgtEl>
                                        <p:attrNameLst>
                                          <p:attrName>fillcolor</p:attrName>
                                        </p:attrNameLst>
                                      </p:cBhvr>
                                      <p:to>
                                        <a:srgbClr val="FFFF66"/>
                                      </p:to>
                                    </p:animClr>
                                    <p:set>
                                      <p:cBhvr>
                                        <p:cTn id="117" dur="1000" fill="hold"/>
                                        <p:tgtEl>
                                          <p:spTgt spid="20"/>
                                        </p:tgtEl>
                                        <p:attrNameLst>
                                          <p:attrName>fill.type</p:attrName>
                                        </p:attrNameLst>
                                      </p:cBhvr>
                                      <p:to>
                                        <p:strVal val="solid"/>
                                      </p:to>
                                    </p:set>
                                    <p:set>
                                      <p:cBhvr>
                                        <p:cTn id="118" dur="1000" fill="hold"/>
                                        <p:tgtEl>
                                          <p:spTgt spid="20"/>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8"/>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1.11022E-16 L 0 -0.23403 " pathEditMode="relative" rAng="0" ptsTypes="AA">
                                      <p:cBhvr>
                                        <p:cTn id="124" dur="500" fill="hold"/>
                                        <p:tgtEl>
                                          <p:spTgt spid="20"/>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4"/>
                                        </p:tgtEl>
                                        <p:attrNameLst>
                                          <p:attrName>style.visibility</p:attrName>
                                        </p:attrNameLst>
                                      </p:cBhvr>
                                      <p:to>
                                        <p:strVal val="visible"/>
                                      </p:to>
                                    </p:set>
                                    <p:anim from="(-#ppt_w/2)" to="(#ppt_x)" calcmode="lin" valueType="num">
                                      <p:cBhvr>
                                        <p:cTn id="127" dur="600" fill="hold">
                                          <p:stCondLst>
                                            <p:cond delay="0"/>
                                          </p:stCondLst>
                                        </p:cTn>
                                        <p:tgtEl>
                                          <p:spTgt spid="14"/>
                                        </p:tgtEl>
                                        <p:attrNameLst>
                                          <p:attrName>ppt_x</p:attrName>
                                        </p:attrNameLst>
                                      </p:cBhvr>
                                    </p:anim>
                                    <p:anim from="0" to="-1.0" calcmode="lin" valueType="num">
                                      <p:cBhvr>
                                        <p:cTn id="128" dur="200" decel="50000" autoRev="1" fill="hold">
                                          <p:stCondLst>
                                            <p:cond delay="600"/>
                                          </p:stCondLst>
                                        </p:cTn>
                                        <p:tgtEl>
                                          <p:spTgt spid="14"/>
                                        </p:tgtEl>
                                        <p:attrNameLst>
                                          <p:attrName>xshear</p:attrName>
                                        </p:attrNameLst>
                                      </p:cBhvr>
                                    </p:anim>
                                    <p:animScale>
                                      <p:cBhvr>
                                        <p:cTn id="129" dur="200" decel="100000" autoRev="1" fill="hold">
                                          <p:stCondLst>
                                            <p:cond delay="600"/>
                                          </p:stCondLst>
                                        </p:cTn>
                                        <p:tgtEl>
                                          <p:spTgt spid="14"/>
                                        </p:tgtEl>
                                      </p:cBhvr>
                                      <p:from x="100000" y="100000"/>
                                      <p:to x="80000" y="100000"/>
                                    </p:animScale>
                                    <p:anim by="(#ppt_h/3+#ppt_w*0.1)" calcmode="lin" valueType="num">
                                      <p:cBhvr additive="sum">
                                        <p:cTn id="130"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Aujourd’hui Pierre n’est pas allé travailler car il y a une grève des fonctionnaires et des transports publics.</a:t>
            </a: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Pierre n’a pu aller travailler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qu’il était malade.</a:t>
            </a: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qu’il s’est blessé.</a:t>
            </a: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qu’il y a une grève.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latin typeface="Verdana" pitchFamily="34" charset="0"/>
              </a:rPr>
              <a:t>Il y avait une grève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transports publics et des fonctionnaires.</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pilotes d’Air France.</a:t>
            </a: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pompiers.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2"/>
                                        </p:tgtEl>
                                        <p:attrNameLst>
                                          <p:attrName>style.color</p:attrName>
                                        </p:attrNameLst>
                                      </p:cBhvr>
                                      <p:to>
                                        <a:srgbClr val="FF9966"/>
                                      </p:to>
                                    </p:animClr>
                                    <p:animClr clrSpc="rgb">
                                      <p:cBhvr>
                                        <p:cTn id="67" dur="100" fill="hold"/>
                                        <p:tgtEl>
                                          <p:spTgt spid="12"/>
                                        </p:tgtEl>
                                        <p:attrNameLst>
                                          <p:attrName>fillcolor</p:attrName>
                                        </p:attrNameLst>
                                      </p:cBhvr>
                                      <p:to>
                                        <a:srgbClr val="FF9966"/>
                                      </p:to>
                                    </p:animClr>
                                    <p:set>
                                      <p:cBhvr>
                                        <p:cTn id="68" dur="100" fill="hold"/>
                                        <p:tgtEl>
                                          <p:spTgt spid="12"/>
                                        </p:tgtEl>
                                        <p:attrNameLst>
                                          <p:attrName>fill.type</p:attrName>
                                        </p:attrNameLst>
                                      </p:cBhvr>
                                      <p:to>
                                        <p:strVal val="solid"/>
                                      </p:to>
                                    </p:set>
                                    <p:set>
                                      <p:cBhvr>
                                        <p:cTn id="69" dur="100" fill="hold"/>
                                        <p:tgtEl>
                                          <p:spTgt spid="12"/>
                                        </p:tgtEl>
                                        <p:attrNameLst>
                                          <p:attrName>fill.on</p:attrName>
                                        </p:attrNameLst>
                                      </p:cBhvr>
                                      <p:to>
                                        <p:strVal val="true"/>
                                      </p:to>
                                    </p:set>
                                    <p:animRot by="120000">
                                      <p:cBhvr>
                                        <p:cTn id="70" dur="100" fill="hold">
                                          <p:stCondLst>
                                            <p:cond delay="0"/>
                                          </p:stCondLst>
                                        </p:cTn>
                                        <p:tgtEl>
                                          <p:spTgt spid="12"/>
                                        </p:tgtEl>
                                        <p:attrNameLst>
                                          <p:attrName>r</p:attrName>
                                        </p:attrNameLst>
                                      </p:cBhvr>
                                    </p:animRot>
                                    <p:animRot by="-240000">
                                      <p:cBhvr>
                                        <p:cTn id="71" dur="200" fill="hold">
                                          <p:stCondLst>
                                            <p:cond delay="200"/>
                                          </p:stCondLst>
                                        </p:cTn>
                                        <p:tgtEl>
                                          <p:spTgt spid="12"/>
                                        </p:tgtEl>
                                        <p:attrNameLst>
                                          <p:attrName>r</p:attrName>
                                        </p:attrNameLst>
                                      </p:cBhvr>
                                    </p:animRot>
                                    <p:animRot by="240000">
                                      <p:cBhvr>
                                        <p:cTn id="72" dur="200" fill="hold">
                                          <p:stCondLst>
                                            <p:cond delay="400"/>
                                          </p:stCondLst>
                                        </p:cTn>
                                        <p:tgtEl>
                                          <p:spTgt spid="12"/>
                                        </p:tgtEl>
                                        <p:attrNameLst>
                                          <p:attrName>r</p:attrName>
                                        </p:attrNameLst>
                                      </p:cBhvr>
                                    </p:animRot>
                                    <p:animRot by="-240000">
                                      <p:cBhvr>
                                        <p:cTn id="73" dur="200" fill="hold">
                                          <p:stCondLst>
                                            <p:cond delay="600"/>
                                          </p:stCondLst>
                                        </p:cTn>
                                        <p:tgtEl>
                                          <p:spTgt spid="12"/>
                                        </p:tgtEl>
                                        <p:attrNameLst>
                                          <p:attrName>r</p:attrName>
                                        </p:attrNameLst>
                                      </p:cBhvr>
                                    </p:animRot>
                                    <p:animRot by="120000">
                                      <p:cBhvr>
                                        <p:cTn id="74" dur="200" fill="hold">
                                          <p:stCondLst>
                                            <p:cond delay="800"/>
                                          </p:stCondLst>
                                        </p:cTn>
                                        <p:tgtEl>
                                          <p:spTgt spid="12"/>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3"/>
                                        </p:tgtEl>
                                        <p:attrNameLst>
                                          <p:attrName>fillcolor</p:attrName>
                                        </p:attrNameLst>
                                      </p:cBhvr>
                                      <p:to>
                                        <a:srgbClr val="FFFF66"/>
                                      </p:to>
                                    </p:animClr>
                                    <p:set>
                                      <p:cBhvr>
                                        <p:cTn id="80" dur="1000" fill="hold"/>
                                        <p:tgtEl>
                                          <p:spTgt spid="13"/>
                                        </p:tgtEl>
                                        <p:attrNameLst>
                                          <p:attrName>fill.type</p:attrName>
                                        </p:attrNameLst>
                                      </p:cBhvr>
                                      <p:to>
                                        <p:strVal val="solid"/>
                                      </p:to>
                                    </p:set>
                                    <p:set>
                                      <p:cBhvr>
                                        <p:cTn id="81" dur="1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13"/>
                                        </p:tgtEl>
                                        <p:attrNameLst>
                                          <p:attrName>ppt_x</p:attrName>
                                          <p:attrName>ppt_y</p:attrName>
                                        </p:attrNameLst>
                                      </p:cBhvr>
                                      <p:rCtr x="0" y="-117"/>
                                    </p:animMotion>
                                  </p:child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5"/>
                                        </p:tgtEl>
                                        <p:attrNameLst>
                                          <p:attrName>fillcolor</p:attrName>
                                        </p:attrNameLst>
                                      </p:cBhvr>
                                      <p:to>
                                        <a:srgbClr val="FFFF66"/>
                                      </p:to>
                                    </p:animClr>
                                    <p:set>
                                      <p:cBhvr>
                                        <p:cTn id="93" dur="1000" fill="hold"/>
                                        <p:tgtEl>
                                          <p:spTgt spid="15"/>
                                        </p:tgtEl>
                                        <p:attrNameLst>
                                          <p:attrName>fill.type</p:attrName>
                                        </p:attrNameLst>
                                      </p:cBhvr>
                                      <p:to>
                                        <p:strVal val="solid"/>
                                      </p:to>
                                    </p:set>
                                    <p:set>
                                      <p:cBhvr>
                                        <p:cTn id="94" dur="1000" fill="hold"/>
                                        <p:tgtEl>
                                          <p:spTgt spid="15"/>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6"/>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17"/>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1"/>
                                        </p:tgtEl>
                                        <p:attrNameLst>
                                          <p:attrName>style.visibility</p:attrName>
                                        </p:attrNameLst>
                                      </p:cBhvr>
                                      <p:to>
                                        <p:strVal val="visible"/>
                                      </p:to>
                                    </p:set>
                                    <p:anim from="(-#ppt_w/2)" to="(#ppt_x)" calcmode="lin" valueType="num">
                                      <p:cBhvr>
                                        <p:cTn id="101" dur="600" fill="hold">
                                          <p:stCondLst>
                                            <p:cond delay="0"/>
                                          </p:stCondLst>
                                        </p:cTn>
                                        <p:tgtEl>
                                          <p:spTgt spid="11"/>
                                        </p:tgtEl>
                                        <p:attrNameLst>
                                          <p:attrName>ppt_x</p:attrName>
                                        </p:attrNameLst>
                                      </p:cBhvr>
                                    </p:anim>
                                    <p:anim from="0" to="-1.0" calcmode="lin" valueType="num">
                                      <p:cBhvr>
                                        <p:cTn id="102" dur="200" decel="50000" autoRev="1" fill="hold">
                                          <p:stCondLst>
                                            <p:cond delay="600"/>
                                          </p:stCondLst>
                                        </p:cTn>
                                        <p:tgtEl>
                                          <p:spTgt spid="11"/>
                                        </p:tgtEl>
                                        <p:attrNameLst>
                                          <p:attrName>xshear</p:attrName>
                                        </p:attrNameLst>
                                      </p:cBhvr>
                                    </p:anim>
                                    <p:animScale>
                                      <p:cBhvr>
                                        <p:cTn id="103" dur="200" decel="100000" autoRev="1" fill="hold">
                                          <p:stCondLst>
                                            <p:cond delay="600"/>
                                          </p:stCondLst>
                                        </p:cTn>
                                        <p:tgtEl>
                                          <p:spTgt spid="11"/>
                                        </p:tgtEl>
                                      </p:cBhvr>
                                      <p:from x="100000" y="100000"/>
                                      <p:to x="80000" y="100000"/>
                                    </p:animScale>
                                    <p:anim by="(#ppt_h/3+#ppt_w*0.1)" calcmode="lin" valueType="num">
                                      <p:cBhvr additive="sum">
                                        <p:cTn id="104"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5" restart="whenNotActive" fill="hold" evtFilter="cancelBubble" nodeType="interactiveSeq">
                <p:stCondLst>
                  <p:cond evt="onClick" delay="0">
                    <p:tgtEl>
                      <p:spTgt spid="16"/>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6"/>
                                        </p:tgtEl>
                                        <p:attrNameLst>
                                          <p:attrName>style.color</p:attrName>
                                        </p:attrNameLst>
                                      </p:cBhvr>
                                      <p:to>
                                        <a:srgbClr val="FF9966"/>
                                      </p:to>
                                    </p:animClr>
                                    <p:animClr clrSpc="rgb">
                                      <p:cBhvr>
                                        <p:cTn id="110" dur="100" fill="hold"/>
                                        <p:tgtEl>
                                          <p:spTgt spid="16"/>
                                        </p:tgtEl>
                                        <p:attrNameLst>
                                          <p:attrName>fillcolor</p:attrName>
                                        </p:attrNameLst>
                                      </p:cBhvr>
                                      <p:to>
                                        <a:srgbClr val="FF9966"/>
                                      </p:to>
                                    </p:animClr>
                                    <p:set>
                                      <p:cBhvr>
                                        <p:cTn id="111" dur="100" fill="hold"/>
                                        <p:tgtEl>
                                          <p:spTgt spid="16"/>
                                        </p:tgtEl>
                                        <p:attrNameLst>
                                          <p:attrName>fill.type</p:attrName>
                                        </p:attrNameLst>
                                      </p:cBhvr>
                                      <p:to>
                                        <p:strVal val="solid"/>
                                      </p:to>
                                    </p:set>
                                    <p:set>
                                      <p:cBhvr>
                                        <p:cTn id="112" dur="100" fill="hold"/>
                                        <p:tgtEl>
                                          <p:spTgt spid="16"/>
                                        </p:tgtEl>
                                        <p:attrNameLst>
                                          <p:attrName>fill.on</p:attrName>
                                        </p:attrNameLst>
                                      </p:cBhvr>
                                      <p:to>
                                        <p:strVal val="true"/>
                                      </p:to>
                                    </p:set>
                                    <p:animRot by="120000">
                                      <p:cBhvr>
                                        <p:cTn id="113" dur="100" fill="hold">
                                          <p:stCondLst>
                                            <p:cond delay="0"/>
                                          </p:stCondLst>
                                        </p:cTn>
                                        <p:tgtEl>
                                          <p:spTgt spid="16"/>
                                        </p:tgtEl>
                                        <p:attrNameLst>
                                          <p:attrName>r</p:attrName>
                                        </p:attrNameLst>
                                      </p:cBhvr>
                                    </p:animRot>
                                    <p:animRot by="-240000">
                                      <p:cBhvr>
                                        <p:cTn id="114" dur="200" fill="hold">
                                          <p:stCondLst>
                                            <p:cond delay="200"/>
                                          </p:stCondLst>
                                        </p:cTn>
                                        <p:tgtEl>
                                          <p:spTgt spid="16"/>
                                        </p:tgtEl>
                                        <p:attrNameLst>
                                          <p:attrName>r</p:attrName>
                                        </p:attrNameLst>
                                      </p:cBhvr>
                                    </p:animRot>
                                    <p:animRot by="240000">
                                      <p:cBhvr>
                                        <p:cTn id="115" dur="200" fill="hold">
                                          <p:stCondLst>
                                            <p:cond delay="400"/>
                                          </p:stCondLst>
                                        </p:cTn>
                                        <p:tgtEl>
                                          <p:spTgt spid="16"/>
                                        </p:tgtEl>
                                        <p:attrNameLst>
                                          <p:attrName>r</p:attrName>
                                        </p:attrNameLst>
                                      </p:cBhvr>
                                    </p:animRot>
                                    <p:animRot by="-240000">
                                      <p:cBhvr>
                                        <p:cTn id="116" dur="200" fill="hold">
                                          <p:stCondLst>
                                            <p:cond delay="600"/>
                                          </p:stCondLst>
                                        </p:cTn>
                                        <p:tgtEl>
                                          <p:spTgt spid="16"/>
                                        </p:tgtEl>
                                        <p:attrNameLst>
                                          <p:attrName>r</p:attrName>
                                        </p:attrNameLst>
                                      </p:cBhvr>
                                    </p:animRot>
                                    <p:animRot by="120000">
                                      <p:cBhvr>
                                        <p:cTn id="117" dur="200" fill="hold">
                                          <p:stCondLst>
                                            <p:cond delay="800"/>
                                          </p:stCondLst>
                                        </p:cTn>
                                        <p:tgtEl>
                                          <p:spTgt spid="16"/>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8" restart="whenNotActive" fill="hold" evtFilter="cancelBubble" nodeType="interactiveSeq">
                <p:stCondLst>
                  <p:cond evt="onClick" delay="0">
                    <p:tgtEl>
                      <p:spTgt spid="17"/>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17"/>
                                        </p:tgtEl>
                                        <p:attrNameLst>
                                          <p:attrName>style.color</p:attrName>
                                        </p:attrNameLst>
                                      </p:cBhvr>
                                      <p:to>
                                        <a:srgbClr val="FF9966"/>
                                      </p:to>
                                    </p:animClr>
                                    <p:animClr clrSpc="rgb">
                                      <p:cBhvr>
                                        <p:cTn id="123" dur="100" fill="hold"/>
                                        <p:tgtEl>
                                          <p:spTgt spid="17"/>
                                        </p:tgtEl>
                                        <p:attrNameLst>
                                          <p:attrName>fillcolor</p:attrName>
                                        </p:attrNameLst>
                                      </p:cBhvr>
                                      <p:to>
                                        <a:srgbClr val="FF9966"/>
                                      </p:to>
                                    </p:animClr>
                                    <p:set>
                                      <p:cBhvr>
                                        <p:cTn id="124" dur="100" fill="hold"/>
                                        <p:tgtEl>
                                          <p:spTgt spid="17"/>
                                        </p:tgtEl>
                                        <p:attrNameLst>
                                          <p:attrName>fill.type</p:attrName>
                                        </p:attrNameLst>
                                      </p:cBhvr>
                                      <p:to>
                                        <p:strVal val="solid"/>
                                      </p:to>
                                    </p:set>
                                    <p:set>
                                      <p:cBhvr>
                                        <p:cTn id="125" dur="100" fill="hold"/>
                                        <p:tgtEl>
                                          <p:spTgt spid="17"/>
                                        </p:tgtEl>
                                        <p:attrNameLst>
                                          <p:attrName>fill.on</p:attrName>
                                        </p:attrNameLst>
                                      </p:cBhvr>
                                      <p:to>
                                        <p:strVal val="true"/>
                                      </p:to>
                                    </p:set>
                                    <p:animRot by="120000">
                                      <p:cBhvr>
                                        <p:cTn id="126" dur="100" fill="hold">
                                          <p:stCondLst>
                                            <p:cond delay="0"/>
                                          </p:stCondLst>
                                        </p:cTn>
                                        <p:tgtEl>
                                          <p:spTgt spid="17"/>
                                        </p:tgtEl>
                                        <p:attrNameLst>
                                          <p:attrName>r</p:attrName>
                                        </p:attrNameLst>
                                      </p:cBhvr>
                                    </p:animRot>
                                    <p:animRot by="-240000">
                                      <p:cBhvr>
                                        <p:cTn id="127" dur="200" fill="hold">
                                          <p:stCondLst>
                                            <p:cond delay="200"/>
                                          </p:stCondLst>
                                        </p:cTn>
                                        <p:tgtEl>
                                          <p:spTgt spid="17"/>
                                        </p:tgtEl>
                                        <p:attrNameLst>
                                          <p:attrName>r</p:attrName>
                                        </p:attrNameLst>
                                      </p:cBhvr>
                                    </p:animRot>
                                    <p:animRot by="240000">
                                      <p:cBhvr>
                                        <p:cTn id="128" dur="200" fill="hold">
                                          <p:stCondLst>
                                            <p:cond delay="400"/>
                                          </p:stCondLst>
                                        </p:cTn>
                                        <p:tgtEl>
                                          <p:spTgt spid="17"/>
                                        </p:tgtEl>
                                        <p:attrNameLst>
                                          <p:attrName>r</p:attrName>
                                        </p:attrNameLst>
                                      </p:cBhvr>
                                    </p:animRot>
                                    <p:animRot by="-240000">
                                      <p:cBhvr>
                                        <p:cTn id="129" dur="200" fill="hold">
                                          <p:stCondLst>
                                            <p:cond delay="600"/>
                                          </p:stCondLst>
                                        </p:cTn>
                                        <p:tgtEl>
                                          <p:spTgt spid="17"/>
                                        </p:tgtEl>
                                        <p:attrNameLst>
                                          <p:attrName>r</p:attrName>
                                        </p:attrNameLst>
                                      </p:cBhvr>
                                    </p:animRot>
                                    <p:animRot by="120000">
                                      <p:cBhvr>
                                        <p:cTn id="130" dur="200" fill="hold">
                                          <p:stCondLst>
                                            <p:cond delay="800"/>
                                          </p:stCondLst>
                                        </p:cTn>
                                        <p:tgtEl>
                                          <p:spTgt spid="17"/>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3" grpId="0" animBg="1"/>
      <p:bldP spid="14" grpId="0" animBg="1"/>
      <p:bldP spid="15" grpId="0" animBg="1"/>
      <p:bldP spid="15" grpId="1" animBg="1"/>
      <p:bldP spid="16" grpId="0" animBg="1"/>
      <p:bldP spid="16" grpId="1" animBg="1"/>
      <p:bldP spid="1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roi des chevaux pur-sang, c’est l’</a:t>
            </a:r>
            <a:r>
              <a:rPr lang="fr-FR" sz="2200" dirty="0" err="1" smtClean="0">
                <a:solidFill>
                  <a:schemeClr val="tx1"/>
                </a:solidFill>
                <a:latin typeface="Verdana" pitchFamily="34" charset="0"/>
                <a:ea typeface="Verdana" pitchFamily="34" charset="0"/>
                <a:cs typeface="Verdana" pitchFamily="34" charset="0"/>
              </a:rPr>
              <a:t>Akhal</a:t>
            </a:r>
            <a:r>
              <a:rPr lang="fr-FR" sz="2200" dirty="0" smtClean="0">
                <a:solidFill>
                  <a:schemeClr val="tx1"/>
                </a:solidFill>
                <a:latin typeface="Verdana" pitchFamily="34" charset="0"/>
                <a:ea typeface="Verdana" pitchFamily="34" charset="0"/>
                <a:cs typeface="Verdana" pitchFamily="34" charset="0"/>
              </a:rPr>
              <a:t>-Téké. Ce cheval le plus rapide est originaire du désert du Karakorum dans le Turkménistan.</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t>
            </a:r>
            <a:r>
              <a:rPr lang="fr-FR" sz="2200" dirty="0" err="1" smtClean="0">
                <a:solidFill>
                  <a:schemeClr val="bg1"/>
                </a:solidFill>
                <a:latin typeface="Verdana" pitchFamily="34" charset="0"/>
                <a:ea typeface="Verdana" pitchFamily="34" charset="0"/>
                <a:cs typeface="Verdana" pitchFamily="34" charset="0"/>
              </a:rPr>
              <a:t>Akhal</a:t>
            </a:r>
            <a:r>
              <a:rPr lang="fr-FR" sz="2200" dirty="0" smtClean="0">
                <a:solidFill>
                  <a:schemeClr val="bg1"/>
                </a:solidFill>
                <a:latin typeface="Verdana" pitchFamily="34" charset="0"/>
                <a:ea typeface="Verdana" pitchFamily="34" charset="0"/>
                <a:cs typeface="Verdana" pitchFamily="34" charset="0"/>
              </a:rPr>
              <a:t>-Téké est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plus beau cheval au monde.</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cheval le plus rapide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a:t>
            </a:r>
            <a:r>
              <a:rPr lang="fr-FR" sz="2200" dirty="0" smtClean="0">
                <a:solidFill>
                  <a:schemeClr val="tx1"/>
                </a:solidFill>
                <a:latin typeface="Verdana" pitchFamily="34" charset="0"/>
                <a:ea typeface="Verdana" pitchFamily="34" charset="0"/>
                <a:cs typeface="Verdana" pitchFamily="34" charset="0"/>
              </a:rPr>
              <a:t>cheval le plus robuste.</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t>
            </a:r>
            <a:r>
              <a:rPr lang="fr-FR" sz="2200" dirty="0" err="1" smtClean="0">
                <a:solidFill>
                  <a:schemeClr val="bg1"/>
                </a:solidFill>
                <a:latin typeface="Verdana" pitchFamily="34" charset="0"/>
                <a:ea typeface="Verdana" pitchFamily="34" charset="0"/>
                <a:cs typeface="Verdana" pitchFamily="34" charset="0"/>
              </a:rPr>
              <a:t>Akhal</a:t>
            </a:r>
            <a:r>
              <a:rPr lang="fr-FR" sz="2200" dirty="0" smtClean="0">
                <a:solidFill>
                  <a:schemeClr val="bg1"/>
                </a:solidFill>
                <a:latin typeface="Verdana" pitchFamily="34" charset="0"/>
                <a:ea typeface="Verdana" pitchFamily="34" charset="0"/>
                <a:cs typeface="Verdana" pitchFamily="34" charset="0"/>
              </a:rPr>
              <a:t>-Téké est originaire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Turkménistan</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Kurdistan.</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D’Indonésie</a:t>
            </a:r>
            <a:r>
              <a:rPr lang="fr-FR" sz="2200" dirty="0" smtClean="0">
                <a:solidFill>
                  <a:schemeClr val="tx1"/>
                </a:solidFill>
                <a:latin typeface="Verdana" pitchFamily="34" charset="0"/>
                <a:ea typeface="Verdana" pitchFamily="34" charset="0"/>
                <a:cs typeface="Verdana" pitchFamily="34" charset="0"/>
              </a:rPr>
              <a: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5"/>
                                        </p:tgtEl>
                                        <p:attrNameLst>
                                          <p:attrName>ppt_x</p:attrName>
                                          <p:attrName>ppt_y</p:attrName>
                                        </p:attrNameLst>
                                      </p:cBhvr>
                                      <p:rCtr x="0" y="-59"/>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from="(-#ppt_w/2)" to="(#ppt_x)" calcmode="lin" valueType="num">
                                      <p:cBhvr>
                                        <p:cTn id="101" dur="600" fill="hold">
                                          <p:stCondLst>
                                            <p:cond delay="0"/>
                                          </p:stCondLst>
                                        </p:cTn>
                                        <p:tgtEl>
                                          <p:spTgt spid="14"/>
                                        </p:tgtEl>
                                        <p:attrNameLst>
                                          <p:attrName>ppt_x</p:attrName>
                                        </p:attrNameLst>
                                      </p:cBhvr>
                                    </p:anim>
                                    <p:anim from="0" to="-1.0" calcmode="lin" valueType="num">
                                      <p:cBhvr>
                                        <p:cTn id="102" dur="200" decel="50000" autoRev="1" fill="hold">
                                          <p:stCondLst>
                                            <p:cond delay="600"/>
                                          </p:stCondLst>
                                        </p:cTn>
                                        <p:tgtEl>
                                          <p:spTgt spid="14"/>
                                        </p:tgtEl>
                                        <p:attrNameLst>
                                          <p:attrName>xshear</p:attrName>
                                        </p:attrNameLst>
                                      </p:cBhvr>
                                    </p:anim>
                                    <p:animScale>
                                      <p:cBhvr>
                                        <p:cTn id="103" dur="200" decel="100000" autoRev="1" fill="hold">
                                          <p:stCondLst>
                                            <p:cond delay="600"/>
                                          </p:stCondLst>
                                        </p:cTn>
                                        <p:tgtEl>
                                          <p:spTgt spid="14"/>
                                        </p:tgtEl>
                                      </p:cBhvr>
                                      <p:from x="100000" y="100000"/>
                                      <p:to x="80000" y="100000"/>
                                    </p:animScale>
                                    <p:anim by="(#ppt_h/3+#ppt_w*0.1)" calcmode="lin" valueType="num">
                                      <p:cBhvr additive="sum">
                                        <p:cTn id="104"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Bientôt les industriels du secteur chimique devront prouver que les produits qu’ils fabriquent sont sans danger pour la santé avant de pouvoir les commercialiser.</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commercialiser un produit chimique, il faudra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Prouver son efficacité.</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Prouver qu’il est non toxique pour la santé</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Faire </a:t>
            </a:r>
            <a:r>
              <a:rPr lang="fr-FR" sz="2200" dirty="0" smtClean="0">
                <a:solidFill>
                  <a:schemeClr val="tx1"/>
                </a:solidFill>
                <a:latin typeface="Verdana" pitchFamily="34" charset="0"/>
                <a:ea typeface="Verdana" pitchFamily="34" charset="0"/>
                <a:cs typeface="Verdana" pitchFamily="34" charset="0"/>
              </a:rPr>
              <a:t>des études sur sa toxicité.</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100383"/>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 études devront être </a:t>
            </a:r>
            <a:r>
              <a:rPr lang="fr-FR" sz="2200" dirty="0" smtClean="0">
                <a:solidFill>
                  <a:schemeClr val="bg1"/>
                </a:solidFill>
                <a:latin typeface="Verdana" pitchFamily="34" charset="0"/>
                <a:ea typeface="Verdana" pitchFamily="34" charset="0"/>
                <a:cs typeface="Verdana" pitchFamily="34" charset="0"/>
              </a:rPr>
              <a:t>faites</a:t>
            </a:r>
            <a:r>
              <a:rPr lang="fr-FR" sz="2200" dirty="0" smtClean="0">
                <a:solidFill>
                  <a:schemeClr val="bg1"/>
                </a:solidFill>
                <a:latin typeface="Verdana" pitchFamily="34" charset="0"/>
                <a:ea typeface="Verdana" pitchFamily="34" charset="0"/>
                <a:cs typeface="Verdana" pitchFamily="34" charset="0"/>
              </a:rPr>
              <a:t>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305312"/>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Avant la commercialisation du produit</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108598"/>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Après la commercialisation du produit.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911884"/>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Pendant </a:t>
            </a:r>
            <a:r>
              <a:rPr lang="fr-FR" sz="2200" dirty="0" smtClean="0">
                <a:solidFill>
                  <a:schemeClr val="tx1"/>
                </a:solidFill>
                <a:latin typeface="Verdana" pitchFamily="34" charset="0"/>
                <a:ea typeface="Verdana" pitchFamily="34" charset="0"/>
                <a:cs typeface="Verdana" pitchFamily="34" charset="0"/>
              </a:rPr>
              <a:t>la commercialisation du produit.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157 " pathEditMode="relative" rAng="0" ptsTypes="AA">
                                      <p:cBhvr>
                                        <p:cTn id="74" dur="500" fill="hold"/>
                                        <p:tgtEl>
                                          <p:spTgt spid="15"/>
                                        </p:tgtEl>
                                        <p:attrNameLst>
                                          <p:attrName>ppt_x</p:attrName>
                                          <p:attrName>ppt_y</p:attrName>
                                        </p:attrNameLst>
                                      </p:cBhvr>
                                      <p:rCtr x="0" y="-56"/>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8"/>
                                        </p:tgtEl>
                                        <p:attrNameLst>
                                          <p:attrName>fillcolor</p:attrName>
                                        </p:attrNameLst>
                                      </p:cBhvr>
                                      <p:to>
                                        <a:srgbClr val="FFFF66"/>
                                      </p:to>
                                    </p:animClr>
                                    <p:set>
                                      <p:cBhvr>
                                        <p:cTn id="93" dur="1000" fill="hold"/>
                                        <p:tgtEl>
                                          <p:spTgt spid="18"/>
                                        </p:tgtEl>
                                        <p:attrNameLst>
                                          <p:attrName>fill.type</p:attrName>
                                        </p:attrNameLst>
                                      </p:cBhvr>
                                      <p:to>
                                        <p:strVal val="solid"/>
                                      </p:to>
                                    </p:set>
                                    <p:set>
                                      <p:cBhvr>
                                        <p:cTn id="94" dur="1000" fill="hold"/>
                                        <p:tgtEl>
                                          <p:spTgt spid="18"/>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4"/>
                                        </p:tgtEl>
                                        <p:attrNameLst>
                                          <p:attrName>style.visibility</p:attrName>
                                        </p:attrNameLst>
                                      </p:cBhvr>
                                      <p:to>
                                        <p:strVal val="visible"/>
                                      </p:to>
                                    </p:set>
                                    <p:anim from="(-#ppt_w/2)" to="(#ppt_x)" calcmode="lin" valueType="num">
                                      <p:cBhvr>
                                        <p:cTn id="101" dur="600" fill="hold">
                                          <p:stCondLst>
                                            <p:cond delay="0"/>
                                          </p:stCondLst>
                                        </p:cTn>
                                        <p:tgtEl>
                                          <p:spTgt spid="14"/>
                                        </p:tgtEl>
                                        <p:attrNameLst>
                                          <p:attrName>ppt_x</p:attrName>
                                        </p:attrNameLst>
                                      </p:cBhvr>
                                    </p:anim>
                                    <p:anim from="0" to="-1.0" calcmode="lin" valueType="num">
                                      <p:cBhvr>
                                        <p:cTn id="102" dur="200" decel="50000" autoRev="1" fill="hold">
                                          <p:stCondLst>
                                            <p:cond delay="600"/>
                                          </p:stCondLst>
                                        </p:cTn>
                                        <p:tgtEl>
                                          <p:spTgt spid="14"/>
                                        </p:tgtEl>
                                        <p:attrNameLst>
                                          <p:attrName>xshear</p:attrName>
                                        </p:attrNameLst>
                                      </p:cBhvr>
                                    </p:anim>
                                    <p:animScale>
                                      <p:cBhvr>
                                        <p:cTn id="103" dur="200" decel="100000" autoRev="1" fill="hold">
                                          <p:stCondLst>
                                            <p:cond delay="600"/>
                                          </p:stCondLst>
                                        </p:cTn>
                                        <p:tgtEl>
                                          <p:spTgt spid="14"/>
                                        </p:tgtEl>
                                      </p:cBhvr>
                                      <p:from x="100000" y="100000"/>
                                      <p:to x="80000" y="100000"/>
                                    </p:animScale>
                                    <p:anim by="(#ppt_h/3+#ppt_w*0.1)" calcmode="lin" valueType="num">
                                      <p:cBhvr additive="sum">
                                        <p:cTn id="104"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8"/>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9" grpId="0" animBg="1"/>
      <p:bldP spid="19" grpId="1" animBg="1"/>
      <p:bldP spid="20" grpId="0"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Bill </a:t>
            </a:r>
            <a:r>
              <a:rPr lang="fr-FR" sz="2200" dirty="0" smtClean="0">
                <a:solidFill>
                  <a:schemeClr val="tx1"/>
                </a:solidFill>
                <a:latin typeface="Verdana" pitchFamily="34" charset="0"/>
                <a:ea typeface="Verdana" pitchFamily="34" charset="0"/>
                <a:cs typeface="Verdana" pitchFamily="34" charset="0"/>
              </a:rPr>
              <a:t>Gates a annoncé que sa firme Microsoft allait lancer de nouveaux produits pour que toute la maison puisse être connectée en permanence. Par exemple, le réfrigérateur pourra se remplir tout seul en passant lui-même sa commande auprès de votre grande surface préférée.</a:t>
            </a:r>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Microsoft va :</a:t>
            </a: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Mettre à jour ses produits.</a:t>
            </a: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4"/>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6"/>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Faire de nouveaux produits</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Retirer </a:t>
            </a:r>
            <a:r>
              <a:rPr lang="fr-FR" sz="2200" dirty="0" smtClean="0">
                <a:solidFill>
                  <a:schemeClr val="tx1"/>
                </a:solidFill>
                <a:latin typeface="Verdana" pitchFamily="34" charset="0"/>
                <a:ea typeface="Verdana" pitchFamily="34" charset="0"/>
                <a:cs typeface="Verdana" pitchFamily="34" charset="0"/>
              </a:rPr>
              <a:t>de la vente certains produits.</a:t>
            </a:r>
            <a:endParaRPr lang="fr-FR" sz="2200" dirty="0">
              <a:solidFill>
                <a:schemeClr val="tx1"/>
              </a:solidFill>
              <a:latin typeface="Verdana" pitchFamily="34" charset="0"/>
              <a:ea typeface="Verdana" pitchFamily="34" charset="0"/>
              <a:cs typeface="Verdana" pitchFamily="34" charset="0"/>
            </a:endParaRPr>
          </a:p>
        </p:txBody>
      </p:sp>
      <p:sp>
        <p:nvSpPr>
          <p:cNvPr id="17" name="Bouton d'action : Personnalisé 16">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Microsoft essaie de :</a:t>
            </a:r>
            <a:endParaRPr lang="fr-FR" sz="2200" dirty="0">
              <a:solidFill>
                <a:schemeClr val="bg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Déconnecter la maison.</a:t>
            </a:r>
            <a:endParaRPr lang="fr-FR" sz="2200" dirty="0" smtClean="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Créer de nouvelles maisons.</a:t>
            </a:r>
            <a:endParaRPr lang="fr-FR" sz="2200" dirty="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Connecter la maison</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dissolve">
                                      <p:cBhvr>
                                        <p:cTn id="27" dur="500"/>
                                        <p:tgtEl>
                                          <p:spTgt spid="17"/>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dissolve">
                                      <p:cBhvr>
                                        <p:cTn id="30" dur="500"/>
                                        <p:tgtEl>
                                          <p:spTgt spid="18"/>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39" restart="whenNotActive" fill="hold" evtFilter="cancelBubble" nodeType="interactiveSeq">
                <p:stCondLst>
                  <p:cond evt="onClick" delay="0">
                    <p:tgtEl>
                      <p:spTgt spid="12"/>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ssolv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49" restart="whenNotActive" fill="hold" evtFilter="cancelBubble" nodeType="interactiveSeq">
                <p:stCondLst>
                  <p:cond evt="onClick" delay="0">
                    <p:tgtEl>
                      <p:spTgt spid="11"/>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1"/>
                                        </p:tgtEl>
                                        <p:attrNameLst>
                                          <p:attrName>style.color</p:attrName>
                                        </p:attrNameLst>
                                      </p:cBhvr>
                                      <p:to>
                                        <a:srgbClr val="FF9966"/>
                                      </p:to>
                                    </p:animClr>
                                    <p:animClr clrSpc="rgb">
                                      <p:cBhvr>
                                        <p:cTn id="54" dur="100" fill="hold"/>
                                        <p:tgtEl>
                                          <p:spTgt spid="11"/>
                                        </p:tgtEl>
                                        <p:attrNameLst>
                                          <p:attrName>fillcolor</p:attrName>
                                        </p:attrNameLst>
                                      </p:cBhvr>
                                      <p:to>
                                        <a:srgbClr val="FF9966"/>
                                      </p:to>
                                    </p:animClr>
                                    <p:set>
                                      <p:cBhvr>
                                        <p:cTn id="55" dur="100" fill="hold"/>
                                        <p:tgtEl>
                                          <p:spTgt spid="11"/>
                                        </p:tgtEl>
                                        <p:attrNameLst>
                                          <p:attrName>fill.type</p:attrName>
                                        </p:attrNameLst>
                                      </p:cBhvr>
                                      <p:to>
                                        <p:strVal val="solid"/>
                                      </p:to>
                                    </p:set>
                                    <p:set>
                                      <p:cBhvr>
                                        <p:cTn id="56" dur="100" fill="hold"/>
                                        <p:tgtEl>
                                          <p:spTgt spid="11"/>
                                        </p:tgtEl>
                                        <p:attrNameLst>
                                          <p:attrName>fill.on</p:attrName>
                                        </p:attrNameLst>
                                      </p:cBhvr>
                                      <p:to>
                                        <p:strVal val="true"/>
                                      </p:to>
                                    </p:set>
                                    <p:animRot by="120000">
                                      <p:cBhvr>
                                        <p:cTn id="57" dur="100" fill="hold">
                                          <p:stCondLst>
                                            <p:cond delay="0"/>
                                          </p:stCondLst>
                                        </p:cTn>
                                        <p:tgtEl>
                                          <p:spTgt spid="11"/>
                                        </p:tgtEl>
                                        <p:attrNameLst>
                                          <p:attrName>r</p:attrName>
                                        </p:attrNameLst>
                                      </p:cBhvr>
                                    </p:animRot>
                                    <p:animRot by="-240000">
                                      <p:cBhvr>
                                        <p:cTn id="58" dur="200" fill="hold">
                                          <p:stCondLst>
                                            <p:cond delay="200"/>
                                          </p:stCondLst>
                                        </p:cTn>
                                        <p:tgtEl>
                                          <p:spTgt spid="11"/>
                                        </p:tgtEl>
                                        <p:attrNameLst>
                                          <p:attrName>r</p:attrName>
                                        </p:attrNameLst>
                                      </p:cBhvr>
                                    </p:animRot>
                                    <p:animRot by="240000">
                                      <p:cBhvr>
                                        <p:cTn id="59" dur="200" fill="hold">
                                          <p:stCondLst>
                                            <p:cond delay="400"/>
                                          </p:stCondLst>
                                        </p:cTn>
                                        <p:tgtEl>
                                          <p:spTgt spid="11"/>
                                        </p:tgtEl>
                                        <p:attrNameLst>
                                          <p:attrName>r</p:attrName>
                                        </p:attrNameLst>
                                      </p:cBhvr>
                                    </p:animRot>
                                    <p:animRot by="-240000">
                                      <p:cBhvr>
                                        <p:cTn id="60" dur="200" fill="hold">
                                          <p:stCondLst>
                                            <p:cond delay="600"/>
                                          </p:stCondLst>
                                        </p:cTn>
                                        <p:tgtEl>
                                          <p:spTgt spid="11"/>
                                        </p:tgtEl>
                                        <p:attrNameLst>
                                          <p:attrName>r</p:attrName>
                                        </p:attrNameLst>
                                      </p:cBhvr>
                                    </p:animRot>
                                    <p:animRot by="120000">
                                      <p:cBhvr>
                                        <p:cTn id="61" dur="200" fill="hold">
                                          <p:stCondLst>
                                            <p:cond delay="800"/>
                                          </p:stCondLst>
                                        </p:cTn>
                                        <p:tgtEl>
                                          <p:spTgt spid="11"/>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62" restart="whenNotActive" fill="hold" evtFilter="cancelBubble" nodeType="interactiveSeq">
                <p:stCondLst>
                  <p:cond evt="onClick" delay="0">
                    <p:tgtEl>
                      <p:spTgt spid="1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5"/>
                                        </p:tgtEl>
                                        <p:attrNameLst>
                                          <p:attrName>fillcolor</p:attrName>
                                        </p:attrNameLst>
                                      </p:cBhvr>
                                      <p:to>
                                        <a:srgbClr val="FFFF66"/>
                                      </p:to>
                                    </p:animClr>
                                    <p:set>
                                      <p:cBhvr>
                                        <p:cTn id="67" dur="1000" fill="hold"/>
                                        <p:tgtEl>
                                          <p:spTgt spid="15"/>
                                        </p:tgtEl>
                                        <p:attrNameLst>
                                          <p:attrName>fill.type</p:attrName>
                                        </p:attrNameLst>
                                      </p:cBhvr>
                                      <p:to>
                                        <p:strVal val="solid"/>
                                      </p:to>
                                    </p:set>
                                    <p:set>
                                      <p:cBhvr>
                                        <p:cTn id="68" dur="1000" fill="hold"/>
                                        <p:tgtEl>
                                          <p:spTgt spid="15"/>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1"/>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5"/>
                                        </p:tgtEl>
                                        <p:attrNameLst>
                                          <p:attrName>ppt_x</p:attrName>
                                          <p:attrName>ppt_y</p:attrName>
                                        </p:attrNameLst>
                                      </p:cBhvr>
                                      <p:rCtr x="0" y="-59"/>
                                    </p:animMotion>
                                  </p:childTnLst>
                                </p:cTn>
                              </p:par>
                            </p:childTnLst>
                          </p:cTn>
                        </p:par>
                      </p:childTnLst>
                    </p:cTn>
                  </p:par>
                </p:childTnLst>
              </p:cTn>
              <p:nextCondLst>
                <p:cond evt="onClick" delay="0">
                  <p:tgtEl>
                    <p:spTgt spid="15"/>
                  </p:tgtEl>
                </p:cond>
              </p:nextCondLst>
            </p:seq>
            <p:seq concurrent="1" nextAc="seek">
              <p:cTn id="75" restart="whenNotActive" fill="hold" evtFilter="cancelBubble" nodeType="interactiveSeq">
                <p:stCondLst>
                  <p:cond evt="onClick" delay="0">
                    <p:tgtEl>
                      <p:spTgt spid="16"/>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6"/>
                                        </p:tgtEl>
                                        <p:attrNameLst>
                                          <p:attrName>style.color</p:attrName>
                                        </p:attrNameLst>
                                      </p:cBhvr>
                                      <p:to>
                                        <a:srgbClr val="FF9966"/>
                                      </p:to>
                                    </p:animClr>
                                    <p:animClr clrSpc="rgb">
                                      <p:cBhvr>
                                        <p:cTn id="80" dur="100" fill="hold"/>
                                        <p:tgtEl>
                                          <p:spTgt spid="16"/>
                                        </p:tgtEl>
                                        <p:attrNameLst>
                                          <p:attrName>fillcolor</p:attrName>
                                        </p:attrNameLst>
                                      </p:cBhvr>
                                      <p:to>
                                        <a:srgbClr val="FF9966"/>
                                      </p:to>
                                    </p:animClr>
                                    <p:set>
                                      <p:cBhvr>
                                        <p:cTn id="81" dur="100" fill="hold"/>
                                        <p:tgtEl>
                                          <p:spTgt spid="16"/>
                                        </p:tgtEl>
                                        <p:attrNameLst>
                                          <p:attrName>fill.type</p:attrName>
                                        </p:attrNameLst>
                                      </p:cBhvr>
                                      <p:to>
                                        <p:strVal val="solid"/>
                                      </p:to>
                                    </p:set>
                                    <p:set>
                                      <p:cBhvr>
                                        <p:cTn id="82" dur="100" fill="hold"/>
                                        <p:tgtEl>
                                          <p:spTgt spid="16"/>
                                        </p:tgtEl>
                                        <p:attrNameLst>
                                          <p:attrName>fill.on</p:attrName>
                                        </p:attrNameLst>
                                      </p:cBhvr>
                                      <p:to>
                                        <p:strVal val="true"/>
                                      </p:to>
                                    </p:set>
                                    <p:animRot by="120000">
                                      <p:cBhvr>
                                        <p:cTn id="83" dur="100" fill="hold">
                                          <p:stCondLst>
                                            <p:cond delay="0"/>
                                          </p:stCondLst>
                                        </p:cTn>
                                        <p:tgtEl>
                                          <p:spTgt spid="16"/>
                                        </p:tgtEl>
                                        <p:attrNameLst>
                                          <p:attrName>r</p:attrName>
                                        </p:attrNameLst>
                                      </p:cBhvr>
                                    </p:animRot>
                                    <p:animRot by="-240000">
                                      <p:cBhvr>
                                        <p:cTn id="84" dur="200" fill="hold">
                                          <p:stCondLst>
                                            <p:cond delay="200"/>
                                          </p:stCondLst>
                                        </p:cTn>
                                        <p:tgtEl>
                                          <p:spTgt spid="16"/>
                                        </p:tgtEl>
                                        <p:attrNameLst>
                                          <p:attrName>r</p:attrName>
                                        </p:attrNameLst>
                                      </p:cBhvr>
                                    </p:animRot>
                                    <p:animRot by="240000">
                                      <p:cBhvr>
                                        <p:cTn id="85" dur="200" fill="hold">
                                          <p:stCondLst>
                                            <p:cond delay="400"/>
                                          </p:stCondLst>
                                        </p:cTn>
                                        <p:tgtEl>
                                          <p:spTgt spid="16"/>
                                        </p:tgtEl>
                                        <p:attrNameLst>
                                          <p:attrName>r</p:attrName>
                                        </p:attrNameLst>
                                      </p:cBhvr>
                                    </p:animRot>
                                    <p:animRot by="-240000">
                                      <p:cBhvr>
                                        <p:cTn id="86" dur="200" fill="hold">
                                          <p:stCondLst>
                                            <p:cond delay="600"/>
                                          </p:stCondLst>
                                        </p:cTn>
                                        <p:tgtEl>
                                          <p:spTgt spid="16"/>
                                        </p:tgtEl>
                                        <p:attrNameLst>
                                          <p:attrName>r</p:attrName>
                                        </p:attrNameLst>
                                      </p:cBhvr>
                                    </p:animRot>
                                    <p:animRot by="120000">
                                      <p:cBhvr>
                                        <p:cTn id="87" dur="200" fill="hold">
                                          <p:stCondLst>
                                            <p:cond delay="800"/>
                                          </p:stCondLst>
                                        </p:cTn>
                                        <p:tgtEl>
                                          <p:spTgt spid="16"/>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88" restart="whenNotActive" fill="hold" evtFilter="cancelBubble" nodeType="interactiveSeq">
                <p:stCondLst>
                  <p:cond evt="onClick" delay="0">
                    <p:tgtEl>
                      <p:spTgt spid="18"/>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8"/>
                                        </p:tgtEl>
                                        <p:attrNameLst>
                                          <p:attrName>style.color</p:attrName>
                                        </p:attrNameLst>
                                      </p:cBhvr>
                                      <p:to>
                                        <a:srgbClr val="FF9966"/>
                                      </p:to>
                                    </p:animClr>
                                    <p:animClr clrSpc="rgb">
                                      <p:cBhvr>
                                        <p:cTn id="93" dur="100" fill="hold"/>
                                        <p:tgtEl>
                                          <p:spTgt spid="18"/>
                                        </p:tgtEl>
                                        <p:attrNameLst>
                                          <p:attrName>fillcolor</p:attrName>
                                        </p:attrNameLst>
                                      </p:cBhvr>
                                      <p:to>
                                        <a:srgbClr val="FF9966"/>
                                      </p:to>
                                    </p:animClr>
                                    <p:set>
                                      <p:cBhvr>
                                        <p:cTn id="94" dur="100" fill="hold"/>
                                        <p:tgtEl>
                                          <p:spTgt spid="18"/>
                                        </p:tgtEl>
                                        <p:attrNameLst>
                                          <p:attrName>fill.type</p:attrName>
                                        </p:attrNameLst>
                                      </p:cBhvr>
                                      <p:to>
                                        <p:strVal val="solid"/>
                                      </p:to>
                                    </p:set>
                                    <p:set>
                                      <p:cBhvr>
                                        <p:cTn id="95" dur="100" fill="hold"/>
                                        <p:tgtEl>
                                          <p:spTgt spid="18"/>
                                        </p:tgtEl>
                                        <p:attrNameLst>
                                          <p:attrName>fill.on</p:attrName>
                                        </p:attrNameLst>
                                      </p:cBhvr>
                                      <p:to>
                                        <p:strVal val="true"/>
                                      </p:to>
                                    </p:set>
                                    <p:animRot by="120000">
                                      <p:cBhvr>
                                        <p:cTn id="96" dur="100" fill="hold">
                                          <p:stCondLst>
                                            <p:cond delay="0"/>
                                          </p:stCondLst>
                                        </p:cTn>
                                        <p:tgtEl>
                                          <p:spTgt spid="18"/>
                                        </p:tgtEl>
                                        <p:attrNameLst>
                                          <p:attrName>r</p:attrName>
                                        </p:attrNameLst>
                                      </p:cBhvr>
                                    </p:animRot>
                                    <p:animRot by="-240000">
                                      <p:cBhvr>
                                        <p:cTn id="97" dur="200" fill="hold">
                                          <p:stCondLst>
                                            <p:cond delay="200"/>
                                          </p:stCondLst>
                                        </p:cTn>
                                        <p:tgtEl>
                                          <p:spTgt spid="18"/>
                                        </p:tgtEl>
                                        <p:attrNameLst>
                                          <p:attrName>r</p:attrName>
                                        </p:attrNameLst>
                                      </p:cBhvr>
                                    </p:animRot>
                                    <p:animRot by="240000">
                                      <p:cBhvr>
                                        <p:cTn id="98" dur="200" fill="hold">
                                          <p:stCondLst>
                                            <p:cond delay="400"/>
                                          </p:stCondLst>
                                        </p:cTn>
                                        <p:tgtEl>
                                          <p:spTgt spid="18"/>
                                        </p:tgtEl>
                                        <p:attrNameLst>
                                          <p:attrName>r</p:attrName>
                                        </p:attrNameLst>
                                      </p:cBhvr>
                                    </p:animRot>
                                    <p:animRot by="-240000">
                                      <p:cBhvr>
                                        <p:cTn id="99" dur="200" fill="hold">
                                          <p:stCondLst>
                                            <p:cond delay="600"/>
                                          </p:stCondLst>
                                        </p:cTn>
                                        <p:tgtEl>
                                          <p:spTgt spid="18"/>
                                        </p:tgtEl>
                                        <p:attrNameLst>
                                          <p:attrName>r</p:attrName>
                                        </p:attrNameLst>
                                      </p:cBhvr>
                                    </p:animRot>
                                    <p:animRot by="120000">
                                      <p:cBhvr>
                                        <p:cTn id="100" dur="200" fill="hold">
                                          <p:stCondLst>
                                            <p:cond delay="800"/>
                                          </p:stCondLst>
                                        </p:cTn>
                                        <p:tgtEl>
                                          <p:spTgt spid="18"/>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9"/>
                                        </p:tgtEl>
                                        <p:attrNameLst>
                                          <p:attrName>style.color</p:attrName>
                                        </p:attrNameLst>
                                      </p:cBhvr>
                                      <p:to>
                                        <a:srgbClr val="FF9966"/>
                                      </p:to>
                                    </p:animClr>
                                    <p:animClr clrSpc="rgb">
                                      <p:cBhvr>
                                        <p:cTn id="106" dur="100" fill="hold"/>
                                        <p:tgtEl>
                                          <p:spTgt spid="19"/>
                                        </p:tgtEl>
                                        <p:attrNameLst>
                                          <p:attrName>fillcolor</p:attrName>
                                        </p:attrNameLst>
                                      </p:cBhvr>
                                      <p:to>
                                        <a:srgbClr val="FF9966"/>
                                      </p:to>
                                    </p:animClr>
                                    <p:set>
                                      <p:cBhvr>
                                        <p:cTn id="107" dur="100" fill="hold"/>
                                        <p:tgtEl>
                                          <p:spTgt spid="19"/>
                                        </p:tgtEl>
                                        <p:attrNameLst>
                                          <p:attrName>fill.type</p:attrName>
                                        </p:attrNameLst>
                                      </p:cBhvr>
                                      <p:to>
                                        <p:strVal val="solid"/>
                                      </p:to>
                                    </p:set>
                                    <p:set>
                                      <p:cBhvr>
                                        <p:cTn id="108" dur="100" fill="hold"/>
                                        <p:tgtEl>
                                          <p:spTgt spid="19"/>
                                        </p:tgtEl>
                                        <p:attrNameLst>
                                          <p:attrName>fill.on</p:attrName>
                                        </p:attrNameLst>
                                      </p:cBhvr>
                                      <p:to>
                                        <p:strVal val="true"/>
                                      </p:to>
                                    </p:se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0"/>
                                        </p:tgtEl>
                                        <p:attrNameLst>
                                          <p:attrName>fillcolor</p:attrName>
                                        </p:attrNameLst>
                                      </p:cBhvr>
                                      <p:to>
                                        <a:srgbClr val="FFFF66"/>
                                      </p:to>
                                    </p:animClr>
                                    <p:set>
                                      <p:cBhvr>
                                        <p:cTn id="119" dur="1000" fill="hold"/>
                                        <p:tgtEl>
                                          <p:spTgt spid="20"/>
                                        </p:tgtEl>
                                        <p:attrNameLst>
                                          <p:attrName>fill.type</p:attrName>
                                        </p:attrNameLst>
                                      </p:cBhvr>
                                      <p:to>
                                        <p:strVal val="solid"/>
                                      </p:to>
                                    </p:set>
                                    <p:set>
                                      <p:cBhvr>
                                        <p:cTn id="120" dur="1000" fill="hold"/>
                                        <p:tgtEl>
                                          <p:spTgt spid="20"/>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8"/>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20"/>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4"/>
                                        </p:tgtEl>
                                        <p:attrNameLst>
                                          <p:attrName>style.visibility</p:attrName>
                                        </p:attrNameLst>
                                      </p:cBhvr>
                                      <p:to>
                                        <p:strVal val="visible"/>
                                      </p:to>
                                    </p:set>
                                    <p:anim from="(-#ppt_w/2)" to="(#ppt_x)" calcmode="lin" valueType="num">
                                      <p:cBhvr>
                                        <p:cTn id="129" dur="600" fill="hold">
                                          <p:stCondLst>
                                            <p:cond delay="0"/>
                                          </p:stCondLst>
                                        </p:cTn>
                                        <p:tgtEl>
                                          <p:spTgt spid="14"/>
                                        </p:tgtEl>
                                        <p:attrNameLst>
                                          <p:attrName>ppt_x</p:attrName>
                                        </p:attrNameLst>
                                      </p:cBhvr>
                                    </p:anim>
                                    <p:anim from="0" to="-1.0" calcmode="lin" valueType="num">
                                      <p:cBhvr>
                                        <p:cTn id="130" dur="200" decel="50000" autoRev="1" fill="hold">
                                          <p:stCondLst>
                                            <p:cond delay="600"/>
                                          </p:stCondLst>
                                        </p:cTn>
                                        <p:tgtEl>
                                          <p:spTgt spid="14"/>
                                        </p:tgtEl>
                                        <p:attrNameLst>
                                          <p:attrName>xshear</p:attrName>
                                        </p:attrNameLst>
                                      </p:cBhvr>
                                    </p:anim>
                                    <p:animScale>
                                      <p:cBhvr>
                                        <p:cTn id="131" dur="200" decel="100000" autoRev="1" fill="hold">
                                          <p:stCondLst>
                                            <p:cond delay="600"/>
                                          </p:stCondLst>
                                        </p:cTn>
                                        <p:tgtEl>
                                          <p:spTgt spid="14"/>
                                        </p:tgtEl>
                                      </p:cBhvr>
                                      <p:from x="100000" y="100000"/>
                                      <p:to x="80000" y="100000"/>
                                    </p:animScale>
                                    <p:anim by="(#ppt_h/3+#ppt_w*0.1)" calcmode="lin" valueType="num">
                                      <p:cBhvr additive="sum">
                                        <p:cTn id="132"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P spid="17" grpId="0" animBg="1"/>
      <p:bldP spid="18" grpId="0" animBg="1"/>
      <p:bldP spid="18" grpId="1" animBg="1"/>
      <p:bldP spid="18" grpId="2" animBg="1"/>
      <p:bldP spid="19" grpId="0" animBg="1"/>
      <p:bldP spid="19" grpId="1" animBg="1"/>
      <p:bldP spid="20" grpId="0" animBg="1"/>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Bouton d'action : Personnalisé 8">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endParaRPr lang="fr-FR" sz="2200" dirty="0">
              <a:solidFill>
                <a:schemeClr val="tx1"/>
              </a:solidFill>
              <a:latin typeface="Verdana" pitchFamily="34" charset="0"/>
              <a:ea typeface="Verdana" pitchFamily="34" charset="0"/>
              <a:cs typeface="Verdana" pitchFamily="34" charset="0"/>
            </a:endParaRPr>
          </a:p>
        </p:txBody>
      </p:sp>
      <p:sp>
        <p:nvSpPr>
          <p:cNvPr id="10" name="Bouton d'action : Personnalisé 9">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fr-FR" sz="2200" dirty="0">
              <a:solidFill>
                <a:schemeClr val="bg1"/>
              </a:solidFill>
              <a:latin typeface="Verdana" pitchFamily="34" charset="0"/>
              <a:ea typeface="Verdana" pitchFamily="34" charset="0"/>
              <a:cs typeface="Verdana" pitchFamily="34" charset="0"/>
            </a:endParaRPr>
          </a:p>
        </p:txBody>
      </p:sp>
      <p:sp>
        <p:nvSpPr>
          <p:cNvPr id="11" name="Rectangle 10">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fr-FR" sz="2200" dirty="0" smtClean="0">
              <a:solidFill>
                <a:schemeClr val="tx1"/>
              </a:solidFill>
              <a:latin typeface="Verdana" pitchFamily="34" charset="0"/>
              <a:ea typeface="Verdana" pitchFamily="34" charset="0"/>
              <a:cs typeface="Verdana" pitchFamily="34" charset="0"/>
            </a:endParaRPr>
          </a:p>
        </p:txBody>
      </p:sp>
      <p:pic>
        <p:nvPicPr>
          <p:cNvPr id="12" name="Image 11" descr="interro_003.gif"/>
          <p:cNvPicPr>
            <a:picLocks noChangeAspect="1"/>
          </p:cNvPicPr>
          <p:nvPr/>
        </p:nvPicPr>
        <p:blipFill>
          <a:blip r:embed="rId3"/>
          <a:stretch>
            <a:fillRect/>
          </a:stretch>
        </p:blipFill>
        <p:spPr>
          <a:xfrm>
            <a:off x="0" y="0"/>
            <a:ext cx="427035" cy="427035"/>
          </a:xfrm>
          <a:prstGeom prst="rect">
            <a:avLst/>
          </a:prstGeom>
        </p:spPr>
      </p:pic>
      <p:pic>
        <p:nvPicPr>
          <p:cNvPr id="13" name="Image 12" descr="interro_009.gif"/>
          <p:cNvPicPr>
            <a:picLocks noChangeAspect="1"/>
          </p:cNvPicPr>
          <p:nvPr/>
        </p:nvPicPr>
        <p:blipFill>
          <a:blip r:embed="rId4"/>
          <a:stretch>
            <a:fillRect/>
          </a:stretch>
        </p:blipFill>
        <p:spPr>
          <a:xfrm>
            <a:off x="4279896" y="2406636"/>
            <a:ext cx="584208" cy="584208"/>
          </a:xfrm>
          <a:prstGeom prst="rect">
            <a:avLst/>
          </a:prstGeom>
        </p:spPr>
      </p:pic>
      <p:pic>
        <p:nvPicPr>
          <p:cNvPr id="14" name="Image 13" descr="fleche_17.gif"/>
          <p:cNvPicPr>
            <a:picLocks noChangeAspect="1"/>
          </p:cNvPicPr>
          <p:nvPr/>
        </p:nvPicPr>
        <p:blipFill>
          <a:blip r:embed="rId5"/>
          <a:stretch>
            <a:fillRect/>
          </a:stretch>
        </p:blipFill>
        <p:spPr>
          <a:xfrm>
            <a:off x="4316409" y="2516175"/>
            <a:ext cx="511182" cy="340788"/>
          </a:xfrm>
          <a:prstGeom prst="rect">
            <a:avLst/>
          </a:prstGeom>
        </p:spPr>
      </p:pic>
      <p:sp>
        <p:nvSpPr>
          <p:cNvPr id="15" name="Rectangle 1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fr-FR" sz="2200" dirty="0" smtClean="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500"/>
                                        <p:tgtEl>
                                          <p:spTgt spid="10"/>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dissolve">
                                      <p:cBhvr>
                                        <p:cTn id="16" dur="500"/>
                                        <p:tgtEl>
                                          <p:spTgt spid="11"/>
                                        </p:tgtEl>
                                      </p:cBhvr>
                                    </p:animEffect>
                                  </p:childTnLst>
                                </p:cTn>
                              </p:par>
                              <p:par>
                                <p:cTn id="17" presetID="9"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dissolve">
                                      <p:cBhvr>
                                        <p:cTn id="19" dur="500"/>
                                        <p:tgtEl>
                                          <p:spTgt spid="15"/>
                                        </p:tgtEl>
                                      </p:cBhvr>
                                    </p:animEffect>
                                  </p:childTnLst>
                                </p:cTn>
                              </p:par>
                              <p:par>
                                <p:cTn id="20" presetID="9"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dissolve">
                                      <p:cBhvr>
                                        <p:cTn id="22" dur="500"/>
                                        <p:tgtEl>
                                          <p:spTgt spid="16"/>
                                        </p:tgtEl>
                                      </p:cBhvr>
                                    </p:animEffec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25" restart="whenNotActive" fill="hold" evtFilter="cancelBubble" nodeType="interactiveSeq">
                <p:stCondLst>
                  <p:cond evt="onClick" delay="0">
                    <p:tgtEl>
                      <p:spTgt spid="12"/>
                    </p:tgtEl>
                  </p:cond>
                </p:stCondLst>
                <p:endSync evt="end" delay="0">
                  <p:rtn val="all"/>
                </p:endSync>
                <p:childTnLst>
                  <p:par>
                    <p:cTn id="26" fill="hold">
                      <p:stCondLst>
                        <p:cond delay="0"/>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dissolve">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5" restart="whenNotActive" fill="hold" evtFilter="cancelBubble" nodeType="interactiveSeq">
                <p:stCondLst>
                  <p:cond evt="onClick" delay="0">
                    <p:tgtEl>
                      <p:spTgt spid="11"/>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remove" grpId="1" nodeType="clickEffect">
                                  <p:stCondLst>
                                    <p:cond delay="0"/>
                                  </p:stCondLst>
                                  <p:childTnLst>
                                    <p:animClr clrSpc="rgb">
                                      <p:cBhvr override="childStyle">
                                        <p:cTn id="39" dur="100" fill="hold"/>
                                        <p:tgtEl>
                                          <p:spTgt spid="11"/>
                                        </p:tgtEl>
                                        <p:attrNameLst>
                                          <p:attrName>style.color</p:attrName>
                                        </p:attrNameLst>
                                      </p:cBhvr>
                                      <p:to>
                                        <a:srgbClr val="FF9966"/>
                                      </p:to>
                                    </p:animClr>
                                    <p:animClr clrSpc="rgb">
                                      <p:cBhvr>
                                        <p:cTn id="40" dur="100" fill="hold"/>
                                        <p:tgtEl>
                                          <p:spTgt spid="11"/>
                                        </p:tgtEl>
                                        <p:attrNameLst>
                                          <p:attrName>fillcolor</p:attrName>
                                        </p:attrNameLst>
                                      </p:cBhvr>
                                      <p:to>
                                        <a:srgbClr val="FF9966"/>
                                      </p:to>
                                    </p:animClr>
                                    <p:set>
                                      <p:cBhvr>
                                        <p:cTn id="41" dur="100" fill="hold"/>
                                        <p:tgtEl>
                                          <p:spTgt spid="11"/>
                                        </p:tgtEl>
                                        <p:attrNameLst>
                                          <p:attrName>fill.type</p:attrName>
                                        </p:attrNameLst>
                                      </p:cBhvr>
                                      <p:to>
                                        <p:strVal val="solid"/>
                                      </p:to>
                                    </p:set>
                                    <p:set>
                                      <p:cBhvr>
                                        <p:cTn id="42" dur="100" fill="hold"/>
                                        <p:tgtEl>
                                          <p:spTgt spid="11"/>
                                        </p:tgtEl>
                                        <p:attrNameLst>
                                          <p:attrName>fill.on</p:attrName>
                                        </p:attrNameLst>
                                      </p:cBhvr>
                                      <p:to>
                                        <p:strVal val="true"/>
                                      </p:to>
                                    </p:set>
                                    <p:animRot by="120000">
                                      <p:cBhvr>
                                        <p:cTn id="43" dur="100" fill="hold">
                                          <p:stCondLst>
                                            <p:cond delay="0"/>
                                          </p:stCondLst>
                                        </p:cTn>
                                        <p:tgtEl>
                                          <p:spTgt spid="11"/>
                                        </p:tgtEl>
                                        <p:attrNameLst>
                                          <p:attrName>r</p:attrName>
                                        </p:attrNameLst>
                                      </p:cBhvr>
                                    </p:animRot>
                                    <p:animRot by="-240000">
                                      <p:cBhvr>
                                        <p:cTn id="44" dur="200" fill="hold">
                                          <p:stCondLst>
                                            <p:cond delay="200"/>
                                          </p:stCondLst>
                                        </p:cTn>
                                        <p:tgtEl>
                                          <p:spTgt spid="11"/>
                                        </p:tgtEl>
                                        <p:attrNameLst>
                                          <p:attrName>r</p:attrName>
                                        </p:attrNameLst>
                                      </p:cBhvr>
                                    </p:animRot>
                                    <p:animRot by="240000">
                                      <p:cBhvr>
                                        <p:cTn id="45" dur="200" fill="hold">
                                          <p:stCondLst>
                                            <p:cond delay="400"/>
                                          </p:stCondLst>
                                        </p:cTn>
                                        <p:tgtEl>
                                          <p:spTgt spid="11"/>
                                        </p:tgtEl>
                                        <p:attrNameLst>
                                          <p:attrName>r</p:attrName>
                                        </p:attrNameLst>
                                      </p:cBhvr>
                                    </p:animRot>
                                    <p:animRot by="-240000">
                                      <p:cBhvr>
                                        <p:cTn id="46" dur="200" fill="hold">
                                          <p:stCondLst>
                                            <p:cond delay="600"/>
                                          </p:stCondLst>
                                        </p:cTn>
                                        <p:tgtEl>
                                          <p:spTgt spid="11"/>
                                        </p:tgtEl>
                                        <p:attrNameLst>
                                          <p:attrName>r</p:attrName>
                                        </p:attrNameLst>
                                      </p:cBhvr>
                                    </p:animRot>
                                    <p:animRot by="120000">
                                      <p:cBhvr>
                                        <p:cTn id="47" dur="200" fill="hold">
                                          <p:stCondLst>
                                            <p:cond delay="800"/>
                                          </p:stCondLst>
                                        </p:cTn>
                                        <p:tgtEl>
                                          <p:spTgt spid="11"/>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1"/>
                  </p:tgtEl>
                </p:cond>
              </p:nextCondLst>
            </p:seq>
            <p:seq concurrent="1" nextAc="seek">
              <p:cTn id="48" restart="whenNotActive" fill="hold" evtFilter="cancelBubble" nodeType="interactiveSeq">
                <p:stCondLst>
                  <p:cond evt="onClick" delay="0">
                    <p:tgtEl>
                      <p:spTgt spid="15"/>
                    </p:tgtEl>
                  </p:cond>
                </p:stCondLst>
                <p:endSync evt="end" delay="0">
                  <p:rtn val="all"/>
                </p:endSync>
                <p:childTnLst>
                  <p:par>
                    <p:cTn id="49" fill="hold">
                      <p:stCondLst>
                        <p:cond delay="0"/>
                      </p:stCondLst>
                      <p:childTnLst>
                        <p:par>
                          <p:cTn id="50" fill="hold">
                            <p:stCondLst>
                              <p:cond delay="0"/>
                            </p:stCondLst>
                            <p:childTnLst>
                              <p:par>
                                <p:cTn id="51" presetID="32" presetClass="emph" presetSubtype="0" fill="remove" grpId="0" nodeType="clickEffect">
                                  <p:stCondLst>
                                    <p:cond delay="0"/>
                                  </p:stCondLst>
                                  <p:childTnLst>
                                    <p:animClr clrSpc="rgb">
                                      <p:cBhvr override="childStyle">
                                        <p:cTn id="52" dur="100" fill="hold"/>
                                        <p:tgtEl>
                                          <p:spTgt spid="15"/>
                                        </p:tgtEl>
                                        <p:attrNameLst>
                                          <p:attrName>style.color</p:attrName>
                                        </p:attrNameLst>
                                      </p:cBhvr>
                                      <p:to>
                                        <a:srgbClr val="FF9966"/>
                                      </p:to>
                                    </p:animClr>
                                    <p:animClr clrSpc="rgb">
                                      <p:cBhvr>
                                        <p:cTn id="53" dur="100" fill="hold"/>
                                        <p:tgtEl>
                                          <p:spTgt spid="15"/>
                                        </p:tgtEl>
                                        <p:attrNameLst>
                                          <p:attrName>fillcolor</p:attrName>
                                        </p:attrNameLst>
                                      </p:cBhvr>
                                      <p:to>
                                        <a:srgbClr val="FF9966"/>
                                      </p:to>
                                    </p:animClr>
                                    <p:set>
                                      <p:cBhvr>
                                        <p:cTn id="54" dur="100" fill="hold"/>
                                        <p:tgtEl>
                                          <p:spTgt spid="15"/>
                                        </p:tgtEl>
                                        <p:attrNameLst>
                                          <p:attrName>fill.type</p:attrName>
                                        </p:attrNameLst>
                                      </p:cBhvr>
                                      <p:to>
                                        <p:strVal val="solid"/>
                                      </p:to>
                                    </p:set>
                                    <p:set>
                                      <p:cBhvr>
                                        <p:cTn id="55" dur="100" fill="hold"/>
                                        <p:tgtEl>
                                          <p:spTgt spid="15"/>
                                        </p:tgtEl>
                                        <p:attrNameLst>
                                          <p:attrName>fill.on</p:attrName>
                                        </p:attrNameLst>
                                      </p:cBhvr>
                                      <p:to>
                                        <p:strVal val="true"/>
                                      </p:to>
                                    </p:set>
                                    <p:animRot by="120000">
                                      <p:cBhvr>
                                        <p:cTn id="56" dur="100" fill="hold">
                                          <p:stCondLst>
                                            <p:cond delay="0"/>
                                          </p:stCondLst>
                                        </p:cTn>
                                        <p:tgtEl>
                                          <p:spTgt spid="15"/>
                                        </p:tgtEl>
                                        <p:attrNameLst>
                                          <p:attrName>r</p:attrName>
                                        </p:attrNameLst>
                                      </p:cBhvr>
                                    </p:animRot>
                                    <p:animRot by="-240000">
                                      <p:cBhvr>
                                        <p:cTn id="57" dur="200" fill="hold">
                                          <p:stCondLst>
                                            <p:cond delay="200"/>
                                          </p:stCondLst>
                                        </p:cTn>
                                        <p:tgtEl>
                                          <p:spTgt spid="15"/>
                                        </p:tgtEl>
                                        <p:attrNameLst>
                                          <p:attrName>r</p:attrName>
                                        </p:attrNameLst>
                                      </p:cBhvr>
                                    </p:animRot>
                                    <p:animRot by="240000">
                                      <p:cBhvr>
                                        <p:cTn id="58" dur="200" fill="hold">
                                          <p:stCondLst>
                                            <p:cond delay="400"/>
                                          </p:stCondLst>
                                        </p:cTn>
                                        <p:tgtEl>
                                          <p:spTgt spid="15"/>
                                        </p:tgtEl>
                                        <p:attrNameLst>
                                          <p:attrName>r</p:attrName>
                                        </p:attrNameLst>
                                      </p:cBhvr>
                                    </p:animRot>
                                    <p:animRot by="-240000">
                                      <p:cBhvr>
                                        <p:cTn id="59" dur="200" fill="hold">
                                          <p:stCondLst>
                                            <p:cond delay="600"/>
                                          </p:stCondLst>
                                        </p:cTn>
                                        <p:tgtEl>
                                          <p:spTgt spid="15"/>
                                        </p:tgtEl>
                                        <p:attrNameLst>
                                          <p:attrName>r</p:attrName>
                                        </p:attrNameLst>
                                      </p:cBhvr>
                                    </p:animRot>
                                    <p:animRot by="120000">
                                      <p:cBhvr>
                                        <p:cTn id="60" dur="200" fill="hold">
                                          <p:stCondLst>
                                            <p:cond delay="800"/>
                                          </p:stCondLst>
                                        </p:cTn>
                                        <p:tgtEl>
                                          <p:spTgt spid="15"/>
                                        </p:tgtEl>
                                        <p:attrNameLst>
                                          <p:attrName>r</p:attrName>
                                        </p:attrNameLst>
                                      </p:cBhvr>
                                    </p:animRot>
                                  </p:childTnLst>
                                  <p:subTnLst>
                                    <p:audio>
                                      <p:cMediaNode>
                                        <p:cTn display="0" masterRel="sameClick">
                                          <p:stCondLst>
                                            <p:cond evt="begin" delay="0">
                                              <p:tn val="5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1" restart="whenNotActive" fill="hold" evtFilter="cancelBubble" nodeType="interactiveSeq">
                <p:stCondLst>
                  <p:cond evt="onClick" delay="0">
                    <p:tgtEl>
                      <p:spTgt spid="1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remove" nodeType="clickEffect">
                                  <p:stCondLst>
                                    <p:cond delay="0"/>
                                  </p:stCondLst>
                                  <p:childTnLst>
                                    <p:animClr clrSpc="rgb">
                                      <p:cBhvr override="childStyle">
                                        <p:cTn id="65" dur="100" fill="hold"/>
                                        <p:tgtEl>
                                          <p:spTgt spid="16"/>
                                        </p:tgtEl>
                                        <p:attrNameLst>
                                          <p:attrName>style.color</p:attrName>
                                        </p:attrNameLst>
                                      </p:cBhvr>
                                      <p:to>
                                        <a:srgbClr val="FF9966"/>
                                      </p:to>
                                    </p:animClr>
                                    <p:animClr clrSpc="rgb">
                                      <p:cBhvr>
                                        <p:cTn id="66" dur="100" fill="hold"/>
                                        <p:tgtEl>
                                          <p:spTgt spid="16"/>
                                        </p:tgtEl>
                                        <p:attrNameLst>
                                          <p:attrName>fillcolor</p:attrName>
                                        </p:attrNameLst>
                                      </p:cBhvr>
                                      <p:to>
                                        <a:srgbClr val="FF9966"/>
                                      </p:to>
                                    </p:animClr>
                                    <p:set>
                                      <p:cBhvr>
                                        <p:cTn id="67" dur="100" fill="hold"/>
                                        <p:tgtEl>
                                          <p:spTgt spid="16"/>
                                        </p:tgtEl>
                                        <p:attrNameLst>
                                          <p:attrName>fill.type</p:attrName>
                                        </p:attrNameLst>
                                      </p:cBhvr>
                                      <p:to>
                                        <p:strVal val="solid"/>
                                      </p:to>
                                    </p:set>
                                    <p:set>
                                      <p:cBhvr>
                                        <p:cTn id="68" dur="100" fill="hold"/>
                                        <p:tgtEl>
                                          <p:spTgt spid="16"/>
                                        </p:tgtEl>
                                        <p:attrNameLst>
                                          <p:attrName>fill.on</p:attrName>
                                        </p:attrNameLst>
                                      </p:cBhvr>
                                      <p:to>
                                        <p:strVal val="true"/>
                                      </p:to>
                                    </p:set>
                                    <p:animRot by="120000">
                                      <p:cBhvr>
                                        <p:cTn id="69" dur="100" fill="hold">
                                          <p:stCondLst>
                                            <p:cond delay="0"/>
                                          </p:stCondLst>
                                        </p:cTn>
                                        <p:tgtEl>
                                          <p:spTgt spid="16"/>
                                        </p:tgtEl>
                                        <p:attrNameLst>
                                          <p:attrName>r</p:attrName>
                                        </p:attrNameLst>
                                      </p:cBhvr>
                                    </p:animRot>
                                    <p:animRot by="-240000">
                                      <p:cBhvr>
                                        <p:cTn id="70" dur="200" fill="hold">
                                          <p:stCondLst>
                                            <p:cond delay="200"/>
                                          </p:stCondLst>
                                        </p:cTn>
                                        <p:tgtEl>
                                          <p:spTgt spid="16"/>
                                        </p:tgtEl>
                                        <p:attrNameLst>
                                          <p:attrName>r</p:attrName>
                                        </p:attrNameLst>
                                      </p:cBhvr>
                                    </p:animRot>
                                    <p:animRot by="240000">
                                      <p:cBhvr>
                                        <p:cTn id="71" dur="200" fill="hold">
                                          <p:stCondLst>
                                            <p:cond delay="400"/>
                                          </p:stCondLst>
                                        </p:cTn>
                                        <p:tgtEl>
                                          <p:spTgt spid="16"/>
                                        </p:tgtEl>
                                        <p:attrNameLst>
                                          <p:attrName>r</p:attrName>
                                        </p:attrNameLst>
                                      </p:cBhvr>
                                    </p:animRot>
                                    <p:animRot by="-240000">
                                      <p:cBhvr>
                                        <p:cTn id="72" dur="200" fill="hold">
                                          <p:stCondLst>
                                            <p:cond delay="600"/>
                                          </p:stCondLst>
                                        </p:cTn>
                                        <p:tgtEl>
                                          <p:spTgt spid="16"/>
                                        </p:tgtEl>
                                        <p:attrNameLst>
                                          <p:attrName>r</p:attrName>
                                        </p:attrNameLst>
                                      </p:cBhvr>
                                    </p:animRot>
                                    <p:animRot by="120000">
                                      <p:cBhvr>
                                        <p:cTn id="73" dur="200" fill="hold">
                                          <p:stCondLst>
                                            <p:cond delay="800"/>
                                          </p:stCondLst>
                                        </p:cTn>
                                        <p:tgtEl>
                                          <p:spTgt spid="16"/>
                                        </p:tgtEl>
                                        <p:attrNameLst>
                                          <p:attrName>r</p:attrName>
                                        </p:attrNameLst>
                                      </p:cBhvr>
                                    </p:animRot>
                                  </p:childTnLst>
                                  <p:subTnLst>
                                    <p:audio>
                                      <p:cMediaNode>
                                        <p:cTn display="0" masterRel="sameClick">
                                          <p:stCondLst>
                                            <p:cond evt="begin" delay="0">
                                              <p:tn val="64"/>
                                            </p:cond>
                                          </p:stCondLst>
                                          <p:endCondLst>
                                            <p:cond evt="onStopAudio" delay="0">
                                              <p:tgtEl>
                                                <p:sldTgt/>
                                              </p:tgtEl>
                                            </p:cond>
                                          </p:endCondLst>
                                        </p:cTn>
                                        <p:tgtEl>
                                          <p:sndTgt r:embed="rId2" name="suction.wav" builtIn="1"/>
                                        </p:tgtEl>
                                      </p:cMediaNode>
                                    </p:audio>
                                  </p:subTnLst>
                                </p:cTn>
                              </p:par>
                              <p:par>
                                <p:cTn id="74" presetID="1" presetClass="exit" presetSubtype="0" fill="hold" grpId="2" nodeType="withEffect">
                                  <p:stCondLst>
                                    <p:cond delay="0"/>
                                  </p:stCondLst>
                                  <p:childTnLst>
                                    <p:set>
                                      <p:cBhvr>
                                        <p:cTn id="75" dur="1" fill="hold">
                                          <p:stCondLst>
                                            <p:cond delay="0"/>
                                          </p:stCondLst>
                                        </p:cTn>
                                        <p:tgtEl>
                                          <p:spTgt spid="11"/>
                                        </p:tgtEl>
                                        <p:attrNameLst>
                                          <p:attrName>style.visibility</p:attrName>
                                        </p:attrNameLst>
                                      </p:cBhvr>
                                      <p:to>
                                        <p:strVal val="hidden"/>
                                      </p:to>
                                    </p:set>
                                  </p:childTnLst>
                                </p:cTn>
                              </p:par>
                              <p:par>
                                <p:cTn id="76" presetID="1" presetClass="exit" presetSubtype="0" fill="hold" grpId="1" nodeType="withEffect">
                                  <p:stCondLst>
                                    <p:cond delay="0"/>
                                  </p:stCondLst>
                                  <p:childTnLst>
                                    <p:set>
                                      <p:cBhvr>
                                        <p:cTn id="77" dur="1" fill="hold">
                                          <p:stCondLst>
                                            <p:cond delay="0"/>
                                          </p:stCondLst>
                                        </p:cTn>
                                        <p:tgtEl>
                                          <p:spTgt spid="15"/>
                                        </p:tgtEl>
                                        <p:attrNameLst>
                                          <p:attrName>style.visibility</p:attrName>
                                        </p:attrNameLst>
                                      </p:cBhvr>
                                      <p:to>
                                        <p:strVal val="hidden"/>
                                      </p:to>
                                    </p:set>
                                  </p:childTnLst>
                                </p:cTn>
                              </p:par>
                              <p:par>
                                <p:cTn id="78" presetID="1" presetClass="exit"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hidden"/>
                                      </p:to>
                                    </p:set>
                                  </p:childTnLst>
                                </p:cTn>
                              </p:par>
                              <p:par>
                                <p:cTn id="80" presetID="34" presetClass="entr" presetSubtype="0" fill="hold" nodeType="withEffect">
                                  <p:stCondLst>
                                    <p:cond delay="0"/>
                                  </p:stCondLst>
                                  <p:childTnLst>
                                    <p:set>
                                      <p:cBhvr>
                                        <p:cTn id="81" dur="1" fill="hold">
                                          <p:stCondLst>
                                            <p:cond delay="0"/>
                                          </p:stCondLst>
                                        </p:cTn>
                                        <p:tgtEl>
                                          <p:spTgt spid="14"/>
                                        </p:tgtEl>
                                        <p:attrNameLst>
                                          <p:attrName>style.visibility</p:attrName>
                                        </p:attrNameLst>
                                      </p:cBhvr>
                                      <p:to>
                                        <p:strVal val="visible"/>
                                      </p:to>
                                    </p:set>
                                    <p:anim from="(-#ppt_w/2)" to="(#ppt_x)" calcmode="lin" valueType="num">
                                      <p:cBhvr>
                                        <p:cTn id="82" dur="600" fill="hold">
                                          <p:stCondLst>
                                            <p:cond delay="0"/>
                                          </p:stCondLst>
                                        </p:cTn>
                                        <p:tgtEl>
                                          <p:spTgt spid="14"/>
                                        </p:tgtEl>
                                        <p:attrNameLst>
                                          <p:attrName>ppt_x</p:attrName>
                                        </p:attrNameLst>
                                      </p:cBhvr>
                                    </p:anim>
                                    <p:anim from="0" to="-1.0" calcmode="lin" valueType="num">
                                      <p:cBhvr>
                                        <p:cTn id="83" dur="200" decel="50000" autoRev="1" fill="hold">
                                          <p:stCondLst>
                                            <p:cond delay="600"/>
                                          </p:stCondLst>
                                        </p:cTn>
                                        <p:tgtEl>
                                          <p:spTgt spid="14"/>
                                        </p:tgtEl>
                                        <p:attrNameLst>
                                          <p:attrName>xshear</p:attrName>
                                        </p:attrNameLst>
                                      </p:cBhvr>
                                    </p:anim>
                                    <p:animScale>
                                      <p:cBhvr>
                                        <p:cTn id="84" dur="200" decel="100000" autoRev="1" fill="hold">
                                          <p:stCondLst>
                                            <p:cond delay="600"/>
                                          </p:stCondLst>
                                        </p:cTn>
                                        <p:tgtEl>
                                          <p:spTgt spid="14"/>
                                        </p:tgtEl>
                                      </p:cBhvr>
                                      <p:from x="100000" y="100000"/>
                                      <p:to x="80000" y="100000"/>
                                    </p:animScale>
                                    <p:anim by="(#ppt_h/3+#ppt_w*0.1)" calcmode="lin" valueType="num">
                                      <p:cBhvr additive="sum">
                                        <p:cTn id="85" dur="200" decel="100000" autoRev="1" fill="hold">
                                          <p:stCondLst>
                                            <p:cond delay="600"/>
                                          </p:stCondLst>
                                        </p:cTn>
                                        <p:tgtEl>
                                          <p:spTgt spid="14"/>
                                        </p:tgtEl>
                                        <p:attrNameLst>
                                          <p:attrName>ppt_x</p:attrName>
                                        </p:attrNameLst>
                                      </p:cBhvr>
                                    </p:anim>
                                  </p:childTnLst>
                                </p:cTn>
                              </p:par>
                            </p:childTnLst>
                          </p:cTn>
                        </p:par>
                      </p:childTnLst>
                    </p:cTn>
                  </p:par>
                </p:childTnLst>
              </p:cTn>
              <p:nextCondLst>
                <p:cond evt="onClick" delay="0">
                  <p:tgtEl>
                    <p:spTgt spid="16"/>
                  </p:tgtEl>
                </p:cond>
              </p:nextCondLst>
            </p:seq>
          </p:childTnLst>
        </p:cTn>
      </p:par>
    </p:tnLst>
    <p:bldLst>
      <p:bldP spid="9" grpId="0" animBg="1"/>
      <p:bldP spid="9" grpId="1" animBg="1"/>
      <p:bldP spid="9" grpId="2" animBg="1"/>
      <p:bldP spid="10" grpId="0" animBg="1"/>
      <p:bldP spid="11" grpId="0" animBg="1"/>
      <p:bldP spid="11" grpId="1" animBg="1"/>
      <p:bldP spid="11" grpId="2" animBg="1"/>
      <p:bldP spid="15" grpId="0" animBg="1"/>
      <p:bldP spid="15" grpId="1" animBg="1"/>
      <p:bldP spid="16" grpId="0"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fr-FR" sz="2200" dirty="0">
              <a:solidFill>
                <a:schemeClr val="bg1"/>
              </a:solidFill>
              <a:latin typeface="Verdana" pitchFamily="34" charset="0"/>
              <a:ea typeface="Verdana" pitchFamily="34" charset="0"/>
              <a:cs typeface="Verdana" pitchFamily="34" charset="0"/>
            </a:endParaRPr>
          </a:p>
        </p:txBody>
      </p:sp>
      <p:sp>
        <p:nvSpPr>
          <p:cNvPr id="6" name="Rectangle 5">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de-DE" sz="2200" dirty="0" smtClean="0">
              <a:solidFill>
                <a:schemeClr val="tx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de-DE" sz="2200" dirty="0" smtClean="0">
              <a:solidFill>
                <a:schemeClr val="tx1"/>
              </a:solidFill>
              <a:latin typeface="Verdana" pitchFamily="34" charset="0"/>
              <a:ea typeface="Verdana" pitchFamily="34" charset="0"/>
              <a:cs typeface="Verdana" pitchFamily="34" charset="0"/>
            </a:endParaRPr>
          </a:p>
        </p:txBody>
      </p:sp>
      <p:sp>
        <p:nvSpPr>
          <p:cNvPr id="8" name="Rectangle 7">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par>
                                <p:cTn id="11" presetID="9"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6"/>
                    </p:tgtEl>
                  </p:cond>
                </p:stCondLst>
                <p:endSync evt="end" delay="0">
                  <p:rtn val="all"/>
                </p:endSync>
                <p:childTnLst>
                  <p:par>
                    <p:cTn id="18" fill="hold">
                      <p:stCondLst>
                        <p:cond delay="0"/>
                      </p:stCondLst>
                      <p:childTnLst>
                        <p:par>
                          <p:cTn id="19" fill="hold">
                            <p:stCondLst>
                              <p:cond delay="0"/>
                            </p:stCondLst>
                            <p:childTnLst>
                              <p:par>
                                <p:cTn id="20" presetID="32" presetClass="emph" presetSubtype="0" fill="remove" grpId="1" nodeType="clickEffect">
                                  <p:stCondLst>
                                    <p:cond delay="0"/>
                                  </p:stCondLst>
                                  <p:childTnLst>
                                    <p:animClr clrSpc="rgb">
                                      <p:cBhvr override="childStyle">
                                        <p:cTn id="21" dur="100" fill="hold"/>
                                        <p:tgtEl>
                                          <p:spTgt spid="6"/>
                                        </p:tgtEl>
                                        <p:attrNameLst>
                                          <p:attrName>style.color</p:attrName>
                                        </p:attrNameLst>
                                      </p:cBhvr>
                                      <p:to>
                                        <a:srgbClr val="FF9966"/>
                                      </p:to>
                                    </p:animClr>
                                    <p:animClr clrSpc="rgb">
                                      <p:cBhvr>
                                        <p:cTn id="22" dur="100" fill="hold"/>
                                        <p:tgtEl>
                                          <p:spTgt spid="6"/>
                                        </p:tgtEl>
                                        <p:attrNameLst>
                                          <p:attrName>fillcolor</p:attrName>
                                        </p:attrNameLst>
                                      </p:cBhvr>
                                      <p:to>
                                        <a:srgbClr val="FF9966"/>
                                      </p:to>
                                    </p:animClr>
                                    <p:set>
                                      <p:cBhvr>
                                        <p:cTn id="23" dur="100" fill="hold"/>
                                        <p:tgtEl>
                                          <p:spTgt spid="6"/>
                                        </p:tgtEl>
                                        <p:attrNameLst>
                                          <p:attrName>fill.type</p:attrName>
                                        </p:attrNameLst>
                                      </p:cBhvr>
                                      <p:to>
                                        <p:strVal val="solid"/>
                                      </p:to>
                                    </p:set>
                                    <p:set>
                                      <p:cBhvr>
                                        <p:cTn id="24" dur="100" fill="hold"/>
                                        <p:tgtEl>
                                          <p:spTgt spid="6"/>
                                        </p:tgtEl>
                                        <p:attrNameLst>
                                          <p:attrName>fill.on</p:attrName>
                                        </p:attrNameLst>
                                      </p:cBhvr>
                                      <p:to>
                                        <p:strVal val="true"/>
                                      </p:to>
                                    </p:set>
                                    <p:animRot by="120000">
                                      <p:cBhvr>
                                        <p:cTn id="25" dur="100" fill="hold">
                                          <p:stCondLst>
                                            <p:cond delay="0"/>
                                          </p:stCondLst>
                                        </p:cTn>
                                        <p:tgtEl>
                                          <p:spTgt spid="6"/>
                                        </p:tgtEl>
                                        <p:attrNameLst>
                                          <p:attrName>r</p:attrName>
                                        </p:attrNameLst>
                                      </p:cBhvr>
                                    </p:animRot>
                                    <p:animRot by="-240000">
                                      <p:cBhvr>
                                        <p:cTn id="26" dur="200" fill="hold">
                                          <p:stCondLst>
                                            <p:cond delay="200"/>
                                          </p:stCondLst>
                                        </p:cTn>
                                        <p:tgtEl>
                                          <p:spTgt spid="6"/>
                                        </p:tgtEl>
                                        <p:attrNameLst>
                                          <p:attrName>r</p:attrName>
                                        </p:attrNameLst>
                                      </p:cBhvr>
                                    </p:animRot>
                                    <p:animRot by="240000">
                                      <p:cBhvr>
                                        <p:cTn id="27" dur="200" fill="hold">
                                          <p:stCondLst>
                                            <p:cond delay="400"/>
                                          </p:stCondLst>
                                        </p:cTn>
                                        <p:tgtEl>
                                          <p:spTgt spid="6"/>
                                        </p:tgtEl>
                                        <p:attrNameLst>
                                          <p:attrName>r</p:attrName>
                                        </p:attrNameLst>
                                      </p:cBhvr>
                                    </p:animRot>
                                    <p:animRot by="-240000">
                                      <p:cBhvr>
                                        <p:cTn id="28" dur="200" fill="hold">
                                          <p:stCondLst>
                                            <p:cond delay="600"/>
                                          </p:stCondLst>
                                        </p:cTn>
                                        <p:tgtEl>
                                          <p:spTgt spid="6"/>
                                        </p:tgtEl>
                                        <p:attrNameLst>
                                          <p:attrName>r</p:attrName>
                                        </p:attrNameLst>
                                      </p:cBhvr>
                                    </p:animRot>
                                    <p:animRot by="120000">
                                      <p:cBhvr>
                                        <p:cTn id="29" dur="200" fill="hold">
                                          <p:stCondLst>
                                            <p:cond delay="800"/>
                                          </p:stCondLst>
                                        </p:cTn>
                                        <p:tgtEl>
                                          <p:spTgt spid="6"/>
                                        </p:tgtEl>
                                        <p:attrNameLst>
                                          <p:attrName>r</p:attrName>
                                        </p:attrNameLst>
                                      </p:cBhvr>
                                    </p:animRot>
                                  </p:childTnLst>
                                  <p:subTnLst>
                                    <p:audio>
                                      <p:cMediaNode>
                                        <p:cTn display="0" masterRel="sameClick">
                                          <p:stCondLst>
                                            <p:cond evt="begin" delay="0">
                                              <p:tn val="20"/>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6"/>
                  </p:tgtEl>
                </p:cond>
              </p:nextCondLst>
            </p:seq>
            <p:seq concurrent="1" nextAc="seek">
              <p:cTn id="30" restart="whenNotActive" fill="hold" evtFilter="cancelBubble" nodeType="interactiveSeq">
                <p:stCondLst>
                  <p:cond evt="onClick" delay="0">
                    <p:tgtEl>
                      <p:spTgt spid="7"/>
                    </p:tgtEl>
                  </p:cond>
                </p:stCondLst>
                <p:endSync evt="end" delay="0">
                  <p:rtn val="all"/>
                </p:endSync>
                <p:childTnLst>
                  <p:par>
                    <p:cTn id="31" fill="hold">
                      <p:stCondLst>
                        <p:cond delay="0"/>
                      </p:stCondLst>
                      <p:childTnLst>
                        <p:par>
                          <p:cTn id="32" fill="hold">
                            <p:stCondLst>
                              <p:cond delay="0"/>
                            </p:stCondLst>
                            <p:childTnLst>
                              <p:par>
                                <p:cTn id="33" presetID="32" presetClass="emph" presetSubtype="0" fill="remove" grpId="0" nodeType="clickEffect">
                                  <p:stCondLst>
                                    <p:cond delay="0"/>
                                  </p:stCondLst>
                                  <p:childTnLst>
                                    <p:animClr clrSpc="rgb">
                                      <p:cBhvr override="childStyle">
                                        <p:cTn id="34" dur="100" fill="hold"/>
                                        <p:tgtEl>
                                          <p:spTgt spid="7"/>
                                        </p:tgtEl>
                                        <p:attrNameLst>
                                          <p:attrName>style.color</p:attrName>
                                        </p:attrNameLst>
                                      </p:cBhvr>
                                      <p:to>
                                        <a:srgbClr val="FF9966"/>
                                      </p:to>
                                    </p:animClr>
                                    <p:animClr clrSpc="rgb">
                                      <p:cBhvr>
                                        <p:cTn id="35" dur="100" fill="hold"/>
                                        <p:tgtEl>
                                          <p:spTgt spid="7"/>
                                        </p:tgtEl>
                                        <p:attrNameLst>
                                          <p:attrName>fillcolor</p:attrName>
                                        </p:attrNameLst>
                                      </p:cBhvr>
                                      <p:to>
                                        <a:srgbClr val="FF9966"/>
                                      </p:to>
                                    </p:animClr>
                                    <p:set>
                                      <p:cBhvr>
                                        <p:cTn id="36" dur="100" fill="hold"/>
                                        <p:tgtEl>
                                          <p:spTgt spid="7"/>
                                        </p:tgtEl>
                                        <p:attrNameLst>
                                          <p:attrName>fill.type</p:attrName>
                                        </p:attrNameLst>
                                      </p:cBhvr>
                                      <p:to>
                                        <p:strVal val="solid"/>
                                      </p:to>
                                    </p:set>
                                    <p:set>
                                      <p:cBhvr>
                                        <p:cTn id="37" dur="100" fill="hold"/>
                                        <p:tgtEl>
                                          <p:spTgt spid="7"/>
                                        </p:tgtEl>
                                        <p:attrNameLst>
                                          <p:attrName>fill.on</p:attrName>
                                        </p:attrNameLst>
                                      </p:cBhvr>
                                      <p:to>
                                        <p:strVal val="true"/>
                                      </p:to>
                                    </p:set>
                                    <p:animRot by="120000">
                                      <p:cBhvr>
                                        <p:cTn id="38" dur="100" fill="hold">
                                          <p:stCondLst>
                                            <p:cond delay="0"/>
                                          </p:stCondLst>
                                        </p:cTn>
                                        <p:tgtEl>
                                          <p:spTgt spid="7"/>
                                        </p:tgtEl>
                                        <p:attrNameLst>
                                          <p:attrName>r</p:attrName>
                                        </p:attrNameLst>
                                      </p:cBhvr>
                                    </p:animRot>
                                    <p:animRot by="-240000">
                                      <p:cBhvr>
                                        <p:cTn id="39" dur="200" fill="hold">
                                          <p:stCondLst>
                                            <p:cond delay="200"/>
                                          </p:stCondLst>
                                        </p:cTn>
                                        <p:tgtEl>
                                          <p:spTgt spid="7"/>
                                        </p:tgtEl>
                                        <p:attrNameLst>
                                          <p:attrName>r</p:attrName>
                                        </p:attrNameLst>
                                      </p:cBhvr>
                                    </p:animRot>
                                    <p:animRot by="240000">
                                      <p:cBhvr>
                                        <p:cTn id="40" dur="200" fill="hold">
                                          <p:stCondLst>
                                            <p:cond delay="400"/>
                                          </p:stCondLst>
                                        </p:cTn>
                                        <p:tgtEl>
                                          <p:spTgt spid="7"/>
                                        </p:tgtEl>
                                        <p:attrNameLst>
                                          <p:attrName>r</p:attrName>
                                        </p:attrNameLst>
                                      </p:cBhvr>
                                    </p:animRot>
                                    <p:animRot by="-240000">
                                      <p:cBhvr>
                                        <p:cTn id="41" dur="200" fill="hold">
                                          <p:stCondLst>
                                            <p:cond delay="600"/>
                                          </p:stCondLst>
                                        </p:cTn>
                                        <p:tgtEl>
                                          <p:spTgt spid="7"/>
                                        </p:tgtEl>
                                        <p:attrNameLst>
                                          <p:attrName>r</p:attrName>
                                        </p:attrNameLst>
                                      </p:cBhvr>
                                    </p:animRot>
                                    <p:animRot by="120000">
                                      <p:cBhvr>
                                        <p:cTn id="42" dur="200" fill="hold">
                                          <p:stCondLst>
                                            <p:cond delay="800"/>
                                          </p:stCondLst>
                                        </p:cTn>
                                        <p:tgtEl>
                                          <p:spTgt spid="7"/>
                                        </p:tgtEl>
                                        <p:attrNameLst>
                                          <p:attrName>r</p:attrName>
                                        </p:attrNameLst>
                                      </p:cBhvr>
                                    </p:animRot>
                                  </p:childTnLst>
                                  <p:subTnLst>
                                    <p:audio>
                                      <p:cMediaNode>
                                        <p:cTn display="0" masterRel="sameClick">
                                          <p:stCondLst>
                                            <p:cond evt="begin" delay="0">
                                              <p:tn val="3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32" presetClass="emph" presetSubtype="0" fill="remove" nodeType="clickEffect">
                                  <p:stCondLst>
                                    <p:cond delay="0"/>
                                  </p:stCondLst>
                                  <p:childTnLst>
                                    <p:animClr clrSpc="rgb">
                                      <p:cBhvr override="childStyle">
                                        <p:cTn id="47" dur="100" fill="hold"/>
                                        <p:tgtEl>
                                          <p:spTgt spid="8"/>
                                        </p:tgtEl>
                                        <p:attrNameLst>
                                          <p:attrName>style.color</p:attrName>
                                        </p:attrNameLst>
                                      </p:cBhvr>
                                      <p:to>
                                        <a:srgbClr val="FF9966"/>
                                      </p:to>
                                    </p:animClr>
                                    <p:animClr clrSpc="rgb">
                                      <p:cBhvr>
                                        <p:cTn id="48" dur="100" fill="hold"/>
                                        <p:tgtEl>
                                          <p:spTgt spid="8"/>
                                        </p:tgtEl>
                                        <p:attrNameLst>
                                          <p:attrName>fillcolor</p:attrName>
                                        </p:attrNameLst>
                                      </p:cBhvr>
                                      <p:to>
                                        <a:srgbClr val="FF9966"/>
                                      </p:to>
                                    </p:animClr>
                                    <p:set>
                                      <p:cBhvr>
                                        <p:cTn id="49" dur="100" fill="hold"/>
                                        <p:tgtEl>
                                          <p:spTgt spid="8"/>
                                        </p:tgtEl>
                                        <p:attrNameLst>
                                          <p:attrName>fill.type</p:attrName>
                                        </p:attrNameLst>
                                      </p:cBhvr>
                                      <p:to>
                                        <p:strVal val="solid"/>
                                      </p:to>
                                    </p:set>
                                    <p:set>
                                      <p:cBhvr>
                                        <p:cTn id="50" dur="100" fill="hold"/>
                                        <p:tgtEl>
                                          <p:spTgt spid="8"/>
                                        </p:tgtEl>
                                        <p:attrNameLst>
                                          <p:attrName>fill.on</p:attrName>
                                        </p:attrNameLst>
                                      </p:cBhvr>
                                      <p:to>
                                        <p:strVal val="true"/>
                                      </p:to>
                                    </p:set>
                                    <p:animRot by="120000">
                                      <p:cBhvr>
                                        <p:cTn id="51" dur="100" fill="hold">
                                          <p:stCondLst>
                                            <p:cond delay="0"/>
                                          </p:stCondLst>
                                        </p:cTn>
                                        <p:tgtEl>
                                          <p:spTgt spid="8"/>
                                        </p:tgtEl>
                                        <p:attrNameLst>
                                          <p:attrName>r</p:attrName>
                                        </p:attrNameLst>
                                      </p:cBhvr>
                                    </p:animRot>
                                    <p:animRot by="-240000">
                                      <p:cBhvr>
                                        <p:cTn id="52" dur="200" fill="hold">
                                          <p:stCondLst>
                                            <p:cond delay="200"/>
                                          </p:stCondLst>
                                        </p:cTn>
                                        <p:tgtEl>
                                          <p:spTgt spid="8"/>
                                        </p:tgtEl>
                                        <p:attrNameLst>
                                          <p:attrName>r</p:attrName>
                                        </p:attrNameLst>
                                      </p:cBhvr>
                                    </p:animRot>
                                    <p:animRot by="240000">
                                      <p:cBhvr>
                                        <p:cTn id="53" dur="200" fill="hold">
                                          <p:stCondLst>
                                            <p:cond delay="400"/>
                                          </p:stCondLst>
                                        </p:cTn>
                                        <p:tgtEl>
                                          <p:spTgt spid="8"/>
                                        </p:tgtEl>
                                        <p:attrNameLst>
                                          <p:attrName>r</p:attrName>
                                        </p:attrNameLst>
                                      </p:cBhvr>
                                    </p:animRot>
                                    <p:animRot by="-240000">
                                      <p:cBhvr>
                                        <p:cTn id="54" dur="200" fill="hold">
                                          <p:stCondLst>
                                            <p:cond delay="600"/>
                                          </p:stCondLst>
                                        </p:cTn>
                                        <p:tgtEl>
                                          <p:spTgt spid="8"/>
                                        </p:tgtEl>
                                        <p:attrNameLst>
                                          <p:attrName>r</p:attrName>
                                        </p:attrNameLst>
                                      </p:cBhvr>
                                    </p:animRot>
                                    <p:animRot by="120000">
                                      <p:cBhvr>
                                        <p:cTn id="55" dur="200" fill="hold">
                                          <p:stCondLst>
                                            <p:cond delay="800"/>
                                          </p:stCondLst>
                                        </p:cTn>
                                        <p:tgtEl>
                                          <p:spTgt spid="8"/>
                                        </p:tgtEl>
                                        <p:attrNameLst>
                                          <p:attrName>r</p:attrName>
                                        </p:attrNameLst>
                                      </p:cBhvr>
                                    </p:animRot>
                                  </p:childTnLst>
                                  <p:subTnLst>
                                    <p:audio>
                                      <p:cMediaNode>
                                        <p:cTn display="0" masterRel="sameClick">
                                          <p:stCondLst>
                                            <p:cond evt="begin" delay="0">
                                              <p:tn val="46"/>
                                            </p:cond>
                                          </p:stCondLst>
                                          <p:endCondLst>
                                            <p:cond evt="onStopAudio" delay="0">
                                              <p:tgtEl>
                                                <p:sldTgt/>
                                              </p:tgtEl>
                                            </p:cond>
                                          </p:endCondLst>
                                        </p:cTn>
                                        <p:tgtEl>
                                          <p:sndTgt r:embed="rId2" name="suction.wav" builtIn="1"/>
                                        </p:tgtEl>
                                      </p:cMediaNode>
                                    </p:audio>
                                  </p:subTnLst>
                                </p:cTn>
                              </p:par>
                              <p:par>
                                <p:cTn id="56" presetID="1" presetClass="exit" presetSubtype="0" fill="hold" grpId="2" nodeType="withEffect">
                                  <p:stCondLst>
                                    <p:cond delay="0"/>
                                  </p:stCondLst>
                                  <p:childTnLst>
                                    <p:set>
                                      <p:cBhvr>
                                        <p:cTn id="57" dur="1" fill="hold">
                                          <p:stCondLst>
                                            <p:cond delay="0"/>
                                          </p:stCondLst>
                                        </p:cTn>
                                        <p:tgtEl>
                                          <p:spTgt spid="6"/>
                                        </p:tgtEl>
                                        <p:attrNameLst>
                                          <p:attrName>style.visibility</p:attrName>
                                        </p:attrNameLst>
                                      </p:cBhvr>
                                      <p:to>
                                        <p:strVal val="hidden"/>
                                      </p:to>
                                    </p:set>
                                  </p:childTnLst>
                                </p:cTn>
                              </p:par>
                              <p:par>
                                <p:cTn id="58" presetID="1" presetClass="exit" presetSubtype="0" fill="hold" grpId="1" nodeType="withEffect">
                                  <p:stCondLst>
                                    <p:cond delay="0"/>
                                  </p:stCondLst>
                                  <p:childTnLst>
                                    <p:set>
                                      <p:cBhvr>
                                        <p:cTn id="59" dur="1" fill="hold">
                                          <p:stCondLst>
                                            <p:cond delay="0"/>
                                          </p:stCondLst>
                                        </p:cTn>
                                        <p:tgtEl>
                                          <p:spTgt spid="7"/>
                                        </p:tgtEl>
                                        <p:attrNameLst>
                                          <p:attrName>style.visibility</p:attrName>
                                        </p:attrNameLst>
                                      </p:cBhvr>
                                      <p:to>
                                        <p:strVal val="hidden"/>
                                      </p:to>
                                    </p:set>
                                  </p:childTnLst>
                                </p:cTn>
                              </p:par>
                              <p:par>
                                <p:cTn id="60" presetID="1" presetClass="exit" presetSubtype="0" fill="hold" grpId="0" nodeType="withEffect">
                                  <p:stCondLst>
                                    <p:cond delay="0"/>
                                  </p:stCondLst>
                                  <p:childTnLst>
                                    <p:set>
                                      <p:cBhvr>
                                        <p:cTn id="61" dur="1" fill="hold">
                                          <p:stCondLst>
                                            <p:cond delay="0"/>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childTnLst>
        </p:cTn>
      </p:par>
    </p:tnLst>
    <p:bldLst>
      <p:bldP spid="5" grpId="0" animBg="1"/>
      <p:bldP spid="6" grpId="0" animBg="1"/>
      <p:bldP spid="6" grpId="1" animBg="1"/>
      <p:bldP spid="6" grpId="2" animBg="1"/>
      <p:bldP spid="7" grpId="0" animBg="1"/>
      <p:bldP spid="7" grpId="1"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Madame </a:t>
            </a:r>
            <a:r>
              <a:rPr lang="fr-FR" sz="2200" dirty="0" err="1" smtClean="0">
                <a:solidFill>
                  <a:schemeClr val="tx1"/>
                </a:solidFill>
                <a:latin typeface="Verdana" pitchFamily="34" charset="0"/>
                <a:ea typeface="Verdana" pitchFamily="34" charset="0"/>
                <a:cs typeface="Verdana" pitchFamily="34" charset="0"/>
              </a:rPr>
              <a:t>Gét</a:t>
            </a:r>
            <a:r>
              <a:rPr lang="fr-FR" sz="2200" dirty="0" smtClean="0">
                <a:solidFill>
                  <a:schemeClr val="tx1"/>
                </a:solidFill>
                <a:latin typeface="Verdana" pitchFamily="34" charset="0"/>
                <a:ea typeface="Verdana" pitchFamily="34" charset="0"/>
                <a:cs typeface="Verdana" pitchFamily="34" charset="0"/>
              </a:rPr>
              <a:t> est venue rendre visite à sa fille aujourd’hui.</a:t>
            </a:r>
          </a:p>
          <a:p>
            <a:pPr algn="just"/>
            <a:r>
              <a:rPr lang="fr-FR" sz="2200" dirty="0" smtClean="0">
                <a:solidFill>
                  <a:schemeClr val="tx1"/>
                </a:solidFill>
                <a:latin typeface="Verdana" pitchFamily="34" charset="0"/>
                <a:ea typeface="Verdana" pitchFamily="34" charset="0"/>
                <a:cs typeface="Verdana" pitchFamily="34" charset="0"/>
              </a:rPr>
              <a:t>Elle a trouvé l’appartement tellement sale qu’elle a passé sa journée à faire du nettoyage.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Madame </a:t>
            </a:r>
            <a:r>
              <a:rPr lang="fr-FR" sz="2200" dirty="0" err="1" smtClean="0">
                <a:solidFill>
                  <a:schemeClr val="bg1"/>
                </a:solidFill>
                <a:latin typeface="Verdana" pitchFamily="34" charset="0"/>
                <a:ea typeface="Verdana" pitchFamily="34" charset="0"/>
                <a:cs typeface="Verdana" pitchFamily="34" charset="0"/>
              </a:rPr>
              <a:t>Gét</a:t>
            </a:r>
            <a:r>
              <a:rPr lang="fr-FR" sz="2200" dirty="0" smtClean="0">
                <a:solidFill>
                  <a:schemeClr val="bg1"/>
                </a:solidFill>
                <a:latin typeface="Verdana" pitchFamily="34" charset="0"/>
                <a:ea typeface="Verdana" pitchFamily="34" charset="0"/>
                <a:cs typeface="Verdana" pitchFamily="34" charset="0"/>
              </a:rPr>
              <a:t> est venue voir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 cousine.</a:t>
            </a: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 fille.</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 petite fille.</a:t>
            </a:r>
            <a:endParaRPr lang="fr-FR" sz="2200" dirty="0">
              <a:solidFill>
                <a:schemeClr val="tx1"/>
              </a:solidFill>
              <a:latin typeface="Verdana" pitchFamily="34" charset="0"/>
              <a:ea typeface="Verdana" pitchFamily="34" charset="0"/>
              <a:cs typeface="Verdana" pitchFamily="34" charset="0"/>
            </a:endParaRPr>
          </a:p>
        </p:txBody>
      </p:sp>
      <p:sp>
        <p:nvSpPr>
          <p:cNvPr id="19" name="Bouton d'action : Personnalisé 18">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Elle a fait :</a:t>
            </a:r>
            <a:endParaRPr lang="fr-FR" sz="2200" dirty="0">
              <a:solidFill>
                <a:schemeClr val="bg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repassage.</a:t>
            </a:r>
          </a:p>
        </p:txBody>
      </p:sp>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visite d’une exposition.</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nettoyage.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cTn>
                              </p:par>
                              <p:par>
                                <p:cTn id="28" presetID="9" presetClass="entr" presetSubtype="0" fill="hold" nodeType="with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dissolve">
                                      <p:cBhvr>
                                        <p:cTn id="30" dur="500"/>
                                        <p:tgtEl>
                                          <p:spTgt spid="20"/>
                                        </p:tgtEl>
                                      </p:cBhvr>
                                    </p:animEffect>
                                  </p:childTnLst>
                                </p:cTn>
                              </p:par>
                              <p:par>
                                <p:cTn id="31" presetID="9"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dissolve">
                                      <p:cBhvr>
                                        <p:cTn id="33" dur="500"/>
                                        <p:tgtEl>
                                          <p:spTgt spid="21"/>
                                        </p:tgtEl>
                                      </p:cBhvr>
                                    </p:animEffect>
                                  </p:childTnLst>
                                </p:cTn>
                              </p:par>
                              <p:par>
                                <p:cTn id="34" presetID="9" presetClass="entr" presetSubtype="0"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dissolve">
                                      <p:cBhvr>
                                        <p:cTn id="36" dur="500"/>
                                        <p:tgtEl>
                                          <p:spTgt spid="22"/>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2"/>
                                        </p:tgtEl>
                                        <p:attrNameLst>
                                          <p:attrName>fillcolor</p:attrName>
                                        </p:attrNameLst>
                                      </p:cBhvr>
                                      <p:to>
                                        <a:srgbClr val="FFFF66"/>
                                      </p:to>
                                    </p:animClr>
                                    <p:set>
                                      <p:cBhvr>
                                        <p:cTn id="67" dur="1000" fill="hold"/>
                                        <p:tgtEl>
                                          <p:spTgt spid="12"/>
                                        </p:tgtEl>
                                        <p:attrNameLst>
                                          <p:attrName>fill.type</p:attrName>
                                        </p:attrNameLst>
                                      </p:cBhvr>
                                      <p:to>
                                        <p:strVal val="solid"/>
                                      </p:to>
                                    </p:set>
                                    <p:set>
                                      <p:cBhvr>
                                        <p:cTn id="68" dur="100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3"/>
                                        </p:tgtEl>
                                        <p:attrNameLst>
                                          <p:attrName>style.color</p:attrName>
                                        </p:attrNameLst>
                                      </p:cBhvr>
                                      <p:to>
                                        <a:srgbClr val="FF9966"/>
                                      </p:to>
                                    </p:animClr>
                                    <p:animClr clrSpc="rgb">
                                      <p:cBhvr>
                                        <p:cTn id="80" dur="100" fill="hold"/>
                                        <p:tgtEl>
                                          <p:spTgt spid="13"/>
                                        </p:tgtEl>
                                        <p:attrNameLst>
                                          <p:attrName>fillcolor</p:attrName>
                                        </p:attrNameLst>
                                      </p:cBhvr>
                                      <p:to>
                                        <a:srgbClr val="FF9966"/>
                                      </p:to>
                                    </p:animClr>
                                    <p:set>
                                      <p:cBhvr>
                                        <p:cTn id="81" dur="100" fill="hold"/>
                                        <p:tgtEl>
                                          <p:spTgt spid="13"/>
                                        </p:tgtEl>
                                        <p:attrNameLst>
                                          <p:attrName>fill.type</p:attrName>
                                        </p:attrNameLst>
                                      </p:cBhvr>
                                      <p:to>
                                        <p:strVal val="solid"/>
                                      </p:to>
                                    </p:set>
                                    <p:set>
                                      <p:cBhvr>
                                        <p:cTn id="82" dur="100" fill="hold"/>
                                        <p:tgtEl>
                                          <p:spTgt spid="13"/>
                                        </p:tgtEl>
                                        <p:attrNameLst>
                                          <p:attrName>fill.on</p:attrName>
                                        </p:attrNameLst>
                                      </p:cBhvr>
                                      <p:to>
                                        <p:strVal val="true"/>
                                      </p:to>
                                    </p:set>
                                    <p:animRot by="120000">
                                      <p:cBhvr>
                                        <p:cTn id="83" dur="100" fill="hold">
                                          <p:stCondLst>
                                            <p:cond delay="0"/>
                                          </p:stCondLst>
                                        </p:cTn>
                                        <p:tgtEl>
                                          <p:spTgt spid="13"/>
                                        </p:tgtEl>
                                        <p:attrNameLst>
                                          <p:attrName>r</p:attrName>
                                        </p:attrNameLst>
                                      </p:cBhvr>
                                    </p:animRot>
                                    <p:animRot by="-240000">
                                      <p:cBhvr>
                                        <p:cTn id="84" dur="200" fill="hold">
                                          <p:stCondLst>
                                            <p:cond delay="200"/>
                                          </p:stCondLst>
                                        </p:cTn>
                                        <p:tgtEl>
                                          <p:spTgt spid="13"/>
                                        </p:tgtEl>
                                        <p:attrNameLst>
                                          <p:attrName>r</p:attrName>
                                        </p:attrNameLst>
                                      </p:cBhvr>
                                    </p:animRot>
                                    <p:animRot by="240000">
                                      <p:cBhvr>
                                        <p:cTn id="85" dur="200" fill="hold">
                                          <p:stCondLst>
                                            <p:cond delay="400"/>
                                          </p:stCondLst>
                                        </p:cTn>
                                        <p:tgtEl>
                                          <p:spTgt spid="13"/>
                                        </p:tgtEl>
                                        <p:attrNameLst>
                                          <p:attrName>r</p:attrName>
                                        </p:attrNameLst>
                                      </p:cBhvr>
                                    </p:animRot>
                                    <p:animRot by="-240000">
                                      <p:cBhvr>
                                        <p:cTn id="86" dur="200" fill="hold">
                                          <p:stCondLst>
                                            <p:cond delay="600"/>
                                          </p:stCondLst>
                                        </p:cTn>
                                        <p:tgtEl>
                                          <p:spTgt spid="13"/>
                                        </p:tgtEl>
                                        <p:attrNameLst>
                                          <p:attrName>r</p:attrName>
                                        </p:attrNameLst>
                                      </p:cBhvr>
                                    </p:animRot>
                                    <p:animRot by="120000">
                                      <p:cBhvr>
                                        <p:cTn id="87" dur="200" fill="hold">
                                          <p:stCondLst>
                                            <p:cond delay="800"/>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20"/>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0"/>
                                        </p:tgtEl>
                                        <p:attrNameLst>
                                          <p:attrName>style.color</p:attrName>
                                        </p:attrNameLst>
                                      </p:cBhvr>
                                      <p:to>
                                        <a:srgbClr val="FF9966"/>
                                      </p:to>
                                    </p:animClr>
                                    <p:animClr clrSpc="rgb">
                                      <p:cBhvr>
                                        <p:cTn id="93" dur="100" fill="hold"/>
                                        <p:tgtEl>
                                          <p:spTgt spid="20"/>
                                        </p:tgtEl>
                                        <p:attrNameLst>
                                          <p:attrName>fillcolor</p:attrName>
                                        </p:attrNameLst>
                                      </p:cBhvr>
                                      <p:to>
                                        <a:srgbClr val="FF9966"/>
                                      </p:to>
                                    </p:animClr>
                                    <p:set>
                                      <p:cBhvr>
                                        <p:cTn id="94" dur="100" fill="hold"/>
                                        <p:tgtEl>
                                          <p:spTgt spid="20"/>
                                        </p:tgtEl>
                                        <p:attrNameLst>
                                          <p:attrName>fill.type</p:attrName>
                                        </p:attrNameLst>
                                      </p:cBhvr>
                                      <p:to>
                                        <p:strVal val="solid"/>
                                      </p:to>
                                    </p:set>
                                    <p:set>
                                      <p:cBhvr>
                                        <p:cTn id="95" dur="100" fill="hold"/>
                                        <p:tgtEl>
                                          <p:spTgt spid="20"/>
                                        </p:tgtEl>
                                        <p:attrNameLst>
                                          <p:attrName>fill.on</p:attrName>
                                        </p:attrNameLst>
                                      </p:cBhvr>
                                      <p:to>
                                        <p:strVal val="true"/>
                                      </p:to>
                                    </p:set>
                                    <p:animRot by="120000">
                                      <p:cBhvr>
                                        <p:cTn id="96" dur="100" fill="hold">
                                          <p:stCondLst>
                                            <p:cond delay="0"/>
                                          </p:stCondLst>
                                        </p:cTn>
                                        <p:tgtEl>
                                          <p:spTgt spid="20"/>
                                        </p:tgtEl>
                                        <p:attrNameLst>
                                          <p:attrName>r</p:attrName>
                                        </p:attrNameLst>
                                      </p:cBhvr>
                                    </p:animRot>
                                    <p:animRot by="-240000">
                                      <p:cBhvr>
                                        <p:cTn id="97" dur="200" fill="hold">
                                          <p:stCondLst>
                                            <p:cond delay="200"/>
                                          </p:stCondLst>
                                        </p:cTn>
                                        <p:tgtEl>
                                          <p:spTgt spid="20"/>
                                        </p:tgtEl>
                                        <p:attrNameLst>
                                          <p:attrName>r</p:attrName>
                                        </p:attrNameLst>
                                      </p:cBhvr>
                                    </p:animRot>
                                    <p:animRot by="240000">
                                      <p:cBhvr>
                                        <p:cTn id="98" dur="200" fill="hold">
                                          <p:stCondLst>
                                            <p:cond delay="400"/>
                                          </p:stCondLst>
                                        </p:cTn>
                                        <p:tgtEl>
                                          <p:spTgt spid="20"/>
                                        </p:tgtEl>
                                        <p:attrNameLst>
                                          <p:attrName>r</p:attrName>
                                        </p:attrNameLst>
                                      </p:cBhvr>
                                    </p:animRot>
                                    <p:animRot by="-240000">
                                      <p:cBhvr>
                                        <p:cTn id="99" dur="200" fill="hold">
                                          <p:stCondLst>
                                            <p:cond delay="600"/>
                                          </p:stCondLst>
                                        </p:cTn>
                                        <p:tgtEl>
                                          <p:spTgt spid="20"/>
                                        </p:tgtEl>
                                        <p:attrNameLst>
                                          <p:attrName>r</p:attrName>
                                        </p:attrNameLst>
                                      </p:cBhvr>
                                    </p:animRot>
                                    <p:animRot by="120000">
                                      <p:cBhvr>
                                        <p:cTn id="100" dur="200" fill="hold">
                                          <p:stCondLst>
                                            <p:cond delay="800"/>
                                          </p:stCondLst>
                                        </p:cTn>
                                        <p:tgtEl>
                                          <p:spTgt spid="20"/>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101" restart="whenNotActive" fill="hold" evtFilter="cancelBubble" nodeType="interactiveSeq">
                <p:stCondLst>
                  <p:cond evt="onClick" delay="0">
                    <p:tgtEl>
                      <p:spTgt spid="21"/>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1"/>
                                        </p:tgtEl>
                                        <p:attrNameLst>
                                          <p:attrName>style.color</p:attrName>
                                        </p:attrNameLst>
                                      </p:cBhvr>
                                      <p:to>
                                        <a:srgbClr val="FF9966"/>
                                      </p:to>
                                    </p:animClr>
                                    <p:animClr clrSpc="rgb">
                                      <p:cBhvr>
                                        <p:cTn id="106" dur="100" fill="hold"/>
                                        <p:tgtEl>
                                          <p:spTgt spid="21"/>
                                        </p:tgtEl>
                                        <p:attrNameLst>
                                          <p:attrName>fillcolor</p:attrName>
                                        </p:attrNameLst>
                                      </p:cBhvr>
                                      <p:to>
                                        <a:srgbClr val="FF9966"/>
                                      </p:to>
                                    </p:animClr>
                                    <p:set>
                                      <p:cBhvr>
                                        <p:cTn id="107" dur="100" fill="hold"/>
                                        <p:tgtEl>
                                          <p:spTgt spid="21"/>
                                        </p:tgtEl>
                                        <p:attrNameLst>
                                          <p:attrName>fill.type</p:attrName>
                                        </p:attrNameLst>
                                      </p:cBhvr>
                                      <p:to>
                                        <p:strVal val="solid"/>
                                      </p:to>
                                    </p:set>
                                    <p:set>
                                      <p:cBhvr>
                                        <p:cTn id="108" dur="100" fill="hold"/>
                                        <p:tgtEl>
                                          <p:spTgt spid="21"/>
                                        </p:tgtEl>
                                        <p:attrNameLst>
                                          <p:attrName>fill.on</p:attrName>
                                        </p:attrNameLst>
                                      </p:cBhvr>
                                      <p:to>
                                        <p:strVal val="true"/>
                                      </p:to>
                                    </p:set>
                                    <p:animRot by="120000">
                                      <p:cBhvr>
                                        <p:cTn id="109" dur="100" fill="hold">
                                          <p:stCondLst>
                                            <p:cond delay="0"/>
                                          </p:stCondLst>
                                        </p:cTn>
                                        <p:tgtEl>
                                          <p:spTgt spid="21"/>
                                        </p:tgtEl>
                                        <p:attrNameLst>
                                          <p:attrName>r</p:attrName>
                                        </p:attrNameLst>
                                      </p:cBhvr>
                                    </p:animRot>
                                    <p:animRot by="-240000">
                                      <p:cBhvr>
                                        <p:cTn id="110" dur="200" fill="hold">
                                          <p:stCondLst>
                                            <p:cond delay="200"/>
                                          </p:stCondLst>
                                        </p:cTn>
                                        <p:tgtEl>
                                          <p:spTgt spid="21"/>
                                        </p:tgtEl>
                                        <p:attrNameLst>
                                          <p:attrName>r</p:attrName>
                                        </p:attrNameLst>
                                      </p:cBhvr>
                                    </p:animRot>
                                    <p:animRot by="240000">
                                      <p:cBhvr>
                                        <p:cTn id="111" dur="200" fill="hold">
                                          <p:stCondLst>
                                            <p:cond delay="400"/>
                                          </p:stCondLst>
                                        </p:cTn>
                                        <p:tgtEl>
                                          <p:spTgt spid="21"/>
                                        </p:tgtEl>
                                        <p:attrNameLst>
                                          <p:attrName>r</p:attrName>
                                        </p:attrNameLst>
                                      </p:cBhvr>
                                    </p:animRot>
                                    <p:animRot by="-240000">
                                      <p:cBhvr>
                                        <p:cTn id="112" dur="200" fill="hold">
                                          <p:stCondLst>
                                            <p:cond delay="600"/>
                                          </p:stCondLst>
                                        </p:cTn>
                                        <p:tgtEl>
                                          <p:spTgt spid="21"/>
                                        </p:tgtEl>
                                        <p:attrNameLst>
                                          <p:attrName>r</p:attrName>
                                        </p:attrNameLst>
                                      </p:cBhvr>
                                    </p:animRot>
                                    <p:animRot by="120000">
                                      <p:cBhvr>
                                        <p:cTn id="113" dur="200" fill="hold">
                                          <p:stCondLst>
                                            <p:cond delay="800"/>
                                          </p:stCondLst>
                                        </p:cTn>
                                        <p:tgtEl>
                                          <p:spTgt spid="21"/>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114" restart="whenNotActive" fill="hold" evtFilter="cancelBubble" nodeType="interactiveSeq">
                <p:stCondLst>
                  <p:cond evt="onClick" delay="0">
                    <p:tgtEl>
                      <p:spTgt spid="22"/>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2"/>
                                        </p:tgtEl>
                                        <p:attrNameLst>
                                          <p:attrName>fillcolor</p:attrName>
                                        </p:attrNameLst>
                                      </p:cBhvr>
                                      <p:to>
                                        <a:srgbClr val="FFFF66"/>
                                      </p:to>
                                    </p:animClr>
                                    <p:set>
                                      <p:cBhvr>
                                        <p:cTn id="119" dur="1000" fill="hold"/>
                                        <p:tgtEl>
                                          <p:spTgt spid="22"/>
                                        </p:tgtEl>
                                        <p:attrNameLst>
                                          <p:attrName>fill.type</p:attrName>
                                        </p:attrNameLst>
                                      </p:cBhvr>
                                      <p:to>
                                        <p:strVal val="solid"/>
                                      </p:to>
                                    </p:set>
                                    <p:set>
                                      <p:cBhvr>
                                        <p:cTn id="120" dur="1000" fill="hold"/>
                                        <p:tgtEl>
                                          <p:spTgt spid="22"/>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0"/>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1"/>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2"/>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anim from="(-#ppt_w/2)" to="(#ppt_x)" calcmode="lin" valueType="num">
                                      <p:cBhvr>
                                        <p:cTn id="129" dur="600" fill="hold">
                                          <p:stCondLst>
                                            <p:cond delay="0"/>
                                          </p:stCondLst>
                                        </p:cTn>
                                        <p:tgtEl>
                                          <p:spTgt spid="11"/>
                                        </p:tgtEl>
                                        <p:attrNameLst>
                                          <p:attrName>ppt_x</p:attrName>
                                        </p:attrNameLst>
                                      </p:cBhvr>
                                    </p:anim>
                                    <p:anim from="0" to="-1.0" calcmode="lin" valueType="num">
                                      <p:cBhvr>
                                        <p:cTn id="130" dur="200" decel="50000" autoRev="1" fill="hold">
                                          <p:stCondLst>
                                            <p:cond delay="600"/>
                                          </p:stCondLst>
                                        </p:cTn>
                                        <p:tgtEl>
                                          <p:spTgt spid="11"/>
                                        </p:tgtEl>
                                        <p:attrNameLst>
                                          <p:attrName>xshear</p:attrName>
                                        </p:attrNameLst>
                                      </p:cBhvr>
                                    </p:anim>
                                    <p:animScale>
                                      <p:cBhvr>
                                        <p:cTn id="131" dur="200" decel="100000" autoRev="1" fill="hold">
                                          <p:stCondLst>
                                            <p:cond delay="600"/>
                                          </p:stCondLst>
                                        </p:cTn>
                                        <p:tgtEl>
                                          <p:spTgt spid="11"/>
                                        </p:tgtEl>
                                      </p:cBhvr>
                                      <p:from x="100000" y="100000"/>
                                      <p:to x="80000" y="100000"/>
                                    </p:animScale>
                                    <p:anim by="(#ppt_h/3+#ppt_w*0.1)" calcmode="lin" valueType="num">
                                      <p:cBhvr additive="sum">
                                        <p:cTn id="132"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22"/>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3" grpId="0" animBg="1"/>
      <p:bldP spid="19" grpId="0" animBg="1"/>
      <p:bldP spid="20" grpId="1" animBg="1"/>
      <p:bldP spid="20" grpId="2" animBg="1"/>
      <p:bldP spid="21" grpId="0" animBg="1"/>
      <p:bldP spid="21" grpId="1" animBg="1"/>
      <p:bldP spid="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Alsthom a sorti une nouvelle motrice électrique. Elle doit servir pour le trafic ferroviaire en Ile de France.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Alsthom fabrique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locomotives électriques.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tracteurs diesels.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moteurs d’avion.</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nouvelle machine servira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France.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Ile de France.</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Haute Savoie.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147 " pathEditMode="relative" rAng="0" ptsTypes="AA">
                                      <p:cBhvr>
                                        <p:cTn id="111" dur="500" fill="hold"/>
                                        <p:tgtEl>
                                          <p:spTgt spid="23"/>
                                        </p:tgtEl>
                                        <p:attrNameLst>
                                          <p:attrName>ppt_x</p:attrName>
                                          <p:attrName>ppt_y</p:attrName>
                                        </p:attrNameLst>
                                      </p:cBhvr>
                                      <p:rCtr x="0" y="-56"/>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L’utilisation de l’informatique envahit de plus en plus notre vie quotidienne au point que certains considèrent que l’on en devient esclave.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retrouve l’informatique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bureau.</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voiture.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vie quotidienne.</a:t>
            </a:r>
            <a:endParaRPr lang="fr-FR" sz="2200" dirty="0">
              <a:solidFill>
                <a:schemeClr val="tx1"/>
              </a:solidFill>
              <a:latin typeface="Verdana" pitchFamily="34" charset="0"/>
              <a:ea typeface="Verdana" pitchFamily="34" charset="0"/>
              <a:cs typeface="Verdana" pitchFamily="34" charset="0"/>
            </a:endParaRPr>
          </a:p>
        </p:txBody>
      </p:sp>
      <p:sp>
        <p:nvSpPr>
          <p:cNvPr id="23" name="Bouton d'action : Personnalisé 2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L’informatique nous :</a:t>
            </a:r>
            <a:endParaRPr lang="fr-FR" sz="2200" dirty="0">
              <a:solidFill>
                <a:schemeClr val="bg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Délivre.</a:t>
            </a:r>
            <a:endParaRPr lang="fr-FR" sz="2200" dirty="0">
              <a:solidFill>
                <a:schemeClr val="tx1"/>
              </a:solidFill>
              <a:latin typeface="Verdana" pitchFamily="34" charset="0"/>
              <a:ea typeface="Verdana" pitchFamily="34" charset="0"/>
              <a:cs typeface="Verdana" pitchFamily="34" charset="0"/>
            </a:endParaRPr>
          </a:p>
        </p:txBody>
      </p:sp>
      <p:sp>
        <p:nvSpPr>
          <p:cNvPr id="25" name="Rectangle 2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Envahit.</a:t>
            </a:r>
            <a:endParaRPr lang="fr-FR" sz="2200" dirty="0">
              <a:solidFill>
                <a:schemeClr val="tx1"/>
              </a:solidFill>
              <a:latin typeface="Verdana" pitchFamily="34" charset="0"/>
              <a:ea typeface="Verdana" pitchFamily="34" charset="0"/>
              <a:cs typeface="Verdana" pitchFamily="34" charset="0"/>
            </a:endParaRPr>
          </a:p>
        </p:txBody>
      </p:sp>
      <p:sp>
        <p:nvSpPr>
          <p:cNvPr id="26" name="Rectangle 2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Fait rêver.</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4"/>
                                        </p:tgtEl>
                                        <p:attrNameLst>
                                          <p:attrName>style.color</p:attrName>
                                        </p:attrNameLst>
                                      </p:cBhvr>
                                      <p:to>
                                        <a:srgbClr val="FF9966"/>
                                      </p:to>
                                    </p:animClr>
                                    <p:animClr clrSpc="rgb">
                                      <p:cBhvr>
                                        <p:cTn id="93" dur="100" fill="hold"/>
                                        <p:tgtEl>
                                          <p:spTgt spid="24"/>
                                        </p:tgtEl>
                                        <p:attrNameLst>
                                          <p:attrName>fillcolor</p:attrName>
                                        </p:attrNameLst>
                                      </p:cBhvr>
                                      <p:to>
                                        <a:srgbClr val="FF9966"/>
                                      </p:to>
                                    </p:animClr>
                                    <p:set>
                                      <p:cBhvr>
                                        <p:cTn id="94" dur="100" fill="hold"/>
                                        <p:tgtEl>
                                          <p:spTgt spid="24"/>
                                        </p:tgtEl>
                                        <p:attrNameLst>
                                          <p:attrName>fill.type</p:attrName>
                                        </p:attrNameLst>
                                      </p:cBhvr>
                                      <p:to>
                                        <p:strVal val="solid"/>
                                      </p:to>
                                    </p:set>
                                    <p:set>
                                      <p:cBhvr>
                                        <p:cTn id="95" dur="100" fill="hold"/>
                                        <p:tgtEl>
                                          <p:spTgt spid="24"/>
                                        </p:tgtEl>
                                        <p:attrNameLst>
                                          <p:attrName>fill.on</p:attrName>
                                        </p:attrNameLst>
                                      </p:cBhvr>
                                      <p:to>
                                        <p:strVal val="true"/>
                                      </p:to>
                                    </p:set>
                                    <p:animRot by="120000">
                                      <p:cBhvr>
                                        <p:cTn id="96" dur="100" fill="hold">
                                          <p:stCondLst>
                                            <p:cond delay="0"/>
                                          </p:stCondLst>
                                        </p:cTn>
                                        <p:tgtEl>
                                          <p:spTgt spid="24"/>
                                        </p:tgtEl>
                                        <p:attrNameLst>
                                          <p:attrName>r</p:attrName>
                                        </p:attrNameLst>
                                      </p:cBhvr>
                                    </p:animRot>
                                    <p:animRot by="-240000">
                                      <p:cBhvr>
                                        <p:cTn id="97" dur="200" fill="hold">
                                          <p:stCondLst>
                                            <p:cond delay="200"/>
                                          </p:stCondLst>
                                        </p:cTn>
                                        <p:tgtEl>
                                          <p:spTgt spid="24"/>
                                        </p:tgtEl>
                                        <p:attrNameLst>
                                          <p:attrName>r</p:attrName>
                                        </p:attrNameLst>
                                      </p:cBhvr>
                                    </p:animRot>
                                    <p:animRot by="240000">
                                      <p:cBhvr>
                                        <p:cTn id="98" dur="200" fill="hold">
                                          <p:stCondLst>
                                            <p:cond delay="400"/>
                                          </p:stCondLst>
                                        </p:cTn>
                                        <p:tgtEl>
                                          <p:spTgt spid="24"/>
                                        </p:tgtEl>
                                        <p:attrNameLst>
                                          <p:attrName>r</p:attrName>
                                        </p:attrNameLst>
                                      </p:cBhvr>
                                    </p:animRot>
                                    <p:animRot by="-240000">
                                      <p:cBhvr>
                                        <p:cTn id="99" dur="200" fill="hold">
                                          <p:stCondLst>
                                            <p:cond delay="600"/>
                                          </p:stCondLst>
                                        </p:cTn>
                                        <p:tgtEl>
                                          <p:spTgt spid="24"/>
                                        </p:tgtEl>
                                        <p:attrNameLst>
                                          <p:attrName>r</p:attrName>
                                        </p:attrNameLst>
                                      </p:cBhvr>
                                    </p:animRot>
                                    <p:animRot by="120000">
                                      <p:cBhvr>
                                        <p:cTn id="100" dur="200" fill="hold">
                                          <p:stCondLst>
                                            <p:cond delay="800"/>
                                          </p:stCondLst>
                                        </p:cTn>
                                        <p:tgtEl>
                                          <p:spTgt spid="24"/>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seq concurrent="1" nextAc="seek">
              <p:cTn id="101" restart="whenNotActive" fill="hold" evtFilter="cancelBubble" nodeType="interactiveSeq">
                <p:stCondLst>
                  <p:cond evt="onClick" delay="0">
                    <p:tgtEl>
                      <p:spTgt spid="25"/>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5"/>
                                        </p:tgtEl>
                                        <p:attrNameLst>
                                          <p:attrName>fillcolor</p:attrName>
                                        </p:attrNameLst>
                                      </p:cBhvr>
                                      <p:to>
                                        <a:srgbClr val="FFFF66"/>
                                      </p:to>
                                    </p:animClr>
                                    <p:set>
                                      <p:cBhvr>
                                        <p:cTn id="106" dur="1000" fill="hold"/>
                                        <p:tgtEl>
                                          <p:spTgt spid="25"/>
                                        </p:tgtEl>
                                        <p:attrNameLst>
                                          <p:attrName>fill.type</p:attrName>
                                        </p:attrNameLst>
                                      </p:cBhvr>
                                      <p:to>
                                        <p:strVal val="solid"/>
                                      </p:to>
                                    </p:set>
                                    <p:set>
                                      <p:cBhvr>
                                        <p:cTn id="107" dur="1000" fill="hold"/>
                                        <p:tgtEl>
                                          <p:spTgt spid="25"/>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6"/>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5"/>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5"/>
                  </p:tgtEl>
                </p:cond>
              </p:nextCondLst>
            </p:seq>
            <p:seq concurrent="1" nextAc="seek">
              <p:cTn id="120" restart="whenNotActive" fill="hold" evtFilter="cancelBubble" nodeType="interactiveSeq">
                <p:stCondLst>
                  <p:cond evt="onClick" delay="0">
                    <p:tgtEl>
                      <p:spTgt spid="26"/>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6"/>
                                        </p:tgtEl>
                                        <p:attrNameLst>
                                          <p:attrName>style.color</p:attrName>
                                        </p:attrNameLst>
                                      </p:cBhvr>
                                      <p:to>
                                        <a:srgbClr val="FF9966"/>
                                      </p:to>
                                    </p:animClr>
                                    <p:animClr clrSpc="rgb">
                                      <p:cBhvr>
                                        <p:cTn id="125" dur="100" fill="hold"/>
                                        <p:tgtEl>
                                          <p:spTgt spid="26"/>
                                        </p:tgtEl>
                                        <p:attrNameLst>
                                          <p:attrName>fillcolor</p:attrName>
                                        </p:attrNameLst>
                                      </p:cBhvr>
                                      <p:to>
                                        <a:srgbClr val="FF9966"/>
                                      </p:to>
                                    </p:animClr>
                                    <p:set>
                                      <p:cBhvr>
                                        <p:cTn id="126" dur="100" fill="hold"/>
                                        <p:tgtEl>
                                          <p:spTgt spid="26"/>
                                        </p:tgtEl>
                                        <p:attrNameLst>
                                          <p:attrName>fill.type</p:attrName>
                                        </p:attrNameLst>
                                      </p:cBhvr>
                                      <p:to>
                                        <p:strVal val="solid"/>
                                      </p:to>
                                    </p:set>
                                    <p:set>
                                      <p:cBhvr>
                                        <p:cTn id="127" dur="100" fill="hold"/>
                                        <p:tgtEl>
                                          <p:spTgt spid="26"/>
                                        </p:tgtEl>
                                        <p:attrNameLst>
                                          <p:attrName>fill.on</p:attrName>
                                        </p:attrNameLst>
                                      </p:cBhvr>
                                      <p:to>
                                        <p:strVal val="true"/>
                                      </p:to>
                                    </p:set>
                                    <p:animRot by="120000">
                                      <p:cBhvr>
                                        <p:cTn id="128" dur="100" fill="hold">
                                          <p:stCondLst>
                                            <p:cond delay="0"/>
                                          </p:stCondLst>
                                        </p:cTn>
                                        <p:tgtEl>
                                          <p:spTgt spid="26"/>
                                        </p:tgtEl>
                                        <p:attrNameLst>
                                          <p:attrName>r</p:attrName>
                                        </p:attrNameLst>
                                      </p:cBhvr>
                                    </p:animRot>
                                    <p:animRot by="-240000">
                                      <p:cBhvr>
                                        <p:cTn id="129" dur="200" fill="hold">
                                          <p:stCondLst>
                                            <p:cond delay="200"/>
                                          </p:stCondLst>
                                        </p:cTn>
                                        <p:tgtEl>
                                          <p:spTgt spid="26"/>
                                        </p:tgtEl>
                                        <p:attrNameLst>
                                          <p:attrName>r</p:attrName>
                                        </p:attrNameLst>
                                      </p:cBhvr>
                                    </p:animRot>
                                    <p:animRot by="240000">
                                      <p:cBhvr>
                                        <p:cTn id="130" dur="200" fill="hold">
                                          <p:stCondLst>
                                            <p:cond delay="400"/>
                                          </p:stCondLst>
                                        </p:cTn>
                                        <p:tgtEl>
                                          <p:spTgt spid="26"/>
                                        </p:tgtEl>
                                        <p:attrNameLst>
                                          <p:attrName>r</p:attrName>
                                        </p:attrNameLst>
                                      </p:cBhvr>
                                    </p:animRot>
                                    <p:animRot by="-240000">
                                      <p:cBhvr>
                                        <p:cTn id="131" dur="200" fill="hold">
                                          <p:stCondLst>
                                            <p:cond delay="600"/>
                                          </p:stCondLst>
                                        </p:cTn>
                                        <p:tgtEl>
                                          <p:spTgt spid="26"/>
                                        </p:tgtEl>
                                        <p:attrNameLst>
                                          <p:attrName>r</p:attrName>
                                        </p:attrNameLst>
                                      </p:cBhvr>
                                    </p:animRot>
                                    <p:animRot by="120000">
                                      <p:cBhvr>
                                        <p:cTn id="132" dur="200" fill="hold">
                                          <p:stCondLst>
                                            <p:cond delay="800"/>
                                          </p:stCondLst>
                                        </p:cTn>
                                        <p:tgtEl>
                                          <p:spTgt spid="26"/>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6"/>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3" grpId="0" animBg="1"/>
      <p:bldP spid="24" grpId="0" animBg="1"/>
      <p:bldP spid="24" grpId="1" animBg="1"/>
      <p:bldP spid="24" grpId="2" animBg="1"/>
      <p:bldP spid="25" grpId="0" animBg="1"/>
      <p:bldP spid="25" grpId="1"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chantier de la Pyramide du Louvres a duré plus de six ans. Ce projet avait été décidé par François Mitterrand.</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construction de la pyramide du Louvre a duré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7 ans.</a:t>
            </a:r>
            <a:endParaRPr lang="fr-FR" sz="2200" dirty="0">
              <a:solidFill>
                <a:schemeClr val="tx1"/>
              </a:solidFill>
              <a:latin typeface="Verdana" pitchFamily="34" charset="0"/>
              <a:ea typeface="Verdana" pitchFamily="34" charset="0"/>
              <a:cs typeface="Verdana" pitchFamily="34" charset="0"/>
            </a:endParaRP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Moins de 6 ans.</a:t>
            </a:r>
            <a:endParaRPr lang="fr-FR" sz="2200" dirty="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6 ans.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pyramide du Louvre a été voulue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F. Mitterrand.</a:t>
            </a:r>
            <a:endParaRPr lang="fr-FR" sz="2200" dirty="0">
              <a:solidFill>
                <a:schemeClr val="tx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N. Sarkozy.</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J. Chirac.</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1"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1" animBg="1"/>
      <p:bldP spid="21" grpId="0" animBg="1"/>
      <p:bldP spid="22" grpId="0" animBg="1"/>
      <p:bldP spid="22" grpId="1" animBg="1"/>
      <p:bldP spid="23" grpId="0" animBg="1"/>
      <p:bldP spid="23" grpId="1"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Aurélie Antoine de </a:t>
            </a:r>
            <a:r>
              <a:rPr lang="fr-FR" sz="2200" dirty="0" err="1" smtClean="0">
                <a:solidFill>
                  <a:schemeClr val="tx1"/>
                </a:solidFill>
                <a:latin typeface="Verdana" pitchFamily="34" charset="0"/>
                <a:ea typeface="Verdana" pitchFamily="34" charset="0"/>
                <a:cs typeface="Verdana" pitchFamily="34" charset="0"/>
              </a:rPr>
              <a:t>Thounens</a:t>
            </a:r>
            <a:r>
              <a:rPr lang="fr-FR" sz="2200" dirty="0" smtClean="0">
                <a:solidFill>
                  <a:schemeClr val="tx1"/>
                </a:solidFill>
                <a:latin typeface="Verdana" pitchFamily="34" charset="0"/>
                <a:ea typeface="Verdana" pitchFamily="34" charset="0"/>
                <a:cs typeface="Verdana" pitchFamily="34" charset="0"/>
              </a:rPr>
              <a:t>, notaire dans le Périgord quitte tout ce qu’il possède et s’embarque pour l’Amérique du Sud. En 1835, il veut devenir roi des Indiens Mapuches en Patagonie. Il le restera deux ans.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Qui était Aurélie Antoine de </a:t>
            </a:r>
            <a:r>
              <a:rPr lang="fr-FR" sz="2200" dirty="0" err="1" smtClean="0">
                <a:solidFill>
                  <a:schemeClr val="bg1"/>
                </a:solidFill>
                <a:latin typeface="Verdana" pitchFamily="34" charset="0"/>
                <a:ea typeface="Verdana" pitchFamily="34" charset="0"/>
                <a:cs typeface="Verdana" pitchFamily="34" charset="0"/>
              </a:rPr>
              <a:t>Thounens</a:t>
            </a:r>
            <a:r>
              <a:rPr lang="fr-FR" sz="2200" dirty="0" smtClean="0">
                <a:solidFill>
                  <a:schemeClr val="bg1"/>
                </a:solidFill>
                <a:latin typeface="Verdana" pitchFamily="34" charset="0"/>
                <a:ea typeface="Verdana" pitchFamily="34" charset="0"/>
                <a:cs typeface="Verdana" pitchFamily="34" charset="0"/>
              </a:rPr>
              <a:t>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éleveur du Périgord</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notaire de Savoie</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notaire du Périgord</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Où est-il parti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Papouasie</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Australie</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Patagonie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2"/>
                                        </p:tgtEl>
                                        <p:attrNameLst>
                                          <p:attrName>style.color</p:attrName>
                                        </p:attrNameLst>
                                      </p:cBhvr>
                                      <p:to>
                                        <a:srgbClr val="FF9966"/>
                                      </p:to>
                                    </p:animClr>
                                    <p:animClr clrSpc="rgb">
                                      <p:cBhvr>
                                        <p:cTn id="67" dur="100" fill="hold"/>
                                        <p:tgtEl>
                                          <p:spTgt spid="12"/>
                                        </p:tgtEl>
                                        <p:attrNameLst>
                                          <p:attrName>fillcolor</p:attrName>
                                        </p:attrNameLst>
                                      </p:cBhvr>
                                      <p:to>
                                        <a:srgbClr val="FF9966"/>
                                      </p:to>
                                    </p:animClr>
                                    <p:set>
                                      <p:cBhvr>
                                        <p:cTn id="68" dur="100" fill="hold"/>
                                        <p:tgtEl>
                                          <p:spTgt spid="12"/>
                                        </p:tgtEl>
                                        <p:attrNameLst>
                                          <p:attrName>fill.type</p:attrName>
                                        </p:attrNameLst>
                                      </p:cBhvr>
                                      <p:to>
                                        <p:strVal val="solid"/>
                                      </p:to>
                                    </p:set>
                                    <p:set>
                                      <p:cBhvr>
                                        <p:cTn id="69" dur="100" fill="hold"/>
                                        <p:tgtEl>
                                          <p:spTgt spid="12"/>
                                        </p:tgtEl>
                                        <p:attrNameLst>
                                          <p:attrName>fill.on</p:attrName>
                                        </p:attrNameLst>
                                      </p:cBhvr>
                                      <p:to>
                                        <p:strVal val="true"/>
                                      </p:to>
                                    </p:set>
                                    <p:animRot by="120000">
                                      <p:cBhvr>
                                        <p:cTn id="70" dur="100" fill="hold">
                                          <p:stCondLst>
                                            <p:cond delay="0"/>
                                          </p:stCondLst>
                                        </p:cTn>
                                        <p:tgtEl>
                                          <p:spTgt spid="12"/>
                                        </p:tgtEl>
                                        <p:attrNameLst>
                                          <p:attrName>r</p:attrName>
                                        </p:attrNameLst>
                                      </p:cBhvr>
                                    </p:animRot>
                                    <p:animRot by="-240000">
                                      <p:cBhvr>
                                        <p:cTn id="71" dur="200" fill="hold">
                                          <p:stCondLst>
                                            <p:cond delay="200"/>
                                          </p:stCondLst>
                                        </p:cTn>
                                        <p:tgtEl>
                                          <p:spTgt spid="12"/>
                                        </p:tgtEl>
                                        <p:attrNameLst>
                                          <p:attrName>r</p:attrName>
                                        </p:attrNameLst>
                                      </p:cBhvr>
                                    </p:animRot>
                                    <p:animRot by="240000">
                                      <p:cBhvr>
                                        <p:cTn id="72" dur="200" fill="hold">
                                          <p:stCondLst>
                                            <p:cond delay="400"/>
                                          </p:stCondLst>
                                        </p:cTn>
                                        <p:tgtEl>
                                          <p:spTgt spid="12"/>
                                        </p:tgtEl>
                                        <p:attrNameLst>
                                          <p:attrName>r</p:attrName>
                                        </p:attrNameLst>
                                      </p:cBhvr>
                                    </p:animRot>
                                    <p:animRot by="-240000">
                                      <p:cBhvr>
                                        <p:cTn id="73" dur="200" fill="hold">
                                          <p:stCondLst>
                                            <p:cond delay="600"/>
                                          </p:stCondLst>
                                        </p:cTn>
                                        <p:tgtEl>
                                          <p:spTgt spid="12"/>
                                        </p:tgtEl>
                                        <p:attrNameLst>
                                          <p:attrName>r</p:attrName>
                                        </p:attrNameLst>
                                      </p:cBhvr>
                                    </p:animRot>
                                    <p:animRot by="120000">
                                      <p:cBhvr>
                                        <p:cTn id="74" dur="200" fill="hold">
                                          <p:stCondLst>
                                            <p:cond delay="800"/>
                                          </p:stCondLst>
                                        </p:cTn>
                                        <p:tgtEl>
                                          <p:spTgt spid="12"/>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3"/>
                                        </p:tgtEl>
                                        <p:attrNameLst>
                                          <p:attrName>fillcolor</p:attrName>
                                        </p:attrNameLst>
                                      </p:cBhvr>
                                      <p:to>
                                        <a:srgbClr val="FFFF66"/>
                                      </p:to>
                                    </p:animClr>
                                    <p:set>
                                      <p:cBhvr>
                                        <p:cTn id="80" dur="1000" fill="hold"/>
                                        <p:tgtEl>
                                          <p:spTgt spid="13"/>
                                        </p:tgtEl>
                                        <p:attrNameLst>
                                          <p:attrName>fill.type</p:attrName>
                                        </p:attrNameLst>
                                      </p:cBhvr>
                                      <p:to>
                                        <p:strVal val="solid"/>
                                      </p:to>
                                    </p:set>
                                    <p:set>
                                      <p:cBhvr>
                                        <p:cTn id="81" dur="1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3"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10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4" grpId="0" animBg="1"/>
      <p:bldP spid="15" grpId="0" animBg="1"/>
      <p:bldP spid="15" grpId="1" animBg="1"/>
      <p:bldP spid="15" grpId="2" animBg="1"/>
      <p:bldP spid="16" grpId="0" animBg="1"/>
      <p:bldP spid="16" grpId="1"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rapport Attali demandé par le Président de la République pour relancer la croissance économique est sorti. Il prévoit notamment de ne plus contingenter les pharmacies et de faciliter l’accès aux salons de coiffure.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rapport Attali prévoit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faciliter l’accès aux salons de coiffure.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développer les soins de pédicure.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libérer les taxis.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rapport avait été demandé par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premier ministre.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maire de Paris.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Président de la République.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cause du réchauffement du climat, les arbres ont de plus en plus de mal à se régénérer l’hiver. Les spécialistes ont estimé qu’à terme cela raccourcira la durée de vie des arbres.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réchauffement du climat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Allonge la vie des arbres.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Raccourcit la vie des arbres.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Augmente la production des arbres fruitiers.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arbres ont du mal à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régénérer durant l’été.</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régénérer durant l’automne.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régénérer durant l’hiver.</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crise financière qui sévit aux Etats-Unis depuis l’été dernier a provoqué l’effondrement des bourses sur toutes les places mondiales depuis une semaine.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latin typeface="Verdana" pitchFamily="34" charset="0"/>
              </a:rPr>
              <a:t>Les bourses ont chuté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monde entier.</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Aux Etats-Unis.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Asie.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bourses chutent à cause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crise du pétrole.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crise financière des USA.</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crise politique de l’union européenne.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Avec 350 000 mille nouveaux cas chaque année, la maladie d’Alzheimer devient le plus gros enjeu de la santé publique dans les pays occidentaux.</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maladie d’Alzheimer est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maladie du siècle.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gros enjeu de santé publique.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nouvelle maladie.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Elle concerne surtout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pays occidentaux.</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pays scandinaves.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pays africains.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Cette année le rallye Paris Dakar a dû être annulé en raison de l’insécurité qui règne dans les pays africains.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a fallu annuler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rallye de Monte Carlo.</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tour de France.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rallye Paris-Dakar.</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Paris-Dakar a été annulé à cause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crise financière.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l’insécurité en Afrique.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l’envolée des prix du pétrole.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10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ministre de la santé a décidé que les médicaments qui ne pas remboursés par la Sécu seraient mis en vente directe dans les pharmacies pour que les consommateurs puissent comparer les prix.</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médicaments non remboursés sont en vente libre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pharmacies.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Sur Internet.</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grandes surfaces.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mesure doit permettre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diminuer la consommation des médicaments.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ne plus rembourser les médicaments.</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comparer les prix.</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célèbre milliardaire américain Steve </a:t>
            </a:r>
            <a:r>
              <a:rPr lang="fr-FR" sz="2200" dirty="0" err="1" smtClean="0">
                <a:solidFill>
                  <a:schemeClr val="tx1"/>
                </a:solidFill>
                <a:latin typeface="Verdana" pitchFamily="34" charset="0"/>
                <a:ea typeface="Verdana" pitchFamily="34" charset="0"/>
                <a:cs typeface="Verdana" pitchFamily="34" charset="0"/>
              </a:rPr>
              <a:t>Focett</a:t>
            </a:r>
            <a:r>
              <a:rPr lang="fr-FR" sz="2200" dirty="0" smtClean="0">
                <a:solidFill>
                  <a:schemeClr val="tx1"/>
                </a:solidFill>
                <a:latin typeface="Verdana" pitchFamily="34" charset="0"/>
                <a:ea typeface="Verdana" pitchFamily="34" charset="0"/>
                <a:cs typeface="Verdana" pitchFamily="34" charset="0"/>
              </a:rPr>
              <a:t> a disparu à bord de son avion au dessus du Nevada alors qu’il faisait un vol de reconnaissance pour un prochain record du monde de vitesse.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Steve </a:t>
            </a:r>
            <a:r>
              <a:rPr lang="fr-FR" sz="2200" dirty="0" err="1" smtClean="0">
                <a:solidFill>
                  <a:schemeClr val="bg1"/>
                </a:solidFill>
                <a:latin typeface="Verdana" pitchFamily="34" charset="0"/>
                <a:ea typeface="Verdana" pitchFamily="34" charset="0"/>
                <a:cs typeface="Verdana" pitchFamily="34" charset="0"/>
              </a:rPr>
              <a:t>Focett</a:t>
            </a:r>
            <a:r>
              <a:rPr lang="fr-FR" sz="2200" dirty="0" smtClean="0">
                <a:solidFill>
                  <a:schemeClr val="bg1"/>
                </a:solidFill>
                <a:latin typeface="Verdana" pitchFamily="34" charset="0"/>
                <a:ea typeface="Verdana" pitchFamily="34" charset="0"/>
                <a:cs typeface="Verdana" pitchFamily="34" charset="0"/>
              </a:rPr>
              <a:t> a disparu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Au-dessus de l’Atlantique.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l’Himalaya.</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désert du Nevada.</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faisait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vol de reconnaissance en avion.</a:t>
            </a:r>
            <a:endParaRPr lang="fr-FR" sz="2200" dirty="0">
              <a:solidFill>
                <a:schemeClr val="tx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record de vitesse en avion.</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traversée en solitaire du désert.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le procès de l’Erika qui vient se terminer, la compagnie pétrolière qui avait commandé le navire a été condamnée à payer plusieurs centaines de millions d’euros de dommages et intérêts aux communes qui ont été polluées par la marée noire.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procès a abouti à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condamnation des communes polluées.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non lieu.</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condamnation de la compagnie pétrolière.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compagnie a été condamnée pour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non respect de la législation.</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pollution à la marée noire.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dégazage du navire en pleine mer.</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L’expédition au Pôle Sud de Jean-Louis Etienne est sérieusement compromise. Son dirigeable a été détruit mardi par la tempête qui a soufflé sur  la France.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L’expédition de Jean-Louis Etienne est compromise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de la tempête.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que son dirigeable s’est dégonflé.</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qu’il est tombé malade.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J-L Etienne devait :</a:t>
            </a: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Explorer la Patagonie.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Explorer le pôle Nord.</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Explorer le pôle Sud.</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1.11111E-6 -3.3395E-6 L 0.00139 -0.23335 " pathEditMode="relative" rAng="0" ptsTypes="AA">
                                      <p:cBhvr>
                                        <p:cTn id="124" dur="500" fill="hold"/>
                                        <p:tgtEl>
                                          <p:spTgt spid="24"/>
                                        </p:tgtEl>
                                        <p:attrNameLst>
                                          <p:attrName>ppt_x</p:attrName>
                                          <p:attrName>ppt_y</p:attrName>
                                        </p:attrNameLst>
                                      </p:cBhvr>
                                      <p:rCtr x="1"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Des milliers patients suivis dans 6 cabinets de radiologie vont être rappelés en raison de fautes sanitaires relevées par l’inspection générale de la santé. En cause, les règles d’hygiène et les protocoles d’examens des mammographies qui n’ont pas été respectés.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Des milliers de patients doivent être rappelés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100" dirty="0" smtClean="0">
                <a:solidFill>
                  <a:schemeClr val="tx1"/>
                </a:solidFill>
                <a:latin typeface="Verdana" pitchFamily="34" charset="0"/>
                <a:ea typeface="Verdana" pitchFamily="34" charset="0"/>
                <a:cs typeface="Verdana" pitchFamily="34" charset="0"/>
              </a:rPr>
              <a:t>Parce que les protocoles radiologiques</a:t>
            </a:r>
          </a:p>
          <a:p>
            <a:pPr algn="ctr"/>
            <a:r>
              <a:rPr lang="fr-FR" sz="2100" dirty="0" smtClean="0">
                <a:solidFill>
                  <a:schemeClr val="tx1"/>
                </a:solidFill>
                <a:latin typeface="Verdana" pitchFamily="34" charset="0"/>
                <a:ea typeface="Verdana" pitchFamily="34" charset="0"/>
                <a:cs typeface="Verdana" pitchFamily="34" charset="0"/>
              </a:rPr>
              <a:t>n’ont pas été respectés.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100" smtClean="0">
                <a:solidFill>
                  <a:schemeClr val="tx1"/>
                </a:solidFill>
                <a:latin typeface="Verdana" pitchFamily="34" charset="0"/>
                <a:ea typeface="Verdana" pitchFamily="34" charset="0"/>
                <a:cs typeface="Verdana" pitchFamily="34" charset="0"/>
              </a:rPr>
              <a:t>Parce les manipulateurs radio faisaient mal</a:t>
            </a:r>
          </a:p>
          <a:p>
            <a:pPr algn="ctr"/>
            <a:r>
              <a:rPr lang="fr-FR" sz="2100" smtClean="0">
                <a:solidFill>
                  <a:schemeClr val="tx1"/>
                </a:solidFill>
                <a:latin typeface="Verdana" pitchFamily="34" charset="0"/>
                <a:ea typeface="Verdana" pitchFamily="34" charset="0"/>
                <a:cs typeface="Verdana" pitchFamily="34" charset="0"/>
              </a:rPr>
              <a:t>leur travail.</a:t>
            </a:r>
            <a:endParaRPr lang="fr-FR" sz="21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100" dirty="0" smtClean="0">
                <a:solidFill>
                  <a:schemeClr val="tx1"/>
                </a:solidFill>
                <a:latin typeface="Verdana" pitchFamily="34" charset="0"/>
                <a:ea typeface="Verdana" pitchFamily="34" charset="0"/>
                <a:cs typeface="Verdana" pitchFamily="34" charset="0"/>
              </a:rPr>
              <a:t>Parce que l’appareil de radiologie était en panne.</a:t>
            </a:r>
            <a:endParaRPr lang="fr-FR" sz="21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mesure a été décidée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le médecin radiologiste.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l’inspection générale de la santé.</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le ministre de la santé.</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la mort de Clovis en 511, ses frères Clotaire, Childebert et Thierry commettront un triple assassinat pour se partager le royaume des Francs. Ils égorgeront deux de ses fils mais </a:t>
            </a:r>
            <a:r>
              <a:rPr lang="fr-FR" sz="2200" dirty="0" err="1" smtClean="0">
                <a:solidFill>
                  <a:schemeClr val="tx1"/>
                </a:solidFill>
                <a:latin typeface="Verdana" pitchFamily="34" charset="0"/>
                <a:ea typeface="Verdana" pitchFamily="34" charset="0"/>
                <a:cs typeface="Verdana" pitchFamily="34" charset="0"/>
              </a:rPr>
              <a:t>Clodoald</a:t>
            </a:r>
            <a:r>
              <a:rPr lang="fr-FR" sz="2200" dirty="0" smtClean="0">
                <a:solidFill>
                  <a:schemeClr val="tx1"/>
                </a:solidFill>
                <a:latin typeface="Verdana" pitchFamily="34" charset="0"/>
                <a:ea typeface="Verdana" pitchFamily="34" charset="0"/>
                <a:cs typeface="Verdana" pitchFamily="34" charset="0"/>
              </a:rPr>
              <a:t> échappera à ses assassins, il deviendra moine et fondera la ville de Saint-Cloud.</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err="1" smtClean="0">
                <a:solidFill>
                  <a:schemeClr val="bg1"/>
                </a:solidFill>
                <a:latin typeface="Verdana" pitchFamily="34" charset="0"/>
                <a:ea typeface="Verdana" pitchFamily="34" charset="0"/>
                <a:cs typeface="Verdana" pitchFamily="34" charset="0"/>
              </a:rPr>
              <a:t>Clodoald</a:t>
            </a:r>
            <a:r>
              <a:rPr lang="fr-FR" sz="2200" dirty="0" smtClean="0">
                <a:solidFill>
                  <a:schemeClr val="bg1"/>
                </a:solidFill>
                <a:latin typeface="Verdana" pitchFamily="34" charset="0"/>
                <a:ea typeface="Verdana" pitchFamily="34" charset="0"/>
                <a:cs typeface="Verdana" pitchFamily="34" charset="0"/>
              </a:rPr>
              <a:t> était le fils de :</a:t>
            </a: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César</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Clovis</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Childebert</a:t>
            </a:r>
            <a:endParaRPr lang="fr-FR" sz="2200" dirty="0">
              <a:solidFill>
                <a:schemeClr val="tx1"/>
              </a:solidFill>
              <a:latin typeface="Verdana" pitchFamily="34" charset="0"/>
              <a:ea typeface="Verdana" pitchFamily="34" charset="0"/>
              <a:cs typeface="Verdana" pitchFamily="34" charset="0"/>
            </a:endParaRPr>
          </a:p>
        </p:txBody>
      </p:sp>
      <p:sp>
        <p:nvSpPr>
          <p:cNvPr id="16" name="Bouton d'action : Personnalisé 1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err="1" smtClean="0">
                <a:solidFill>
                  <a:schemeClr val="bg1"/>
                </a:solidFill>
                <a:latin typeface="Verdana" pitchFamily="34" charset="0"/>
                <a:ea typeface="Verdana" pitchFamily="34" charset="0"/>
                <a:cs typeface="Verdana" pitchFamily="34" charset="0"/>
              </a:rPr>
              <a:t>Clodoald</a:t>
            </a:r>
            <a:r>
              <a:rPr lang="fr-FR" sz="2200" dirty="0" smtClean="0">
                <a:solidFill>
                  <a:schemeClr val="bg1"/>
                </a:solidFill>
                <a:latin typeface="Verdana" pitchFamily="34" charset="0"/>
                <a:ea typeface="Verdana" pitchFamily="34" charset="0"/>
                <a:cs typeface="Verdana" pitchFamily="34" charset="0"/>
              </a:rPr>
              <a:t> fonda la ville de :</a:t>
            </a:r>
            <a:endParaRPr lang="fr-FR" sz="2200" dirty="0">
              <a:solidFill>
                <a:schemeClr val="bg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Saint Cloud</a:t>
            </a:r>
            <a:endParaRPr lang="fr-FR" sz="2200" dirty="0">
              <a:solidFill>
                <a:schemeClr val="tx1"/>
              </a:solidFill>
              <a:latin typeface="Verdana" pitchFamily="34" charset="0"/>
              <a:ea typeface="Verdana" pitchFamily="34" charset="0"/>
              <a:cs typeface="Verdana" pitchFamily="34" charset="0"/>
            </a:endParaRPr>
          </a:p>
        </p:txBody>
      </p:sp>
      <p:sp>
        <p:nvSpPr>
          <p:cNvPr id="18" name="Rectangle 17">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Saint Sulpice</a:t>
            </a:r>
            <a:endParaRPr lang="fr-FR" sz="2200" dirty="0">
              <a:solidFill>
                <a:schemeClr val="tx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Tournai</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par>
                          <p:cTn id="28" fill="hold">
                            <p:stCondLst>
                              <p:cond delay="500"/>
                            </p:stCondLst>
                            <p:childTnLst>
                              <p:par>
                                <p:cTn id="29" presetID="9" presetClass="entr" presetSubtype="0"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dissolve">
                                      <p:cBhvr>
                                        <p:cTn id="31" dur="500"/>
                                        <p:tgtEl>
                                          <p:spTgt spid="17"/>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dissolve">
                                      <p:cBhvr>
                                        <p:cTn id="35" dur="500"/>
                                        <p:tgtEl>
                                          <p:spTgt spid="18"/>
                                        </p:tgtEl>
                                      </p:cBhvr>
                                    </p:animEffect>
                                  </p:childTnLst>
                                </p:cTn>
                              </p:par>
                            </p:childTnLst>
                          </p:cTn>
                        </p:par>
                        <p:par>
                          <p:cTn id="36" fill="hold">
                            <p:stCondLst>
                              <p:cond delay="1500"/>
                            </p:stCondLst>
                            <p:childTnLst>
                              <p:par>
                                <p:cTn id="37" presetID="9" presetClass="entr" presetSubtype="0"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dissolve">
                                      <p:cBhvr>
                                        <p:cTn id="39" dur="500"/>
                                        <p:tgtEl>
                                          <p:spTgt spid="19"/>
                                        </p:tgtEl>
                                      </p:cBhvr>
                                    </p:animEffect>
                                  </p:childTnLst>
                                </p:cTn>
                              </p:par>
                              <p:par>
                                <p:cTn id="40" presetID="1" presetClass="exit" presetSubtype="0" fill="hold" nodeType="withEffect">
                                  <p:stCondLst>
                                    <p:cond delay="0"/>
                                  </p:stCondLst>
                                  <p:childTnLst>
                                    <p:set>
                                      <p:cBhvr>
                                        <p:cTn id="41"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9"/>
                    </p:tgtEl>
                  </p:cond>
                </p:stCondLst>
                <p:endSync evt="end" delay="0">
                  <p:rtn val="all"/>
                </p:endSync>
                <p:childTnLst>
                  <p:par>
                    <p:cTn id="43" fill="hold">
                      <p:stCondLst>
                        <p:cond delay="0"/>
                      </p:stCondLst>
                      <p:childTnLst>
                        <p:par>
                          <p:cTn id="44" fill="hold">
                            <p:stCondLst>
                              <p:cond delay="0"/>
                            </p:stCondLst>
                            <p:childTnLst>
                              <p:par>
                                <p:cTn id="45" presetID="9" presetClass="entr" presetSubtype="0" fill="hold" grpId="1"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dissolve">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2" nodeType="clickEffect">
                                  <p:stCondLst>
                                    <p:cond delay="0"/>
                                  </p:stCondLst>
                                  <p:childTnLst>
                                    <p:set>
                                      <p:cBhvr>
                                        <p:cTn id="51"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52" restart="whenNotActive" fill="hold" evtFilter="cancelBubble" nodeType="interactiveSeq">
                <p:stCondLst>
                  <p:cond evt="onClick" delay="0">
                    <p:tgtEl>
                      <p:spTgt spid="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remove" grpId="1" nodeType="clickEffect">
                                  <p:stCondLst>
                                    <p:cond delay="0"/>
                                  </p:stCondLst>
                                  <p:childTnLst>
                                    <p:animClr clrSpc="rgb">
                                      <p:cBhvr override="childStyle">
                                        <p:cTn id="56" dur="100" fill="hold"/>
                                        <p:tgtEl>
                                          <p:spTgt spid="7"/>
                                        </p:tgtEl>
                                        <p:attrNameLst>
                                          <p:attrName>style.color</p:attrName>
                                        </p:attrNameLst>
                                      </p:cBhvr>
                                      <p:to>
                                        <a:srgbClr val="FF9966"/>
                                      </p:to>
                                    </p:animClr>
                                    <p:animClr clrSpc="rgb">
                                      <p:cBhvr>
                                        <p:cTn id="57" dur="100" fill="hold"/>
                                        <p:tgtEl>
                                          <p:spTgt spid="7"/>
                                        </p:tgtEl>
                                        <p:attrNameLst>
                                          <p:attrName>fillcolor</p:attrName>
                                        </p:attrNameLst>
                                      </p:cBhvr>
                                      <p:to>
                                        <a:srgbClr val="FF9966"/>
                                      </p:to>
                                    </p:animClr>
                                    <p:set>
                                      <p:cBhvr>
                                        <p:cTn id="58" dur="100" fill="hold"/>
                                        <p:tgtEl>
                                          <p:spTgt spid="7"/>
                                        </p:tgtEl>
                                        <p:attrNameLst>
                                          <p:attrName>fill.type</p:attrName>
                                        </p:attrNameLst>
                                      </p:cBhvr>
                                      <p:to>
                                        <p:strVal val="solid"/>
                                      </p:to>
                                    </p:set>
                                    <p:set>
                                      <p:cBhvr>
                                        <p:cTn id="59" dur="100" fill="hold"/>
                                        <p:tgtEl>
                                          <p:spTgt spid="7"/>
                                        </p:tgtEl>
                                        <p:attrNameLst>
                                          <p:attrName>fill.on</p:attrName>
                                        </p:attrNameLst>
                                      </p:cBhvr>
                                      <p:to>
                                        <p:strVal val="true"/>
                                      </p:to>
                                    </p:set>
                                    <p:animRot by="120000">
                                      <p:cBhvr>
                                        <p:cTn id="60" dur="100" fill="hold">
                                          <p:stCondLst>
                                            <p:cond delay="0"/>
                                          </p:stCondLst>
                                        </p:cTn>
                                        <p:tgtEl>
                                          <p:spTgt spid="7"/>
                                        </p:tgtEl>
                                        <p:attrNameLst>
                                          <p:attrName>r</p:attrName>
                                        </p:attrNameLst>
                                      </p:cBhvr>
                                    </p:animRot>
                                    <p:animRot by="-240000">
                                      <p:cBhvr>
                                        <p:cTn id="61" dur="200" fill="hold">
                                          <p:stCondLst>
                                            <p:cond delay="200"/>
                                          </p:stCondLst>
                                        </p:cTn>
                                        <p:tgtEl>
                                          <p:spTgt spid="7"/>
                                        </p:tgtEl>
                                        <p:attrNameLst>
                                          <p:attrName>r</p:attrName>
                                        </p:attrNameLst>
                                      </p:cBhvr>
                                    </p:animRot>
                                    <p:animRot by="240000">
                                      <p:cBhvr>
                                        <p:cTn id="62" dur="200" fill="hold">
                                          <p:stCondLst>
                                            <p:cond delay="400"/>
                                          </p:stCondLst>
                                        </p:cTn>
                                        <p:tgtEl>
                                          <p:spTgt spid="7"/>
                                        </p:tgtEl>
                                        <p:attrNameLst>
                                          <p:attrName>r</p:attrName>
                                        </p:attrNameLst>
                                      </p:cBhvr>
                                    </p:animRot>
                                    <p:animRot by="-240000">
                                      <p:cBhvr>
                                        <p:cTn id="63" dur="200" fill="hold">
                                          <p:stCondLst>
                                            <p:cond delay="600"/>
                                          </p:stCondLst>
                                        </p:cTn>
                                        <p:tgtEl>
                                          <p:spTgt spid="7"/>
                                        </p:tgtEl>
                                        <p:attrNameLst>
                                          <p:attrName>r</p:attrName>
                                        </p:attrNameLst>
                                      </p:cBhvr>
                                    </p:animRot>
                                    <p:animRot by="120000">
                                      <p:cBhvr>
                                        <p:cTn id="64" dur="200" fill="hold">
                                          <p:stCondLst>
                                            <p:cond delay="800"/>
                                          </p:stCondLst>
                                        </p:cTn>
                                        <p:tgtEl>
                                          <p:spTgt spid="7"/>
                                        </p:tgtEl>
                                        <p:attrNameLst>
                                          <p:attrName>r</p:attrName>
                                        </p:attrNameLst>
                                      </p:cBhvr>
                                    </p:animRot>
                                  </p:childTnLst>
                                  <p:subTnLst>
                                    <p:audio>
                                      <p:cMediaNode>
                                        <p:cTn display="0" masterRel="sameClick">
                                          <p:stCondLst>
                                            <p:cond evt="begin" delay="0">
                                              <p:tn val="5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5" restart="whenNotActive" fill="hold" evtFilter="cancelBubble" nodeType="interactiveSeq">
                <p:stCondLst>
                  <p:cond evt="onClick" delay="0">
                    <p:tgtEl>
                      <p:spTgt spid="12"/>
                    </p:tgtEl>
                  </p:cond>
                </p:stCondLst>
                <p:endSync evt="end" delay="0">
                  <p:rtn val="all"/>
                </p:endSync>
                <p:childTnLst>
                  <p:par>
                    <p:cTn id="66" fill="hold">
                      <p:stCondLst>
                        <p:cond delay="0"/>
                      </p:stCondLst>
                      <p:childTnLst>
                        <p:par>
                          <p:cTn id="67" fill="hold">
                            <p:stCondLst>
                              <p:cond delay="0"/>
                            </p:stCondLst>
                            <p:childTnLst>
                              <p:par>
                                <p:cTn id="68" presetID="1" presetClass="emph" presetSubtype="2" fill="hold" grpId="0" nodeType="clickEffect">
                                  <p:stCondLst>
                                    <p:cond delay="0"/>
                                  </p:stCondLst>
                                  <p:childTnLst>
                                    <p:animClr clrSpc="rgb">
                                      <p:cBhvr>
                                        <p:cTn id="69" dur="1000" fill="hold"/>
                                        <p:tgtEl>
                                          <p:spTgt spid="12"/>
                                        </p:tgtEl>
                                        <p:attrNameLst>
                                          <p:attrName>fillcolor</p:attrName>
                                        </p:attrNameLst>
                                      </p:cBhvr>
                                      <p:to>
                                        <a:srgbClr val="FFFF66"/>
                                      </p:to>
                                    </p:animClr>
                                    <p:set>
                                      <p:cBhvr>
                                        <p:cTn id="70" dur="1000" fill="hold"/>
                                        <p:tgtEl>
                                          <p:spTgt spid="12"/>
                                        </p:tgtEl>
                                        <p:attrNameLst>
                                          <p:attrName>fill.type</p:attrName>
                                        </p:attrNameLst>
                                      </p:cBhvr>
                                      <p:to>
                                        <p:strVal val="solid"/>
                                      </p:to>
                                    </p:set>
                                    <p:set>
                                      <p:cBhvr>
                                        <p:cTn id="71" dur="1000" fill="hold"/>
                                        <p:tgtEl>
                                          <p:spTgt spid="12"/>
                                        </p:tgtEl>
                                        <p:attrNameLst>
                                          <p:attrName>fill.on</p:attrName>
                                        </p:attrNameLst>
                                      </p:cBhvr>
                                      <p:to>
                                        <p:strVal val="true"/>
                                      </p:to>
                                    </p:set>
                                  </p:childTnLst>
                                  <p:subTnLst>
                                    <p:audio>
                                      <p:cMediaNode>
                                        <p:cTn display="0" masterRel="sameClick">
                                          <p:stCondLst>
                                            <p:cond evt="begin" delay="0">
                                              <p:tn val="68"/>
                                            </p:cond>
                                          </p:stCondLst>
                                          <p:endCondLst>
                                            <p:cond evt="onStopAudio" delay="0">
                                              <p:tgtEl>
                                                <p:sldTgt/>
                                              </p:tgtEl>
                                            </p:cond>
                                          </p:endCondLst>
                                        </p:cTn>
                                        <p:tgtEl>
                                          <p:sndTgt r:embed="rId3" name="clochette.wav"/>
                                        </p:tgtEl>
                                      </p:cMediaNode>
                                    </p:audio>
                                  </p:subTnLst>
                                </p:cTn>
                              </p:par>
                              <p:par>
                                <p:cTn id="72" presetID="1" presetClass="exit" presetSubtype="0" fill="hold" grpId="2" nodeType="withEffect">
                                  <p:stCondLst>
                                    <p:cond delay="0"/>
                                  </p:stCondLst>
                                  <p:childTnLst>
                                    <p:set>
                                      <p:cBhvr>
                                        <p:cTn id="73" dur="1" fill="hold">
                                          <p:stCondLst>
                                            <p:cond delay="0"/>
                                          </p:stCondLst>
                                        </p:cTn>
                                        <p:tgtEl>
                                          <p:spTgt spid="7"/>
                                        </p:tgtEl>
                                        <p:attrNameLst>
                                          <p:attrName>style.visibility</p:attrName>
                                        </p:attrNameLst>
                                      </p:cBhvr>
                                      <p:to>
                                        <p:strVal val="hidden"/>
                                      </p:to>
                                    </p:set>
                                  </p:childTnLst>
                                </p:cTn>
                              </p:par>
                              <p:par>
                                <p:cTn id="74" presetID="1" presetClass="exit" presetSubtype="0" fill="hold" grpId="0" nodeType="withEffect">
                                  <p:stCondLst>
                                    <p:cond delay="0"/>
                                  </p:stCondLst>
                                  <p:childTnLst>
                                    <p:set>
                                      <p:cBhvr>
                                        <p:cTn id="75" dur="1" fill="hold">
                                          <p:stCondLst>
                                            <p:cond delay="0"/>
                                          </p:stCondLst>
                                        </p:cTn>
                                        <p:tgtEl>
                                          <p:spTgt spid="13"/>
                                        </p:tgtEl>
                                        <p:attrNameLst>
                                          <p:attrName>style.visibility</p:attrName>
                                        </p:attrNameLst>
                                      </p:cBhvr>
                                      <p:to>
                                        <p:strVal val="hidden"/>
                                      </p:to>
                                    </p:set>
                                  </p:childTnLst>
                                </p:cTn>
                              </p:par>
                              <p:par>
                                <p:cTn id="76" presetID="64" presetClass="path" presetSubtype="0" accel="50000" decel="50000" fill="hold" grpId="2" nodeType="withEffect">
                                  <p:stCondLst>
                                    <p:cond delay="0"/>
                                  </p:stCondLst>
                                  <p:childTnLst>
                                    <p:animMotion origin="layout" path="M 0 -4.59759E-6 L 0 -0.11679 " pathEditMode="relative" rAng="0" ptsTypes="AA">
                                      <p:cBhvr>
                                        <p:cTn id="77"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8" restart="whenNotActive" fill="hold" evtFilter="cancelBubble" nodeType="interactiveSeq">
                <p:stCondLst>
                  <p:cond evt="onClick" delay="0">
                    <p:tgtEl>
                      <p:spTgt spid="13"/>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remove" nodeType="clickEffect">
                                  <p:stCondLst>
                                    <p:cond delay="0"/>
                                  </p:stCondLst>
                                  <p:childTnLst>
                                    <p:animClr clrSpc="rgb">
                                      <p:cBhvr override="childStyle">
                                        <p:cTn id="82" dur="100" fill="hold"/>
                                        <p:tgtEl>
                                          <p:spTgt spid="13"/>
                                        </p:tgtEl>
                                        <p:attrNameLst>
                                          <p:attrName>style.color</p:attrName>
                                        </p:attrNameLst>
                                      </p:cBhvr>
                                      <p:to>
                                        <a:srgbClr val="FF9966"/>
                                      </p:to>
                                    </p:animClr>
                                    <p:animClr clrSpc="rgb">
                                      <p:cBhvr>
                                        <p:cTn id="83" dur="100" fill="hold"/>
                                        <p:tgtEl>
                                          <p:spTgt spid="13"/>
                                        </p:tgtEl>
                                        <p:attrNameLst>
                                          <p:attrName>fillcolor</p:attrName>
                                        </p:attrNameLst>
                                      </p:cBhvr>
                                      <p:to>
                                        <a:srgbClr val="FF9966"/>
                                      </p:to>
                                    </p:animClr>
                                    <p:set>
                                      <p:cBhvr>
                                        <p:cTn id="84" dur="100" fill="hold"/>
                                        <p:tgtEl>
                                          <p:spTgt spid="13"/>
                                        </p:tgtEl>
                                        <p:attrNameLst>
                                          <p:attrName>fill.type</p:attrName>
                                        </p:attrNameLst>
                                      </p:cBhvr>
                                      <p:to>
                                        <p:strVal val="solid"/>
                                      </p:to>
                                    </p:set>
                                    <p:set>
                                      <p:cBhvr>
                                        <p:cTn id="85" dur="100" fill="hold"/>
                                        <p:tgtEl>
                                          <p:spTgt spid="13"/>
                                        </p:tgtEl>
                                        <p:attrNameLst>
                                          <p:attrName>fill.on</p:attrName>
                                        </p:attrNameLst>
                                      </p:cBhvr>
                                      <p:to>
                                        <p:strVal val="true"/>
                                      </p:to>
                                    </p:set>
                                    <p:animRot by="120000">
                                      <p:cBhvr>
                                        <p:cTn id="86" dur="100" fill="hold">
                                          <p:stCondLst>
                                            <p:cond delay="0"/>
                                          </p:stCondLst>
                                        </p:cTn>
                                        <p:tgtEl>
                                          <p:spTgt spid="13"/>
                                        </p:tgtEl>
                                        <p:attrNameLst>
                                          <p:attrName>r</p:attrName>
                                        </p:attrNameLst>
                                      </p:cBhvr>
                                    </p:animRot>
                                    <p:animRot by="-240000">
                                      <p:cBhvr>
                                        <p:cTn id="87" dur="200" fill="hold">
                                          <p:stCondLst>
                                            <p:cond delay="200"/>
                                          </p:stCondLst>
                                        </p:cTn>
                                        <p:tgtEl>
                                          <p:spTgt spid="13"/>
                                        </p:tgtEl>
                                        <p:attrNameLst>
                                          <p:attrName>r</p:attrName>
                                        </p:attrNameLst>
                                      </p:cBhvr>
                                    </p:animRot>
                                    <p:animRot by="240000">
                                      <p:cBhvr>
                                        <p:cTn id="88" dur="200" fill="hold">
                                          <p:stCondLst>
                                            <p:cond delay="400"/>
                                          </p:stCondLst>
                                        </p:cTn>
                                        <p:tgtEl>
                                          <p:spTgt spid="13"/>
                                        </p:tgtEl>
                                        <p:attrNameLst>
                                          <p:attrName>r</p:attrName>
                                        </p:attrNameLst>
                                      </p:cBhvr>
                                    </p:animRot>
                                    <p:animRot by="-240000">
                                      <p:cBhvr>
                                        <p:cTn id="89" dur="200" fill="hold">
                                          <p:stCondLst>
                                            <p:cond delay="600"/>
                                          </p:stCondLst>
                                        </p:cTn>
                                        <p:tgtEl>
                                          <p:spTgt spid="13"/>
                                        </p:tgtEl>
                                        <p:attrNameLst>
                                          <p:attrName>r</p:attrName>
                                        </p:attrNameLst>
                                      </p:cBhvr>
                                    </p:animRot>
                                    <p:animRot by="120000">
                                      <p:cBhvr>
                                        <p:cTn id="90" dur="200" fill="hold">
                                          <p:stCondLst>
                                            <p:cond delay="800"/>
                                          </p:stCondLst>
                                        </p:cTn>
                                        <p:tgtEl>
                                          <p:spTgt spid="13"/>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91" restart="whenNotActive" fill="hold" evtFilter="cancelBubble" nodeType="interactiveSeq">
                <p:stCondLst>
                  <p:cond evt="onClick" delay="0">
                    <p:tgtEl>
                      <p:spTgt spid="17"/>
                    </p:tgtEl>
                  </p:cond>
                </p:stCondLst>
                <p:endSync evt="end" delay="0">
                  <p:rtn val="all"/>
                </p:endSync>
                <p:childTnLst>
                  <p:par>
                    <p:cTn id="92" fill="hold">
                      <p:stCondLst>
                        <p:cond delay="0"/>
                      </p:stCondLst>
                      <p:childTnLst>
                        <p:par>
                          <p:cTn id="93" fill="hold">
                            <p:stCondLst>
                              <p:cond delay="0"/>
                            </p:stCondLst>
                            <p:childTnLst>
                              <p:par>
                                <p:cTn id="94" presetID="1" presetClass="emph" presetSubtype="2" fill="hold" grpId="1" nodeType="clickEffect">
                                  <p:stCondLst>
                                    <p:cond delay="0"/>
                                  </p:stCondLst>
                                  <p:childTnLst>
                                    <p:animClr clrSpc="rgb">
                                      <p:cBhvr>
                                        <p:cTn id="95" dur="1000" fill="hold"/>
                                        <p:tgtEl>
                                          <p:spTgt spid="17"/>
                                        </p:tgtEl>
                                        <p:attrNameLst>
                                          <p:attrName>fillcolor</p:attrName>
                                        </p:attrNameLst>
                                      </p:cBhvr>
                                      <p:to>
                                        <a:srgbClr val="FFFF66"/>
                                      </p:to>
                                    </p:animClr>
                                    <p:set>
                                      <p:cBhvr>
                                        <p:cTn id="96" dur="1000" fill="hold"/>
                                        <p:tgtEl>
                                          <p:spTgt spid="17"/>
                                        </p:tgtEl>
                                        <p:attrNameLst>
                                          <p:attrName>fill.type</p:attrName>
                                        </p:attrNameLst>
                                      </p:cBhvr>
                                      <p:to>
                                        <p:strVal val="solid"/>
                                      </p:to>
                                    </p:set>
                                    <p:set>
                                      <p:cBhvr>
                                        <p:cTn id="97" dur="1000" fill="hold"/>
                                        <p:tgtEl>
                                          <p:spTgt spid="17"/>
                                        </p:tgtEl>
                                        <p:attrNameLst>
                                          <p:attrName>fill.on</p:attrName>
                                        </p:attrNameLst>
                                      </p:cBhvr>
                                      <p:to>
                                        <p:strVal val="true"/>
                                      </p:to>
                                    </p:set>
                                  </p:childTnLst>
                                  <p:subTnLst>
                                    <p:audio>
                                      <p:cMediaNode>
                                        <p:cTn display="0" masterRel="sameClick">
                                          <p:stCondLst>
                                            <p:cond evt="begin" delay="0">
                                              <p:tn val="94"/>
                                            </p:cond>
                                          </p:stCondLst>
                                          <p:endCondLst>
                                            <p:cond evt="onStopAudio" delay="0">
                                              <p:tgtEl>
                                                <p:sldTgt/>
                                              </p:tgtEl>
                                            </p:cond>
                                          </p:endCondLst>
                                        </p:cTn>
                                        <p:tgtEl>
                                          <p:sndTgt r:embed="rId3" name="clochette.wav"/>
                                        </p:tgtEl>
                                      </p:cMediaNode>
                                    </p:audio>
                                  </p:subTnLst>
                                </p:cTn>
                              </p:par>
                              <p:par>
                                <p:cTn id="98" presetID="1" presetClass="exit" presetSubtype="0" fill="hold" grpId="1" nodeType="withEffect">
                                  <p:stCondLst>
                                    <p:cond delay="0"/>
                                  </p:stCondLst>
                                  <p:childTnLst>
                                    <p:set>
                                      <p:cBhvr>
                                        <p:cTn id="99" dur="1" fill="hold">
                                          <p:stCondLst>
                                            <p:cond delay="0"/>
                                          </p:stCondLst>
                                        </p:cTn>
                                        <p:tgtEl>
                                          <p:spTgt spid="18"/>
                                        </p:tgtEl>
                                        <p:attrNameLst>
                                          <p:attrName>style.visibility</p:attrName>
                                        </p:attrNameLst>
                                      </p:cBhvr>
                                      <p:to>
                                        <p:strVal val="hidden"/>
                                      </p:to>
                                    </p:set>
                                  </p:childTnLst>
                                </p:cTn>
                              </p:par>
                              <p:par>
                                <p:cTn id="100" presetID="1" presetClass="exit" presetSubtype="0" fill="hold" grpId="0" nodeType="withEffect">
                                  <p:stCondLst>
                                    <p:cond delay="0"/>
                                  </p:stCondLst>
                                  <p:childTnLst>
                                    <p:set>
                                      <p:cBhvr>
                                        <p:cTn id="101" dur="1" fill="hold">
                                          <p:stCondLst>
                                            <p:cond delay="0"/>
                                          </p:stCondLst>
                                        </p:cTn>
                                        <p:tgtEl>
                                          <p:spTgt spid="19"/>
                                        </p:tgtEl>
                                        <p:attrNameLst>
                                          <p:attrName>style.visibility</p:attrName>
                                        </p:attrNameLst>
                                      </p:cBhvr>
                                      <p:to>
                                        <p:strVal val="hidden"/>
                                      </p:to>
                                    </p:set>
                                  </p:childTnLst>
                                </p:cTn>
                              </p:par>
                              <p:par>
                                <p:cTn id="102" presetID="34" presetClass="entr" presetSubtype="0" fill="hold" nodeType="withEffect">
                                  <p:stCondLst>
                                    <p:cond delay="0"/>
                                  </p:stCondLst>
                                  <p:childTnLst>
                                    <p:set>
                                      <p:cBhvr>
                                        <p:cTn id="103" dur="1" fill="hold">
                                          <p:stCondLst>
                                            <p:cond delay="0"/>
                                          </p:stCondLst>
                                        </p:cTn>
                                        <p:tgtEl>
                                          <p:spTgt spid="11"/>
                                        </p:tgtEl>
                                        <p:attrNameLst>
                                          <p:attrName>style.visibility</p:attrName>
                                        </p:attrNameLst>
                                      </p:cBhvr>
                                      <p:to>
                                        <p:strVal val="visible"/>
                                      </p:to>
                                    </p:set>
                                    <p:anim from="(-#ppt_w/2)" to="(#ppt_x)" calcmode="lin" valueType="num">
                                      <p:cBhvr>
                                        <p:cTn id="104" dur="600" fill="hold">
                                          <p:stCondLst>
                                            <p:cond delay="0"/>
                                          </p:stCondLst>
                                        </p:cTn>
                                        <p:tgtEl>
                                          <p:spTgt spid="11"/>
                                        </p:tgtEl>
                                        <p:attrNameLst>
                                          <p:attrName>ppt_x</p:attrName>
                                        </p:attrNameLst>
                                      </p:cBhvr>
                                    </p:anim>
                                    <p:anim from="0" to="-1.0" calcmode="lin" valueType="num">
                                      <p:cBhvr>
                                        <p:cTn id="105" dur="200" decel="50000" autoRev="1" fill="hold">
                                          <p:stCondLst>
                                            <p:cond delay="600"/>
                                          </p:stCondLst>
                                        </p:cTn>
                                        <p:tgtEl>
                                          <p:spTgt spid="11"/>
                                        </p:tgtEl>
                                        <p:attrNameLst>
                                          <p:attrName>xshear</p:attrName>
                                        </p:attrNameLst>
                                      </p:cBhvr>
                                    </p:anim>
                                    <p:animScale>
                                      <p:cBhvr>
                                        <p:cTn id="106" dur="200" decel="100000" autoRev="1" fill="hold">
                                          <p:stCondLst>
                                            <p:cond delay="600"/>
                                          </p:stCondLst>
                                        </p:cTn>
                                        <p:tgtEl>
                                          <p:spTgt spid="11"/>
                                        </p:tgtEl>
                                      </p:cBhvr>
                                      <p:from x="100000" y="100000"/>
                                      <p:to x="80000" y="100000"/>
                                    </p:animScale>
                                    <p:anim by="(#ppt_h/3+#ppt_w*0.1)" calcmode="lin" valueType="num">
                                      <p:cBhvr additive="sum">
                                        <p:cTn id="107"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seq concurrent="1" nextAc="seek">
              <p:cTn id="108" restart="whenNotActive" fill="hold" evtFilter="cancelBubble" nodeType="interactiveSeq">
                <p:stCondLst>
                  <p:cond evt="onClick" delay="0">
                    <p:tgtEl>
                      <p:spTgt spid="18"/>
                    </p:tgtEl>
                  </p:cond>
                </p:stCondLst>
                <p:endSync evt="end" delay="0">
                  <p:rtn val="all"/>
                </p:endSync>
                <p:childTnLst>
                  <p:par>
                    <p:cTn id="109" fill="hold">
                      <p:stCondLst>
                        <p:cond delay="0"/>
                      </p:stCondLst>
                      <p:childTnLst>
                        <p:par>
                          <p:cTn id="110" fill="hold">
                            <p:stCondLst>
                              <p:cond delay="0"/>
                            </p:stCondLst>
                            <p:childTnLst>
                              <p:par>
                                <p:cTn id="111" presetID="32" presetClass="emph" presetSubtype="0" fill="remove" grpId="0" nodeType="clickEffect">
                                  <p:stCondLst>
                                    <p:cond delay="0"/>
                                  </p:stCondLst>
                                  <p:childTnLst>
                                    <p:animClr clrSpc="rgb">
                                      <p:cBhvr override="childStyle">
                                        <p:cTn id="112" dur="100" fill="hold"/>
                                        <p:tgtEl>
                                          <p:spTgt spid="18"/>
                                        </p:tgtEl>
                                        <p:attrNameLst>
                                          <p:attrName>style.color</p:attrName>
                                        </p:attrNameLst>
                                      </p:cBhvr>
                                      <p:to>
                                        <a:srgbClr val="FF9966"/>
                                      </p:to>
                                    </p:animClr>
                                    <p:animClr clrSpc="rgb">
                                      <p:cBhvr>
                                        <p:cTn id="113" dur="100" fill="hold"/>
                                        <p:tgtEl>
                                          <p:spTgt spid="18"/>
                                        </p:tgtEl>
                                        <p:attrNameLst>
                                          <p:attrName>fillcolor</p:attrName>
                                        </p:attrNameLst>
                                      </p:cBhvr>
                                      <p:to>
                                        <a:srgbClr val="FF9966"/>
                                      </p:to>
                                    </p:animClr>
                                    <p:set>
                                      <p:cBhvr>
                                        <p:cTn id="114" dur="100" fill="hold"/>
                                        <p:tgtEl>
                                          <p:spTgt spid="18"/>
                                        </p:tgtEl>
                                        <p:attrNameLst>
                                          <p:attrName>fill.type</p:attrName>
                                        </p:attrNameLst>
                                      </p:cBhvr>
                                      <p:to>
                                        <p:strVal val="solid"/>
                                      </p:to>
                                    </p:set>
                                    <p:set>
                                      <p:cBhvr>
                                        <p:cTn id="115" dur="100" fill="hold"/>
                                        <p:tgtEl>
                                          <p:spTgt spid="18"/>
                                        </p:tgtEl>
                                        <p:attrNameLst>
                                          <p:attrName>fill.on</p:attrName>
                                        </p:attrNameLst>
                                      </p:cBhvr>
                                      <p:to>
                                        <p:strVal val="true"/>
                                      </p:to>
                                    </p:set>
                                    <p:animRot by="120000">
                                      <p:cBhvr>
                                        <p:cTn id="116" dur="100" fill="hold">
                                          <p:stCondLst>
                                            <p:cond delay="0"/>
                                          </p:stCondLst>
                                        </p:cTn>
                                        <p:tgtEl>
                                          <p:spTgt spid="18"/>
                                        </p:tgtEl>
                                        <p:attrNameLst>
                                          <p:attrName>r</p:attrName>
                                        </p:attrNameLst>
                                      </p:cBhvr>
                                    </p:animRot>
                                    <p:animRot by="-240000">
                                      <p:cBhvr>
                                        <p:cTn id="117" dur="200" fill="hold">
                                          <p:stCondLst>
                                            <p:cond delay="200"/>
                                          </p:stCondLst>
                                        </p:cTn>
                                        <p:tgtEl>
                                          <p:spTgt spid="18"/>
                                        </p:tgtEl>
                                        <p:attrNameLst>
                                          <p:attrName>r</p:attrName>
                                        </p:attrNameLst>
                                      </p:cBhvr>
                                    </p:animRot>
                                    <p:animRot by="240000">
                                      <p:cBhvr>
                                        <p:cTn id="118" dur="200" fill="hold">
                                          <p:stCondLst>
                                            <p:cond delay="400"/>
                                          </p:stCondLst>
                                        </p:cTn>
                                        <p:tgtEl>
                                          <p:spTgt spid="18"/>
                                        </p:tgtEl>
                                        <p:attrNameLst>
                                          <p:attrName>r</p:attrName>
                                        </p:attrNameLst>
                                      </p:cBhvr>
                                    </p:animRot>
                                    <p:animRot by="-240000">
                                      <p:cBhvr>
                                        <p:cTn id="119" dur="200" fill="hold">
                                          <p:stCondLst>
                                            <p:cond delay="600"/>
                                          </p:stCondLst>
                                        </p:cTn>
                                        <p:tgtEl>
                                          <p:spTgt spid="18"/>
                                        </p:tgtEl>
                                        <p:attrNameLst>
                                          <p:attrName>r</p:attrName>
                                        </p:attrNameLst>
                                      </p:cBhvr>
                                    </p:animRot>
                                    <p:animRot by="120000">
                                      <p:cBhvr>
                                        <p:cTn id="120" dur="200" fill="hold">
                                          <p:stCondLst>
                                            <p:cond delay="800"/>
                                          </p:stCondLst>
                                        </p:cTn>
                                        <p:tgtEl>
                                          <p:spTgt spid="18"/>
                                        </p:tgtEl>
                                        <p:attrNameLst>
                                          <p:attrName>r</p:attrName>
                                        </p:attrNameLst>
                                      </p:cBhvr>
                                    </p:animRot>
                                  </p:childTnLst>
                                  <p:subTnLst>
                                    <p:audio>
                                      <p:cMediaNode>
                                        <p:cTn display="0" masterRel="sameClick">
                                          <p:stCondLst>
                                            <p:cond evt="begin" delay="0">
                                              <p:tn val="11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8"/>
                  </p:tgtEl>
                </p:cond>
              </p:nextCondLst>
            </p:seq>
            <p:seq concurrent="1" nextAc="seek">
              <p:cTn id="121" restart="whenNotActive" fill="hold" evtFilter="cancelBubble" nodeType="interactiveSeq">
                <p:stCondLst>
                  <p:cond evt="onClick" delay="0">
                    <p:tgtEl>
                      <p:spTgt spid="19"/>
                    </p:tgtEl>
                  </p:cond>
                </p:stCondLst>
                <p:endSync evt="end" delay="0">
                  <p:rtn val="all"/>
                </p:endSync>
                <p:childTnLst>
                  <p:par>
                    <p:cTn id="122" fill="hold">
                      <p:stCondLst>
                        <p:cond delay="0"/>
                      </p:stCondLst>
                      <p:childTnLst>
                        <p:par>
                          <p:cTn id="123" fill="hold">
                            <p:stCondLst>
                              <p:cond delay="0"/>
                            </p:stCondLst>
                            <p:childTnLst>
                              <p:par>
                                <p:cTn id="124" presetID="32" presetClass="emph" presetSubtype="0" fill="remove" nodeType="clickEffect">
                                  <p:stCondLst>
                                    <p:cond delay="0"/>
                                  </p:stCondLst>
                                  <p:childTnLst>
                                    <p:animClr clrSpc="rgb">
                                      <p:cBhvr override="childStyle">
                                        <p:cTn id="125" dur="100" fill="hold"/>
                                        <p:tgtEl>
                                          <p:spTgt spid="19"/>
                                        </p:tgtEl>
                                        <p:attrNameLst>
                                          <p:attrName>style.color</p:attrName>
                                        </p:attrNameLst>
                                      </p:cBhvr>
                                      <p:to>
                                        <a:srgbClr val="FF9966"/>
                                      </p:to>
                                    </p:animClr>
                                    <p:animClr clrSpc="rgb">
                                      <p:cBhvr>
                                        <p:cTn id="126" dur="100" fill="hold"/>
                                        <p:tgtEl>
                                          <p:spTgt spid="19"/>
                                        </p:tgtEl>
                                        <p:attrNameLst>
                                          <p:attrName>fillcolor</p:attrName>
                                        </p:attrNameLst>
                                      </p:cBhvr>
                                      <p:to>
                                        <a:srgbClr val="FF9966"/>
                                      </p:to>
                                    </p:animClr>
                                    <p:set>
                                      <p:cBhvr>
                                        <p:cTn id="127" dur="100" fill="hold"/>
                                        <p:tgtEl>
                                          <p:spTgt spid="19"/>
                                        </p:tgtEl>
                                        <p:attrNameLst>
                                          <p:attrName>fill.type</p:attrName>
                                        </p:attrNameLst>
                                      </p:cBhvr>
                                      <p:to>
                                        <p:strVal val="solid"/>
                                      </p:to>
                                    </p:set>
                                    <p:set>
                                      <p:cBhvr>
                                        <p:cTn id="128" dur="100" fill="hold"/>
                                        <p:tgtEl>
                                          <p:spTgt spid="19"/>
                                        </p:tgtEl>
                                        <p:attrNameLst>
                                          <p:attrName>fill.on</p:attrName>
                                        </p:attrNameLst>
                                      </p:cBhvr>
                                      <p:to>
                                        <p:strVal val="true"/>
                                      </p:to>
                                    </p:set>
                                    <p:animRot by="120000">
                                      <p:cBhvr>
                                        <p:cTn id="129" dur="100" fill="hold">
                                          <p:stCondLst>
                                            <p:cond delay="0"/>
                                          </p:stCondLst>
                                        </p:cTn>
                                        <p:tgtEl>
                                          <p:spTgt spid="19"/>
                                        </p:tgtEl>
                                        <p:attrNameLst>
                                          <p:attrName>r</p:attrName>
                                        </p:attrNameLst>
                                      </p:cBhvr>
                                    </p:animRot>
                                    <p:animRot by="-240000">
                                      <p:cBhvr>
                                        <p:cTn id="130" dur="200" fill="hold">
                                          <p:stCondLst>
                                            <p:cond delay="200"/>
                                          </p:stCondLst>
                                        </p:cTn>
                                        <p:tgtEl>
                                          <p:spTgt spid="19"/>
                                        </p:tgtEl>
                                        <p:attrNameLst>
                                          <p:attrName>r</p:attrName>
                                        </p:attrNameLst>
                                      </p:cBhvr>
                                    </p:animRot>
                                    <p:animRot by="240000">
                                      <p:cBhvr>
                                        <p:cTn id="131" dur="200" fill="hold">
                                          <p:stCondLst>
                                            <p:cond delay="400"/>
                                          </p:stCondLst>
                                        </p:cTn>
                                        <p:tgtEl>
                                          <p:spTgt spid="19"/>
                                        </p:tgtEl>
                                        <p:attrNameLst>
                                          <p:attrName>r</p:attrName>
                                        </p:attrNameLst>
                                      </p:cBhvr>
                                    </p:animRot>
                                    <p:animRot by="-240000">
                                      <p:cBhvr>
                                        <p:cTn id="132" dur="200" fill="hold">
                                          <p:stCondLst>
                                            <p:cond delay="600"/>
                                          </p:stCondLst>
                                        </p:cTn>
                                        <p:tgtEl>
                                          <p:spTgt spid="19"/>
                                        </p:tgtEl>
                                        <p:attrNameLst>
                                          <p:attrName>r</p:attrName>
                                        </p:attrNameLst>
                                      </p:cBhvr>
                                    </p:animRot>
                                    <p:animRot by="120000">
                                      <p:cBhvr>
                                        <p:cTn id="133" dur="200" fill="hold">
                                          <p:stCondLst>
                                            <p:cond delay="800"/>
                                          </p:stCondLst>
                                        </p:cTn>
                                        <p:tgtEl>
                                          <p:spTgt spid="19"/>
                                        </p:tgtEl>
                                        <p:attrNameLst>
                                          <p:attrName>r</p:attrName>
                                        </p:attrNameLst>
                                      </p:cBhvr>
                                    </p:animRot>
                                  </p:childTnLst>
                                  <p:subTnLst>
                                    <p:audio>
                                      <p:cMediaNode>
                                        <p:cTn display="0" masterRel="sameClick">
                                          <p:stCondLst>
                                            <p:cond evt="begin" delay="0">
                                              <p:tn val="12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2" animBg="1"/>
      <p:bldP spid="13" grpId="0" animBg="1"/>
      <p:bldP spid="16" grpId="0" animBg="1"/>
      <p:bldP spid="17" grpId="0" animBg="1"/>
      <p:bldP spid="17" grpId="1" animBg="1"/>
      <p:bldP spid="18" grpId="0" animBg="1"/>
      <p:bldP spid="18" grpId="1"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nouveau scandale financier secoue la France. La Société Générale vient de déclarer qu’elle a perdu 7 milliards d’euros dans la crise financière du marché immobilier américain.</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Société Générale a perdu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milliard.</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Sept millions.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Sept milliards.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Elle a perdu cet argent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crise financière américaine.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bourse européenne.</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des casinos monégasques.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L’an prochain, les enfants du primaire n’auront plus cours le samedi matin. Les deux heures perdues devront être récupérées pendant la semaine.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enfants n’auront plus cours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it-IT" sz="2200" dirty="0" smtClean="0">
                <a:solidFill>
                  <a:schemeClr val="tx1"/>
                </a:solidFill>
                <a:latin typeface="Verdana" pitchFamily="34" charset="0"/>
                <a:ea typeface="Verdana" pitchFamily="34" charset="0"/>
                <a:cs typeface="Verdana" pitchFamily="34" charset="0"/>
              </a:rPr>
              <a:t>Le mercredi matin.</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it-IT" sz="2200" dirty="0" smtClean="0">
                <a:solidFill>
                  <a:schemeClr val="tx1"/>
                </a:solidFill>
                <a:latin typeface="Verdana" pitchFamily="34" charset="0"/>
                <a:ea typeface="Verdana" pitchFamily="34" charset="0"/>
                <a:cs typeface="Verdana" pitchFamily="34" charset="0"/>
              </a:rPr>
              <a:t>Le samedi matin.</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it-IT" sz="2200" dirty="0" smtClean="0">
                <a:solidFill>
                  <a:schemeClr val="tx1"/>
                </a:solidFill>
                <a:latin typeface="Verdana" pitchFamily="34" charset="0"/>
                <a:ea typeface="Verdana" pitchFamily="34" charset="0"/>
                <a:cs typeface="Verdana" pitchFamily="34" charset="0"/>
              </a:rPr>
              <a:t>Le samedi après-midi.</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cours seront rattrapés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mardi soir.</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mercredi matin.</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Pendant la semaine.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En Bretagne, près de Rennes, mardi dernier, une dizaine de personnes ont été intoxiquées par des champignons qu’elles ont cueillis et qu’elles ont consommés. Une de ces dix personnes en est décédée. La confusion est venue d’une étrange ressemblance du champignon toxique avec une autre espèce commune et comestible.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 personnes ont été intoxiquées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des champignons vénéneux.</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des champignons comestibles.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des produits toxiques.</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Elles ont été intoxiquées à cause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D’une intoxication alimentaire dans un restaurant.</a:t>
            </a:r>
            <a:endParaRPr lang="fr-FR" sz="2200" dirty="0">
              <a:solidFill>
                <a:schemeClr val="tx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D’une confusion entre champignons toxiques et champignons comestibles.</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 importateur de champignons de Pologne.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Rome, dans l’Antiquité, le matin avant de se rendre au travail, les gens se rendaient chez leur protecteur qui leur offrait argent et nourriture en échange d’appuis politiques et services.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protecteur offrait aux romains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l’argent.</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appuis politiques.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Argent et nourriture.</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protecteurs des Romains attendaient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Services et appuis politiques.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Allégeance.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L’adhésion des fonctionnaires.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100" dirty="0" smtClean="0">
                <a:solidFill>
                  <a:schemeClr val="tx1"/>
                </a:solidFill>
                <a:latin typeface="Verdana" pitchFamily="34" charset="0"/>
                <a:ea typeface="Verdana" pitchFamily="34" charset="0"/>
                <a:cs typeface="Verdana" pitchFamily="34" charset="0"/>
              </a:rPr>
              <a:t>   Les producteurs de systèmes de guidage par satellites que l’on appelle également GPS font faire de plantureux bénéfices grâce au gouvernement français. En effet, avec la nouvelle loi de décentralisation toutes les routes nationales vont passer sous la coupe des départements. Ces routes nationales vont donc être rebaptisées et il faudra mettre à jour tous les GPS avec les nouvelles numérotations des nationales.</a:t>
            </a:r>
            <a:endParaRPr lang="fr-FR" sz="21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routes nationales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Vont changer de dénomination.</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Vont être supprimées.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Vont être interdites aux poids-lourds.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cartes des GPS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Vont être plus détaillées.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Doivent être mises à jour.</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Seront plus simples.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gouvernement américain a refusé de ratifier le protocole de Kyoto qui prévoit de limiter l’émission des gaz à effet de serre. Les américains pensent que le coût de cette réduction de la pollution coûtera tellement cher qu’il réduira leur croissance économique.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gouvernement américain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ratifié le protocole de Kyoto.</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initié le protocole de Kyoto.</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refusé de signer le protocole de Kyoto.</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réduction de la pollution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Réduira la croissance économique des USA.</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Fera faire des économies aux Américains.</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coûtera pas très cher.</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fête d’Halloween provient d’une vieille légende irlandaise qui a été importée aux U.S.A. vers 1850 au moment des grandes migrations du peuple irlandais.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L’origine de la fête d’Halloween remonte à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1650</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1850</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1950</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C’est une fête d’origine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Américaine.</a:t>
            </a:r>
            <a:endParaRPr lang="fr-FR" sz="2200" dirty="0">
              <a:solidFill>
                <a:schemeClr val="tx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Mexicaine.</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Irlandaise.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Des chercheurs britanniques ont mis au point un robot chercheur capable d’émettre des hypothèses et de générer des modèles scientifiques. A terme ce robot permettra d’abaisser considérablement les coûts de la recherche scientifique où c’est le capital humain qui revient cher.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robot chercheur doit permettre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faire des économies dans la recherche scientifique.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D’aider les chercheurs.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remplacer les chercheurs.</a:t>
            </a:r>
            <a:endParaRPr lang="fr-FR" sz="2200" dirty="0">
              <a:solidFill>
                <a:schemeClr val="tx1"/>
              </a:solidFill>
              <a:latin typeface="Verdana" pitchFamily="34" charset="0"/>
              <a:ea typeface="Verdana" pitchFamily="34" charset="0"/>
              <a:cs typeface="Verdana" pitchFamily="34" charset="0"/>
            </a:endParaRPr>
          </a:p>
        </p:txBody>
      </p:sp>
      <p:sp>
        <p:nvSpPr>
          <p:cNvPr id="22" name="Bouton d'action : Personnalisé 21">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britanniques ont mis au point un robot qui :</a:t>
            </a:r>
            <a:endParaRPr lang="fr-FR" sz="2200" dirty="0">
              <a:solidFill>
                <a:schemeClr val="bg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Fait de la recherche scientifique.</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Soigne les malades.</a:t>
            </a:r>
          </a:p>
        </p:txBody>
      </p:sp>
      <p:sp>
        <p:nvSpPr>
          <p:cNvPr id="25" name="Rectangle 24">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Etablit des budgets.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par>
                                <p:cTn id="31" presetID="9"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par>
                                <p:cTn id="34" presetID="9"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3"/>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1" nodeType="clickEffect">
                                  <p:stCondLst>
                                    <p:cond delay="0"/>
                                  </p:stCondLst>
                                  <p:childTnLst>
                                    <p:animClr clrSpc="rgb">
                                      <p:cBhvr>
                                        <p:cTn id="90" dur="1000" fill="hold"/>
                                        <p:tgtEl>
                                          <p:spTgt spid="23"/>
                                        </p:tgtEl>
                                        <p:attrNameLst>
                                          <p:attrName>fillcolor</p:attrName>
                                        </p:attrNameLst>
                                      </p:cBhvr>
                                      <p:to>
                                        <a:srgbClr val="FFFF66"/>
                                      </p:to>
                                    </p:animClr>
                                    <p:set>
                                      <p:cBhvr>
                                        <p:cTn id="91" dur="1000" fill="hold"/>
                                        <p:tgtEl>
                                          <p:spTgt spid="23"/>
                                        </p:tgtEl>
                                        <p:attrNameLst>
                                          <p:attrName>fill.type</p:attrName>
                                        </p:attrNameLst>
                                      </p:cBhvr>
                                      <p:to>
                                        <p:strVal val="solid"/>
                                      </p:to>
                                    </p:set>
                                    <p:set>
                                      <p:cBhvr>
                                        <p:cTn id="92" dur="1000" fill="hold"/>
                                        <p:tgtEl>
                                          <p:spTgt spid="23"/>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clochette.wav"/>
                                        </p:tgtEl>
                                      </p:cMediaNode>
                                    </p:audio>
                                  </p:subTnLst>
                                </p:cTn>
                              </p:par>
                              <p:par>
                                <p:cTn id="93" presetID="1" presetClass="exit" presetSubtype="0" fill="hold" grpId="1" nodeType="withEffect">
                                  <p:stCondLst>
                                    <p:cond delay="0"/>
                                  </p:stCondLst>
                                  <p:childTnLst>
                                    <p:set>
                                      <p:cBhvr>
                                        <p:cTn id="94" dur="1" fill="hold">
                                          <p:stCondLst>
                                            <p:cond delay="0"/>
                                          </p:stCondLst>
                                        </p:cTn>
                                        <p:tgtEl>
                                          <p:spTgt spid="24"/>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25"/>
                                        </p:tgtEl>
                                        <p:attrNameLst>
                                          <p:attrName>style.visibility</p:attrName>
                                        </p:attrNameLst>
                                      </p:cBhvr>
                                      <p:to>
                                        <p:strVal val="hidden"/>
                                      </p:to>
                                    </p:set>
                                  </p:childTnLst>
                                </p:cTn>
                              </p:par>
                              <p:par>
                                <p:cTn id="97" presetID="34" presetClass="entr" presetSubtype="0" fill="hold" nodeType="withEffect">
                                  <p:stCondLst>
                                    <p:cond delay="0"/>
                                  </p:stCondLst>
                                  <p:childTnLst>
                                    <p:set>
                                      <p:cBhvr>
                                        <p:cTn id="98" dur="1" fill="hold">
                                          <p:stCondLst>
                                            <p:cond delay="0"/>
                                          </p:stCondLst>
                                        </p:cTn>
                                        <p:tgtEl>
                                          <p:spTgt spid="18"/>
                                        </p:tgtEl>
                                        <p:attrNameLst>
                                          <p:attrName>style.visibility</p:attrName>
                                        </p:attrNameLst>
                                      </p:cBhvr>
                                      <p:to>
                                        <p:strVal val="visible"/>
                                      </p:to>
                                    </p:set>
                                    <p:anim from="(-#ppt_w/2)" to="(#ppt_x)" calcmode="lin" valueType="num">
                                      <p:cBhvr>
                                        <p:cTn id="99" dur="600" fill="hold">
                                          <p:stCondLst>
                                            <p:cond delay="0"/>
                                          </p:stCondLst>
                                        </p:cTn>
                                        <p:tgtEl>
                                          <p:spTgt spid="18"/>
                                        </p:tgtEl>
                                        <p:attrNameLst>
                                          <p:attrName>ppt_x</p:attrName>
                                        </p:attrNameLst>
                                      </p:cBhvr>
                                    </p:anim>
                                    <p:anim from="0" to="-1.0" calcmode="lin" valueType="num">
                                      <p:cBhvr>
                                        <p:cTn id="100" dur="200" decel="50000" autoRev="1" fill="hold">
                                          <p:stCondLst>
                                            <p:cond delay="600"/>
                                          </p:stCondLst>
                                        </p:cTn>
                                        <p:tgtEl>
                                          <p:spTgt spid="18"/>
                                        </p:tgtEl>
                                        <p:attrNameLst>
                                          <p:attrName>xshear</p:attrName>
                                        </p:attrNameLst>
                                      </p:cBhvr>
                                    </p:anim>
                                    <p:animScale>
                                      <p:cBhvr>
                                        <p:cTn id="101" dur="200" decel="100000" autoRev="1" fill="hold">
                                          <p:stCondLst>
                                            <p:cond delay="600"/>
                                          </p:stCondLst>
                                        </p:cTn>
                                        <p:tgtEl>
                                          <p:spTgt spid="18"/>
                                        </p:tgtEl>
                                      </p:cBhvr>
                                      <p:from x="100000" y="100000"/>
                                      <p:to x="80000" y="100000"/>
                                    </p:animScale>
                                    <p:anim by="(#ppt_h/3+#ppt_w*0.1)" calcmode="lin" valueType="num">
                                      <p:cBhvr additive="sum">
                                        <p:cTn id="10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03" restart="whenNotActive" fill="hold" evtFilter="cancelBubble" nodeType="interactiveSeq">
                <p:stCondLst>
                  <p:cond evt="onClick" delay="0">
                    <p:tgtEl>
                      <p:spTgt spid="24"/>
                    </p:tgtEl>
                  </p:cond>
                </p:stCondLst>
                <p:endSync evt="end" delay="0">
                  <p:rtn val="all"/>
                </p:endSync>
                <p:childTnLst>
                  <p:par>
                    <p:cTn id="104" fill="hold">
                      <p:stCondLst>
                        <p:cond delay="0"/>
                      </p:stCondLst>
                      <p:childTnLst>
                        <p:par>
                          <p:cTn id="105" fill="hold">
                            <p:stCondLst>
                              <p:cond delay="0"/>
                            </p:stCondLst>
                            <p:childTnLst>
                              <p:par>
                                <p:cTn id="106" presetID="32" presetClass="emph" presetSubtype="0" fill="remove" grpId="0" nodeType="clickEffect">
                                  <p:stCondLst>
                                    <p:cond delay="0"/>
                                  </p:stCondLst>
                                  <p:childTnLst>
                                    <p:animClr clrSpc="rgb">
                                      <p:cBhvr override="childStyle">
                                        <p:cTn id="107" dur="100" fill="hold"/>
                                        <p:tgtEl>
                                          <p:spTgt spid="24"/>
                                        </p:tgtEl>
                                        <p:attrNameLst>
                                          <p:attrName>style.color</p:attrName>
                                        </p:attrNameLst>
                                      </p:cBhvr>
                                      <p:to>
                                        <a:srgbClr val="FF9966"/>
                                      </p:to>
                                    </p:animClr>
                                    <p:animClr clrSpc="rgb">
                                      <p:cBhvr>
                                        <p:cTn id="108" dur="100" fill="hold"/>
                                        <p:tgtEl>
                                          <p:spTgt spid="24"/>
                                        </p:tgtEl>
                                        <p:attrNameLst>
                                          <p:attrName>fillcolor</p:attrName>
                                        </p:attrNameLst>
                                      </p:cBhvr>
                                      <p:to>
                                        <a:srgbClr val="FF9966"/>
                                      </p:to>
                                    </p:animClr>
                                    <p:set>
                                      <p:cBhvr>
                                        <p:cTn id="109" dur="100" fill="hold"/>
                                        <p:tgtEl>
                                          <p:spTgt spid="24"/>
                                        </p:tgtEl>
                                        <p:attrNameLst>
                                          <p:attrName>fill.type</p:attrName>
                                        </p:attrNameLst>
                                      </p:cBhvr>
                                      <p:to>
                                        <p:strVal val="solid"/>
                                      </p:to>
                                    </p:set>
                                    <p:set>
                                      <p:cBhvr>
                                        <p:cTn id="110" dur="100" fill="hold"/>
                                        <p:tgtEl>
                                          <p:spTgt spid="24"/>
                                        </p:tgtEl>
                                        <p:attrNameLst>
                                          <p:attrName>fill.on</p:attrName>
                                        </p:attrNameLst>
                                      </p:cBhvr>
                                      <p:to>
                                        <p:strVal val="true"/>
                                      </p:to>
                                    </p:set>
                                    <p:animRot by="120000">
                                      <p:cBhvr>
                                        <p:cTn id="111" dur="100" fill="hold">
                                          <p:stCondLst>
                                            <p:cond delay="0"/>
                                          </p:stCondLst>
                                        </p:cTn>
                                        <p:tgtEl>
                                          <p:spTgt spid="24"/>
                                        </p:tgtEl>
                                        <p:attrNameLst>
                                          <p:attrName>r</p:attrName>
                                        </p:attrNameLst>
                                      </p:cBhvr>
                                    </p:animRot>
                                    <p:animRot by="-240000">
                                      <p:cBhvr>
                                        <p:cTn id="112" dur="200" fill="hold">
                                          <p:stCondLst>
                                            <p:cond delay="200"/>
                                          </p:stCondLst>
                                        </p:cTn>
                                        <p:tgtEl>
                                          <p:spTgt spid="24"/>
                                        </p:tgtEl>
                                        <p:attrNameLst>
                                          <p:attrName>r</p:attrName>
                                        </p:attrNameLst>
                                      </p:cBhvr>
                                    </p:animRot>
                                    <p:animRot by="240000">
                                      <p:cBhvr>
                                        <p:cTn id="113" dur="200" fill="hold">
                                          <p:stCondLst>
                                            <p:cond delay="400"/>
                                          </p:stCondLst>
                                        </p:cTn>
                                        <p:tgtEl>
                                          <p:spTgt spid="24"/>
                                        </p:tgtEl>
                                        <p:attrNameLst>
                                          <p:attrName>r</p:attrName>
                                        </p:attrNameLst>
                                      </p:cBhvr>
                                    </p:animRot>
                                    <p:animRot by="-240000">
                                      <p:cBhvr>
                                        <p:cTn id="114" dur="200" fill="hold">
                                          <p:stCondLst>
                                            <p:cond delay="600"/>
                                          </p:stCondLst>
                                        </p:cTn>
                                        <p:tgtEl>
                                          <p:spTgt spid="24"/>
                                        </p:tgtEl>
                                        <p:attrNameLst>
                                          <p:attrName>r</p:attrName>
                                        </p:attrNameLst>
                                      </p:cBhvr>
                                    </p:animRot>
                                    <p:animRot by="120000">
                                      <p:cBhvr>
                                        <p:cTn id="115" dur="200" fill="hold">
                                          <p:stCondLst>
                                            <p:cond delay="800"/>
                                          </p:stCondLst>
                                        </p:cTn>
                                        <p:tgtEl>
                                          <p:spTgt spid="24"/>
                                        </p:tgtEl>
                                        <p:attrNameLst>
                                          <p:attrName>r</p:attrName>
                                        </p:attrNameLst>
                                      </p:cBhvr>
                                    </p:animRot>
                                  </p:childTnLst>
                                  <p:subTnLst>
                                    <p:audio>
                                      <p:cMediaNode>
                                        <p:cTn display="0" masterRel="sameClick">
                                          <p:stCondLst>
                                            <p:cond evt="begin" delay="0">
                                              <p:tn val="10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seq concurrent="1" nextAc="seek">
              <p:cTn id="116" restart="whenNotActive" fill="hold" evtFilter="cancelBubble" nodeType="interactiveSeq">
                <p:stCondLst>
                  <p:cond evt="onClick" delay="0">
                    <p:tgtEl>
                      <p:spTgt spid="25"/>
                    </p:tgtEl>
                  </p:cond>
                </p:stCondLst>
                <p:endSync evt="end" delay="0">
                  <p:rtn val="all"/>
                </p:endSync>
                <p:childTnLst>
                  <p:par>
                    <p:cTn id="117" fill="hold">
                      <p:stCondLst>
                        <p:cond delay="0"/>
                      </p:stCondLst>
                      <p:childTnLst>
                        <p:par>
                          <p:cTn id="118" fill="hold">
                            <p:stCondLst>
                              <p:cond delay="0"/>
                            </p:stCondLst>
                            <p:childTnLst>
                              <p:par>
                                <p:cTn id="119" presetID="32" presetClass="emph" presetSubtype="0" fill="remove" nodeType="clickEffect">
                                  <p:stCondLst>
                                    <p:cond delay="0"/>
                                  </p:stCondLst>
                                  <p:childTnLst>
                                    <p:animClr clrSpc="rgb">
                                      <p:cBhvr override="childStyle">
                                        <p:cTn id="120" dur="100" fill="hold"/>
                                        <p:tgtEl>
                                          <p:spTgt spid="25"/>
                                        </p:tgtEl>
                                        <p:attrNameLst>
                                          <p:attrName>style.color</p:attrName>
                                        </p:attrNameLst>
                                      </p:cBhvr>
                                      <p:to>
                                        <a:srgbClr val="FF9966"/>
                                      </p:to>
                                    </p:animClr>
                                    <p:animClr clrSpc="rgb">
                                      <p:cBhvr>
                                        <p:cTn id="121" dur="100" fill="hold"/>
                                        <p:tgtEl>
                                          <p:spTgt spid="25"/>
                                        </p:tgtEl>
                                        <p:attrNameLst>
                                          <p:attrName>fillcolor</p:attrName>
                                        </p:attrNameLst>
                                      </p:cBhvr>
                                      <p:to>
                                        <a:srgbClr val="FF9966"/>
                                      </p:to>
                                    </p:animClr>
                                    <p:set>
                                      <p:cBhvr>
                                        <p:cTn id="122" dur="100" fill="hold"/>
                                        <p:tgtEl>
                                          <p:spTgt spid="25"/>
                                        </p:tgtEl>
                                        <p:attrNameLst>
                                          <p:attrName>fill.type</p:attrName>
                                        </p:attrNameLst>
                                      </p:cBhvr>
                                      <p:to>
                                        <p:strVal val="solid"/>
                                      </p:to>
                                    </p:set>
                                    <p:set>
                                      <p:cBhvr>
                                        <p:cTn id="123" dur="100" fill="hold"/>
                                        <p:tgtEl>
                                          <p:spTgt spid="25"/>
                                        </p:tgtEl>
                                        <p:attrNameLst>
                                          <p:attrName>fill.on</p:attrName>
                                        </p:attrNameLst>
                                      </p:cBhvr>
                                      <p:to>
                                        <p:strVal val="true"/>
                                      </p:to>
                                    </p:set>
                                    <p:animRot by="120000">
                                      <p:cBhvr>
                                        <p:cTn id="124" dur="100" fill="hold">
                                          <p:stCondLst>
                                            <p:cond delay="0"/>
                                          </p:stCondLst>
                                        </p:cTn>
                                        <p:tgtEl>
                                          <p:spTgt spid="25"/>
                                        </p:tgtEl>
                                        <p:attrNameLst>
                                          <p:attrName>r</p:attrName>
                                        </p:attrNameLst>
                                      </p:cBhvr>
                                    </p:animRot>
                                    <p:animRot by="-240000">
                                      <p:cBhvr>
                                        <p:cTn id="125" dur="200" fill="hold">
                                          <p:stCondLst>
                                            <p:cond delay="200"/>
                                          </p:stCondLst>
                                        </p:cTn>
                                        <p:tgtEl>
                                          <p:spTgt spid="25"/>
                                        </p:tgtEl>
                                        <p:attrNameLst>
                                          <p:attrName>r</p:attrName>
                                        </p:attrNameLst>
                                      </p:cBhvr>
                                    </p:animRot>
                                    <p:animRot by="240000">
                                      <p:cBhvr>
                                        <p:cTn id="126" dur="200" fill="hold">
                                          <p:stCondLst>
                                            <p:cond delay="400"/>
                                          </p:stCondLst>
                                        </p:cTn>
                                        <p:tgtEl>
                                          <p:spTgt spid="25"/>
                                        </p:tgtEl>
                                        <p:attrNameLst>
                                          <p:attrName>r</p:attrName>
                                        </p:attrNameLst>
                                      </p:cBhvr>
                                    </p:animRot>
                                    <p:animRot by="-240000">
                                      <p:cBhvr>
                                        <p:cTn id="127" dur="200" fill="hold">
                                          <p:stCondLst>
                                            <p:cond delay="600"/>
                                          </p:stCondLst>
                                        </p:cTn>
                                        <p:tgtEl>
                                          <p:spTgt spid="25"/>
                                        </p:tgtEl>
                                        <p:attrNameLst>
                                          <p:attrName>r</p:attrName>
                                        </p:attrNameLst>
                                      </p:cBhvr>
                                    </p:animRot>
                                    <p:animRot by="120000">
                                      <p:cBhvr>
                                        <p:cTn id="128" dur="200" fill="hold">
                                          <p:stCondLst>
                                            <p:cond delay="800"/>
                                          </p:stCondLst>
                                        </p:cTn>
                                        <p:tgtEl>
                                          <p:spTgt spid="25"/>
                                        </p:tgtEl>
                                        <p:attrNameLst>
                                          <p:attrName>r</p:attrName>
                                        </p:attrNameLst>
                                      </p:cBhvr>
                                    </p:animRot>
                                  </p:childTnLst>
                                  <p:subTnLst>
                                    <p:audio>
                                      <p:cMediaNode>
                                        <p:cTn display="0" masterRel="sameClick">
                                          <p:stCondLst>
                                            <p:cond evt="begin" delay="0">
                                              <p:tn val="11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5"/>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2" grpId="0" animBg="1"/>
      <p:bldP spid="23" grpId="0" animBg="1"/>
      <p:bldP spid="23" grpId="1" animBg="1"/>
      <p:bldP spid="24" grpId="0" animBg="1"/>
      <p:bldP spid="24" grpId="1" animBg="1"/>
      <p:bldP spid="2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Samedi dernier 10 millions d’européens ont été privés d’électricité durant une heure en raison d’une gigantesque panne sur le réseau allemand. Quand un incident pareil se produit, les autres pays de l’union européenne prennent le relais, dont la France. C’est ce qui explique qu’un million de Français se sont retrouvés dans le noir.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français ont été privés d’électricité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d’une panne sur le réseau allemand.</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d’une surconsommation d’énergie.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d’une défaillance dans une centrale nucléaire.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Quand il y a une panne d’électricité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 appelle EDF.</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D’autres pays prennent le relais.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 allume des bougies.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Saddam Hussein, président déchu, a été condamné à la peine capitale pour les massacres qu’il a commis.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Quel Président a été déchu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de-DE" sz="2200" dirty="0" smtClean="0">
                <a:solidFill>
                  <a:schemeClr val="tx1"/>
                </a:solidFill>
                <a:latin typeface="Verdana" pitchFamily="34" charset="0"/>
                <a:ea typeface="Verdana" pitchFamily="34" charset="0"/>
                <a:cs typeface="Verdana" pitchFamily="34" charset="0"/>
              </a:rPr>
              <a:t>Georges Busch.</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de-DE" sz="2200" dirty="0" smtClean="0">
                <a:solidFill>
                  <a:schemeClr val="tx1"/>
                </a:solidFill>
                <a:latin typeface="Verdana" pitchFamily="34" charset="0"/>
                <a:ea typeface="Verdana" pitchFamily="34" charset="0"/>
                <a:cs typeface="Verdana" pitchFamily="34" charset="0"/>
              </a:rPr>
              <a:t>Issac </a:t>
            </a:r>
            <a:r>
              <a:rPr lang="de-DE" sz="2200" dirty="0" err="1" smtClean="0">
                <a:solidFill>
                  <a:schemeClr val="tx1"/>
                </a:solidFill>
                <a:latin typeface="Verdana" pitchFamily="34" charset="0"/>
                <a:ea typeface="Verdana" pitchFamily="34" charset="0"/>
                <a:cs typeface="Verdana" pitchFamily="34" charset="0"/>
              </a:rPr>
              <a:t>Rabbin</a:t>
            </a:r>
            <a:r>
              <a:rPr lang="de-DE" sz="2200" dirty="0" smtClean="0">
                <a:solidFill>
                  <a:schemeClr val="tx1"/>
                </a:solidFill>
                <a:latin typeface="Verdana" pitchFamily="34" charset="0"/>
                <a:ea typeface="Verdana" pitchFamily="34" charset="0"/>
                <a:cs typeface="Verdana" pitchFamily="34" charset="0"/>
              </a:rPr>
              <a:t>.</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de-DE" sz="2200" dirty="0" smtClean="0">
                <a:solidFill>
                  <a:schemeClr val="tx1"/>
                </a:solidFill>
                <a:latin typeface="Verdana" pitchFamily="34" charset="0"/>
                <a:ea typeface="Verdana" pitchFamily="34" charset="0"/>
                <a:cs typeface="Verdana" pitchFamily="34" charset="0"/>
              </a:rPr>
              <a:t>Saddam Hussein.</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a été condamné à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prison à vie.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peine de mort.</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L’exil.</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500" fill="hold"/>
                                        <p:tgtEl>
                                          <p:spTgt spid="20"/>
                                        </p:tgtEl>
                                        <p:attrNameLst>
                                          <p:attrName>fillcolor</p:attrName>
                                        </p:attrNameLst>
                                      </p:cBhvr>
                                      <p:to>
                                        <a:srgbClr val="FFFF66"/>
                                      </p:to>
                                    </p:animClr>
                                    <p:set>
                                      <p:cBhvr>
                                        <p:cTn id="80" dur="500" fill="hold"/>
                                        <p:tgtEl>
                                          <p:spTgt spid="20"/>
                                        </p:tgtEl>
                                        <p:attrNameLst>
                                          <p:attrName>fill.type</p:attrName>
                                        </p:attrNameLst>
                                      </p:cBhvr>
                                      <p:to>
                                        <p:strVal val="solid"/>
                                      </p:to>
                                    </p:set>
                                    <p:set>
                                      <p:cBhvr>
                                        <p:cTn id="81" dur="5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lumière nous fait fabriquer des hormones d’éveil et l’obscurité des hormones d’endormissement. Les hivers longs et gris du nord de l’Europe provoquent plus de dépressions qu’ailleurs. Il existe désormais des cures de lumière pour soigner les patients dépressifs.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prévient de la dépression par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cures de lumière.</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cures de miel.</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hormones.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trouve plus de gens déprimés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Nord des USA.</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Sud de la Chine.</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Nord de l’Europe.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3"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nodeType="withEffect">
                                  <p:stCondLst>
                                    <p:cond delay="0"/>
                                  </p:stCondLst>
                                  <p:childTnLst>
                                    <p:animMotion origin="layout" path="M 0 4.12581E-6 L 0 -0.23382 " pathEditMode="relative" rAng="0" ptsTypes="AA">
                                      <p:cBhvr>
                                        <p:cTn id="124" dur="5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5" grpId="2" animBg="1"/>
      <p:bldP spid="16" grpId="0" animBg="1"/>
      <p:bldP spid="16" grpId="1"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José Bové, ancien président de la confédération paysanne a été interpellé samedi et mis en garde à vue pour avoir détruit une récolte de maïs transgénique.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José Bové était président de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confédération paysanne.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parti écolo.</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chambre d’agriculture.</a:t>
            </a:r>
            <a:endParaRPr lang="fr-FR" sz="2200" dirty="0">
              <a:solidFill>
                <a:schemeClr val="tx1"/>
              </a:solidFill>
              <a:latin typeface="Verdana" pitchFamily="34" charset="0"/>
              <a:ea typeface="Verdana" pitchFamily="34" charset="0"/>
              <a:cs typeface="Verdana" pitchFamily="34" charset="0"/>
            </a:endParaRPr>
          </a:p>
        </p:txBody>
      </p:sp>
      <p:sp>
        <p:nvSpPr>
          <p:cNvPr id="25" name="Bouton d'action : Personnalisé 2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José Bové a été mis en garde à vue pour :</a:t>
            </a:r>
            <a:endParaRPr lang="fr-FR" sz="2200" dirty="0">
              <a:solidFill>
                <a:schemeClr val="bg1"/>
              </a:solidFill>
              <a:latin typeface="Verdana" pitchFamily="34" charset="0"/>
              <a:ea typeface="Verdana" pitchFamily="34" charset="0"/>
              <a:cs typeface="Verdana" pitchFamily="34" charset="0"/>
            </a:endParaRPr>
          </a:p>
        </p:txBody>
      </p:sp>
      <p:sp>
        <p:nvSpPr>
          <p:cNvPr id="26" name="Rectangle 25">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100" dirty="0" smtClean="0">
                <a:solidFill>
                  <a:schemeClr val="tx1"/>
                </a:solidFill>
                <a:latin typeface="Verdana" pitchFamily="34" charset="0"/>
                <a:ea typeface="Verdana" pitchFamily="34" charset="0"/>
                <a:cs typeface="Verdana" pitchFamily="34" charset="0"/>
              </a:rPr>
              <a:t>L’incendie d’un Mac Donald.</a:t>
            </a:r>
          </a:p>
        </p:txBody>
      </p:sp>
      <p:sp>
        <p:nvSpPr>
          <p:cNvPr id="27" name="Rectangle 26">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100" dirty="0" smtClean="0">
                <a:solidFill>
                  <a:schemeClr val="tx1"/>
                </a:solidFill>
                <a:latin typeface="Verdana" pitchFamily="34" charset="0"/>
                <a:ea typeface="Verdana" pitchFamily="34" charset="0"/>
                <a:cs typeface="Verdana" pitchFamily="34" charset="0"/>
              </a:rPr>
              <a:t>La destruction d’un champ de maïs transgénique.</a:t>
            </a:r>
          </a:p>
        </p:txBody>
      </p:sp>
      <p:sp>
        <p:nvSpPr>
          <p:cNvPr id="28" name="Rectangle 27">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100" dirty="0" smtClean="0">
                <a:solidFill>
                  <a:schemeClr val="tx1"/>
                </a:solidFill>
                <a:latin typeface="Verdana" pitchFamily="34" charset="0"/>
                <a:ea typeface="Verdana" pitchFamily="34" charset="0"/>
                <a:cs typeface="Verdana" pitchFamily="34" charset="0"/>
              </a:rPr>
              <a:t>L’organisation d’une manifestation anticapitaliste.</a:t>
            </a:r>
            <a:endParaRPr lang="fr-FR" sz="21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par>
                                <p:cTn id="31" presetID="9"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par>
                                <p:cTn id="34" presetID="9"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6"/>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6"/>
                                        </p:tgtEl>
                                        <p:attrNameLst>
                                          <p:attrName>style.color</p:attrName>
                                        </p:attrNameLst>
                                      </p:cBhvr>
                                      <p:to>
                                        <a:srgbClr val="FF9966"/>
                                      </p:to>
                                    </p:animClr>
                                    <p:animClr clrSpc="rgb">
                                      <p:cBhvr>
                                        <p:cTn id="91" dur="100" fill="hold"/>
                                        <p:tgtEl>
                                          <p:spTgt spid="26"/>
                                        </p:tgtEl>
                                        <p:attrNameLst>
                                          <p:attrName>fillcolor</p:attrName>
                                        </p:attrNameLst>
                                      </p:cBhvr>
                                      <p:to>
                                        <a:srgbClr val="FF9966"/>
                                      </p:to>
                                    </p:animClr>
                                    <p:set>
                                      <p:cBhvr>
                                        <p:cTn id="92" dur="100" fill="hold"/>
                                        <p:tgtEl>
                                          <p:spTgt spid="26"/>
                                        </p:tgtEl>
                                        <p:attrNameLst>
                                          <p:attrName>fill.type</p:attrName>
                                        </p:attrNameLst>
                                      </p:cBhvr>
                                      <p:to>
                                        <p:strVal val="solid"/>
                                      </p:to>
                                    </p:set>
                                    <p:set>
                                      <p:cBhvr>
                                        <p:cTn id="93" dur="100" fill="hold"/>
                                        <p:tgtEl>
                                          <p:spTgt spid="26"/>
                                        </p:tgtEl>
                                        <p:attrNameLst>
                                          <p:attrName>fill.on</p:attrName>
                                        </p:attrNameLst>
                                      </p:cBhvr>
                                      <p:to>
                                        <p:strVal val="true"/>
                                      </p:to>
                                    </p:set>
                                    <p:animRot by="120000">
                                      <p:cBhvr>
                                        <p:cTn id="94" dur="100" fill="hold">
                                          <p:stCondLst>
                                            <p:cond delay="0"/>
                                          </p:stCondLst>
                                        </p:cTn>
                                        <p:tgtEl>
                                          <p:spTgt spid="26"/>
                                        </p:tgtEl>
                                        <p:attrNameLst>
                                          <p:attrName>r</p:attrName>
                                        </p:attrNameLst>
                                      </p:cBhvr>
                                    </p:animRot>
                                    <p:animRot by="-240000">
                                      <p:cBhvr>
                                        <p:cTn id="95" dur="200" fill="hold">
                                          <p:stCondLst>
                                            <p:cond delay="200"/>
                                          </p:stCondLst>
                                        </p:cTn>
                                        <p:tgtEl>
                                          <p:spTgt spid="26"/>
                                        </p:tgtEl>
                                        <p:attrNameLst>
                                          <p:attrName>r</p:attrName>
                                        </p:attrNameLst>
                                      </p:cBhvr>
                                    </p:animRot>
                                    <p:animRot by="240000">
                                      <p:cBhvr>
                                        <p:cTn id="96" dur="200" fill="hold">
                                          <p:stCondLst>
                                            <p:cond delay="400"/>
                                          </p:stCondLst>
                                        </p:cTn>
                                        <p:tgtEl>
                                          <p:spTgt spid="26"/>
                                        </p:tgtEl>
                                        <p:attrNameLst>
                                          <p:attrName>r</p:attrName>
                                        </p:attrNameLst>
                                      </p:cBhvr>
                                    </p:animRot>
                                    <p:animRot by="-240000">
                                      <p:cBhvr>
                                        <p:cTn id="97" dur="200" fill="hold">
                                          <p:stCondLst>
                                            <p:cond delay="600"/>
                                          </p:stCondLst>
                                        </p:cTn>
                                        <p:tgtEl>
                                          <p:spTgt spid="26"/>
                                        </p:tgtEl>
                                        <p:attrNameLst>
                                          <p:attrName>r</p:attrName>
                                        </p:attrNameLst>
                                      </p:cBhvr>
                                    </p:animRot>
                                    <p:animRot by="120000">
                                      <p:cBhvr>
                                        <p:cTn id="98" dur="200" fill="hold">
                                          <p:stCondLst>
                                            <p:cond delay="800"/>
                                          </p:stCondLst>
                                        </p:cTn>
                                        <p:tgtEl>
                                          <p:spTgt spid="26"/>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6"/>
                  </p:tgtEl>
                </p:cond>
              </p:nextCondLst>
            </p:seq>
            <p:seq concurrent="1" nextAc="seek">
              <p:cTn id="99" restart="whenNotActive" fill="hold" evtFilter="cancelBubble" nodeType="interactiveSeq">
                <p:stCondLst>
                  <p:cond evt="onClick" delay="0">
                    <p:tgtEl>
                      <p:spTgt spid="27"/>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7"/>
                                        </p:tgtEl>
                                        <p:attrNameLst>
                                          <p:attrName>fillcolor</p:attrName>
                                        </p:attrNameLst>
                                      </p:cBhvr>
                                      <p:to>
                                        <a:srgbClr val="FFFF66"/>
                                      </p:to>
                                    </p:animClr>
                                    <p:set>
                                      <p:cBhvr>
                                        <p:cTn id="104" dur="1000" fill="hold"/>
                                        <p:tgtEl>
                                          <p:spTgt spid="27"/>
                                        </p:tgtEl>
                                        <p:attrNameLst>
                                          <p:attrName>fill.type</p:attrName>
                                        </p:attrNameLst>
                                      </p:cBhvr>
                                      <p:to>
                                        <p:strVal val="solid"/>
                                      </p:to>
                                    </p:set>
                                    <p:set>
                                      <p:cBhvr>
                                        <p:cTn id="105" dur="1000" fill="hold"/>
                                        <p:tgtEl>
                                          <p:spTgt spid="27"/>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6"/>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8"/>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7"/>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7"/>
                  </p:tgtEl>
                </p:cond>
              </p:nextCondLst>
            </p:seq>
            <p:seq concurrent="1" nextAc="seek">
              <p:cTn id="118" restart="whenNotActive" fill="hold" evtFilter="cancelBubble" nodeType="interactiveSeq">
                <p:stCondLst>
                  <p:cond evt="onClick" delay="0">
                    <p:tgtEl>
                      <p:spTgt spid="28"/>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8"/>
                                        </p:tgtEl>
                                        <p:attrNameLst>
                                          <p:attrName>style.color</p:attrName>
                                        </p:attrNameLst>
                                      </p:cBhvr>
                                      <p:to>
                                        <a:srgbClr val="FF9966"/>
                                      </p:to>
                                    </p:animClr>
                                    <p:animClr clrSpc="rgb">
                                      <p:cBhvr>
                                        <p:cTn id="123" dur="100" fill="hold"/>
                                        <p:tgtEl>
                                          <p:spTgt spid="28"/>
                                        </p:tgtEl>
                                        <p:attrNameLst>
                                          <p:attrName>fillcolor</p:attrName>
                                        </p:attrNameLst>
                                      </p:cBhvr>
                                      <p:to>
                                        <a:srgbClr val="FF9966"/>
                                      </p:to>
                                    </p:animClr>
                                    <p:set>
                                      <p:cBhvr>
                                        <p:cTn id="124" dur="100" fill="hold"/>
                                        <p:tgtEl>
                                          <p:spTgt spid="28"/>
                                        </p:tgtEl>
                                        <p:attrNameLst>
                                          <p:attrName>fill.type</p:attrName>
                                        </p:attrNameLst>
                                      </p:cBhvr>
                                      <p:to>
                                        <p:strVal val="solid"/>
                                      </p:to>
                                    </p:set>
                                    <p:set>
                                      <p:cBhvr>
                                        <p:cTn id="125" dur="100" fill="hold"/>
                                        <p:tgtEl>
                                          <p:spTgt spid="28"/>
                                        </p:tgtEl>
                                        <p:attrNameLst>
                                          <p:attrName>fill.on</p:attrName>
                                        </p:attrNameLst>
                                      </p:cBhvr>
                                      <p:to>
                                        <p:strVal val="true"/>
                                      </p:to>
                                    </p:set>
                                    <p:animRot by="120000">
                                      <p:cBhvr>
                                        <p:cTn id="126" dur="100" fill="hold">
                                          <p:stCondLst>
                                            <p:cond delay="0"/>
                                          </p:stCondLst>
                                        </p:cTn>
                                        <p:tgtEl>
                                          <p:spTgt spid="28"/>
                                        </p:tgtEl>
                                        <p:attrNameLst>
                                          <p:attrName>r</p:attrName>
                                        </p:attrNameLst>
                                      </p:cBhvr>
                                    </p:animRot>
                                    <p:animRot by="-240000">
                                      <p:cBhvr>
                                        <p:cTn id="127" dur="200" fill="hold">
                                          <p:stCondLst>
                                            <p:cond delay="200"/>
                                          </p:stCondLst>
                                        </p:cTn>
                                        <p:tgtEl>
                                          <p:spTgt spid="28"/>
                                        </p:tgtEl>
                                        <p:attrNameLst>
                                          <p:attrName>r</p:attrName>
                                        </p:attrNameLst>
                                      </p:cBhvr>
                                    </p:animRot>
                                    <p:animRot by="240000">
                                      <p:cBhvr>
                                        <p:cTn id="128" dur="200" fill="hold">
                                          <p:stCondLst>
                                            <p:cond delay="400"/>
                                          </p:stCondLst>
                                        </p:cTn>
                                        <p:tgtEl>
                                          <p:spTgt spid="28"/>
                                        </p:tgtEl>
                                        <p:attrNameLst>
                                          <p:attrName>r</p:attrName>
                                        </p:attrNameLst>
                                      </p:cBhvr>
                                    </p:animRot>
                                    <p:animRot by="-240000">
                                      <p:cBhvr>
                                        <p:cTn id="129" dur="200" fill="hold">
                                          <p:stCondLst>
                                            <p:cond delay="600"/>
                                          </p:stCondLst>
                                        </p:cTn>
                                        <p:tgtEl>
                                          <p:spTgt spid="28"/>
                                        </p:tgtEl>
                                        <p:attrNameLst>
                                          <p:attrName>r</p:attrName>
                                        </p:attrNameLst>
                                      </p:cBhvr>
                                    </p:animRot>
                                    <p:animRot by="120000">
                                      <p:cBhvr>
                                        <p:cTn id="130" dur="200" fill="hold">
                                          <p:stCondLst>
                                            <p:cond delay="800"/>
                                          </p:stCondLst>
                                        </p:cTn>
                                        <p:tgtEl>
                                          <p:spTgt spid="28"/>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8"/>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5" grpId="0" animBg="1"/>
      <p:bldP spid="26" grpId="0" animBg="1"/>
      <p:bldP spid="26" grpId="1" animBg="1"/>
      <p:bldP spid="26" grpId="2" animBg="1"/>
      <p:bldP spid="27" grpId="0" animBg="1"/>
      <p:bldP spid="27" grpId="1"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Une étude américaine et australienne qui vient d’être publiée tire le signal d’alarme concernant l’état de la ressource en poissons des mers et océans. Au rythme où vont les choses 90% des poissons auront totalement disparus dans cinquante ans si on ne fait rien. A titre d’exemple, la morue a déjà disparu au large de Terre-Neuve.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étude dit que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Nous chassons trop d’animaux sauvages.</a:t>
            </a:r>
            <a:endParaRPr lang="fr-FR" sz="2200" dirty="0">
              <a:solidFill>
                <a:schemeClr val="tx1"/>
              </a:solidFill>
              <a:latin typeface="Verdana" pitchFamily="34" charset="0"/>
              <a:ea typeface="Verdana" pitchFamily="34" charset="0"/>
              <a:cs typeface="Verdana" pitchFamily="34" charset="0"/>
            </a:endParaRP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Nous pêchons beaucoup trop de poissons.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Nous mangeons trop de viande.</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Au large de Terre-Neuve, on ne trouve plus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harengs.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sardines.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morues.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Pour la première fois en Europe des citoyens sont descendus dans la rue pour manifester en demandant que des mesures concrètes soient prises par les gouvernements pour  limiter le réchauffement climatique.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citoyens européens ont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Manifesté dans les rues.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Défilé lors d’un gigantesque carnaval.</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Nettoyé les plages du littoral.</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européens réclament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économies d’énergie.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diminution du réchauffement climatique.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subventions pour leur chauffage.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Suite aux modifications du climat et notamment les changements des courants marins comme le Gulf Stream, le Nord de l’Europe pourrait connaître un nouvel âge glaciaire d’ici les quarante prochaines années.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Nord de l’Europe va connaître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stabilité de la température.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a:t>
            </a:r>
            <a:r>
              <a:rPr lang="de-DE" sz="2200" dirty="0" smtClean="0">
                <a:solidFill>
                  <a:schemeClr val="tx1"/>
                </a:solidFill>
                <a:latin typeface="Verdana" pitchFamily="34" charset="0"/>
                <a:ea typeface="Verdana" pitchFamily="34" charset="0"/>
                <a:cs typeface="Verdana" pitchFamily="34" charset="0"/>
              </a:rPr>
              <a:t> </a:t>
            </a:r>
            <a:r>
              <a:rPr lang="fr-FR" sz="2200" dirty="0" smtClean="0">
                <a:solidFill>
                  <a:schemeClr val="tx1"/>
                </a:solidFill>
                <a:latin typeface="Verdana" pitchFamily="34" charset="0"/>
                <a:ea typeface="Verdana" pitchFamily="34" charset="0"/>
                <a:cs typeface="Verdana" pitchFamily="34" charset="0"/>
              </a:rPr>
              <a:t>réchauffement important.</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rgbClr val="000000"/>
                </a:solidFill>
                <a:latin typeface="Verdana" pitchFamily="34" charset="0"/>
              </a:rPr>
              <a:t>Un nouvel âge glaciaire.</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climat du Nord de l’Europe va être modifié par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changements de climat au bord de la mer.</a:t>
            </a:r>
            <a:endParaRPr lang="fr-FR" sz="2200" dirty="0">
              <a:solidFill>
                <a:schemeClr val="tx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changements de courants marins.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changements climatiques en montagne.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français considèrent le téléphone portable comme un appareil très utile servant à de plus en plus de choses. Toutefois dans les lieux publics  ils trouvent qu’il est parfois indiscret, ne respectant pas la liberté des autres.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français trouvent le téléphone portable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Totalement inutile.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Très utile.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Très peu utile.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Dans les lieux publics, Le téléphone portable est considéré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Comme indiscret.</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Comme nécessaire.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Comme inutile.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D’ici 50 ans, 30% des oiseaux auront disparu de la planète à cause du réchauffement climatique. En effet, les oiseaux ne peuvent plus se nourrir et donc ne se reproduisent plus.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réchauffement du climat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Menace les oiseaux.</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Augmentera le nombre d’oiseaux.</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Aide les oiseaux à se reproduire.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oiseaux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Pondent de plus en plus.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peuvent plus se reproduire.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migrent plus.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500" fill="hold"/>
                                        <p:tgtEl>
                                          <p:spTgt spid="23"/>
                                        </p:tgtEl>
                                        <p:attrNameLst>
                                          <p:attrName>fillcolor</p:attrName>
                                        </p:attrNameLst>
                                      </p:cBhvr>
                                      <p:to>
                                        <a:srgbClr val="FFFF66"/>
                                      </p:to>
                                    </p:animClr>
                                    <p:set>
                                      <p:cBhvr>
                                        <p:cTn id="104" dur="500" fill="hold"/>
                                        <p:tgtEl>
                                          <p:spTgt spid="23"/>
                                        </p:tgtEl>
                                        <p:attrNameLst>
                                          <p:attrName>fill.type</p:attrName>
                                        </p:attrNameLst>
                                      </p:cBhvr>
                                      <p:to>
                                        <p:strVal val="solid"/>
                                      </p:to>
                                    </p:set>
                                    <p:set>
                                      <p:cBhvr>
                                        <p:cTn id="105" dur="5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20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collecte sélective des déchets coûte plus cher qu’elle ne rapporte à notre société en raison de la consommation d’énergie qu’il faut pour les traiter.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collecte sélective des déchets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Coûte cher.</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bon marché.</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Coûte plus cher qu’elle ne rapporte.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traiter les déchets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faut très peu d’énergie.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faut beaucoup d’énergie.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ne faut pas d’énergie.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GDF vient de baptiser son nouveau méthanier capable de transporter 153 350 tonnes de gaz naturel liquéfié.</a:t>
            </a:r>
          </a:p>
          <a:p>
            <a:pPr algn="just"/>
            <a:r>
              <a:rPr lang="fr-FR" sz="2200" dirty="0" smtClean="0">
                <a:solidFill>
                  <a:schemeClr val="tx1"/>
                </a:solidFill>
                <a:latin typeface="Verdana" pitchFamily="34" charset="0"/>
                <a:ea typeface="Verdana" pitchFamily="34" charset="0"/>
                <a:cs typeface="Verdana" pitchFamily="34" charset="0"/>
              </a:rPr>
              <a:t>Ce qui correspond à la consommation annuelle d’une ville de 200 000 habitants.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GDF a inauguré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navire transportant du gaz.</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nouveau pipe-line.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gazoduc géant.</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méthanier peut transporter l’équivalent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consommation d’un village.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consommation pour un an.</a:t>
            </a:r>
            <a:endParaRPr lang="fr-FR" sz="2200" dirty="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consommation d’une grande ville.</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socialistes élisent leur champion qui va les représenter dans la campagne présidentielle.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socialistes ont choisi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Leur secrétaire général.</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nouveau porte-parole.</a:t>
            </a:r>
            <a:endParaRPr lang="fr-FR" sz="2200" dirty="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Leur candidat à l’élection présidentielle.</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Leur candidat a été désigné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une assemblée générale.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un vote.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le secrétaire du parti.</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informaticiens sont des gens très compliqués. Ils proposent toujours des solutions dont on n’a pas besoin et qui nous compliquent l’existence.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informaticiens sont en général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gens sympathiques.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gens très simples.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gens très compliqués.</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informaticiens proposent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idées nouvelles.</a:t>
            </a:r>
            <a:endParaRPr lang="fr-FR" sz="2200" dirty="0">
              <a:solidFill>
                <a:schemeClr val="tx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solutions inutiles.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solutions très utiles.</a:t>
            </a: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500" fill="hold"/>
                                        <p:tgtEl>
                                          <p:spTgt spid="20"/>
                                        </p:tgtEl>
                                        <p:attrNameLst>
                                          <p:attrName>fillcolor</p:attrName>
                                        </p:attrNameLst>
                                      </p:cBhvr>
                                      <p:to>
                                        <a:srgbClr val="FFFF66"/>
                                      </p:to>
                                    </p:animClr>
                                    <p:set>
                                      <p:cBhvr>
                                        <p:cTn id="80" dur="500" fill="hold"/>
                                        <p:tgtEl>
                                          <p:spTgt spid="20"/>
                                        </p:tgtEl>
                                        <p:attrNameLst>
                                          <p:attrName>fill.type</p:attrName>
                                        </p:attrNameLst>
                                      </p:cBhvr>
                                      <p:to>
                                        <p:strVal val="solid"/>
                                      </p:to>
                                    </p:set>
                                    <p:set>
                                      <p:cBhvr>
                                        <p:cTn id="81" dur="5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1560 François II sous l’influence du Duc de Guise fera pendre les partisans du prince de Condé qui avaient projeté d’enlever le roi pour défendre les protestants. Cela s’est passé à Amboise.</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400" dirty="0" smtClean="0"/>
              <a:t>L’histoire se passe à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Amboise.</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Chenonceau.</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Abbeville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Prince de Condé voulait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Enlever le Duc de Savoie.</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Assassiner le Duc de Guise.</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Enlever le roi François II.</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pharmaciens sont furieux car maintenant avec Internet on peut se fournir en médicaments à l’étranger.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pharmaciens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Vendent des médicaments sur internet.</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Vendent des médicaments à l’étranger.</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furieux à cause d’internet.</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Grâce à internet on peut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Acheter des médicaments en pharmacie.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Acheter des médicaments à l’étranger.</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Discuter avec son  pharmacien sur internet.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0.00047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500" fill="hold"/>
                                        <p:tgtEl>
                                          <p:spTgt spid="23"/>
                                        </p:tgtEl>
                                        <p:attrNameLst>
                                          <p:attrName>fillcolor</p:attrName>
                                        </p:attrNameLst>
                                      </p:cBhvr>
                                      <p:to>
                                        <a:srgbClr val="FFFF66"/>
                                      </p:to>
                                    </p:animClr>
                                    <p:set>
                                      <p:cBhvr>
                                        <p:cTn id="106" dur="500" fill="hold"/>
                                        <p:tgtEl>
                                          <p:spTgt spid="23"/>
                                        </p:tgtEl>
                                        <p:attrNameLst>
                                          <p:attrName>fill.type</p:attrName>
                                        </p:attrNameLst>
                                      </p:cBhvr>
                                      <p:to>
                                        <p:strVal val="solid"/>
                                      </p:to>
                                    </p:set>
                                    <p:set>
                                      <p:cBhvr>
                                        <p:cTn id="107" dur="5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Bientôt il sera totalement interdit de fumer dans tous les lieux publics à l’exception des cafés et restaurants. La France se cale ainsi sur les autres pays européens.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Bientôt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 pourra fumer partout.</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 ne pourra plus fumer dans les restaurants.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On ne pourra plus fumer dans les lieux publics.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matière d’arrêt du tabac, la France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à la pointe du progrès.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la traîne des pays européens.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avance sur les autres pays.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500" fill="hold"/>
                                        <p:tgtEl>
                                          <p:spTgt spid="20"/>
                                        </p:tgtEl>
                                        <p:attrNameLst>
                                          <p:attrName>fillcolor</p:attrName>
                                        </p:attrNameLst>
                                      </p:cBhvr>
                                      <p:to>
                                        <a:srgbClr val="FFFF66"/>
                                      </p:to>
                                    </p:animClr>
                                    <p:set>
                                      <p:cBhvr>
                                        <p:cTn id="80" dur="500" fill="hold"/>
                                        <p:tgtEl>
                                          <p:spTgt spid="20"/>
                                        </p:tgtEl>
                                        <p:attrNameLst>
                                          <p:attrName>fill.type</p:attrName>
                                        </p:attrNameLst>
                                      </p:cBhvr>
                                      <p:to>
                                        <p:strVal val="solid"/>
                                      </p:to>
                                    </p:set>
                                    <p:set>
                                      <p:cBhvr>
                                        <p:cTn id="81" dur="5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500" fill="hold"/>
                                        <p:tgtEl>
                                          <p:spTgt spid="23"/>
                                        </p:tgtEl>
                                        <p:attrNameLst>
                                          <p:attrName>fillcolor</p:attrName>
                                        </p:attrNameLst>
                                      </p:cBhvr>
                                      <p:to>
                                        <a:srgbClr val="FFFF66"/>
                                      </p:to>
                                    </p:animClr>
                                    <p:set>
                                      <p:cBhvr>
                                        <p:cTn id="106" dur="500" fill="hold"/>
                                        <p:tgtEl>
                                          <p:spTgt spid="23"/>
                                        </p:tgtEl>
                                        <p:attrNameLst>
                                          <p:attrName>fill.type</p:attrName>
                                        </p:attrNameLst>
                                      </p:cBhvr>
                                      <p:to>
                                        <p:strVal val="solid"/>
                                      </p:to>
                                    </p:set>
                                    <p:set>
                                      <p:cBhvr>
                                        <p:cTn id="107" dur="5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secrétaire général de l’ONU a annoncé que les conséquences du réchauffement climatique sont un danger et une menace aussi graves pour l’humanité que le sont les guerres.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réchauffement du climat est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danger aussi important que les guerres.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avancée pour l’humanité.</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résultat d’une guerre.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 prédictions sont annoncées par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Président français.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secrétaire de l’ONU.</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président de la commission européenne.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France a payé le prix fort de son refus d’envahir l’IRAK. Pendant deux ans les entreprises françaises ont été bannies des marchés anglo-saxons.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France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profité de la guerre en Irak.</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participé à la guerre en Irak.</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refusé de participer à la guerre en Irak.</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Pendant deux ans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y a eu la guerre en Irak.</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entreprises françaises ont été exclues</a:t>
            </a:r>
          </a:p>
          <a:p>
            <a:pPr algn="ctr"/>
            <a:r>
              <a:rPr lang="fr-FR" sz="2200" dirty="0" smtClean="0">
                <a:solidFill>
                  <a:schemeClr val="tx1"/>
                </a:solidFill>
                <a:latin typeface="Verdana" pitchFamily="34" charset="0"/>
                <a:ea typeface="Verdana" pitchFamily="34" charset="0"/>
                <a:cs typeface="Verdana" pitchFamily="34" charset="0"/>
              </a:rPr>
              <a:t>des marchés anglo-saxons.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sociétés françaises ont commercé</a:t>
            </a:r>
          </a:p>
          <a:p>
            <a:pPr algn="ctr"/>
            <a:r>
              <a:rPr lang="fr-FR" sz="2200" dirty="0" smtClean="0">
                <a:solidFill>
                  <a:schemeClr val="tx1"/>
                </a:solidFill>
                <a:latin typeface="Verdana" pitchFamily="34" charset="0"/>
                <a:ea typeface="Verdana" pitchFamily="34" charset="0"/>
                <a:cs typeface="Verdana" pitchFamily="34" charset="0"/>
              </a:rPr>
              <a:t>avec l’Irak.</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flamand est un dialecte contrairement au néerlandais qui est une langue. La différence vient de ce qu’il n’y a pas de grammaire flamande.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dit de cette langue qu’elle est un dialecte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français.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néerlandais.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flamand.</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qu’un dialecte devienne une langue, il faut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dictionnaire.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Qu’il soit parlé couramment.</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grammaire.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Avec les nouveaux matériaux isolants écologiques nous pouvons économiser jusqu’à 30% de notre facture d’énergie.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nouveaux isolants permettent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D’économiser l’énergie.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dépenser plus.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protéger les forêts.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5"/>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grpId="1" nodeType="clickEffect">
                                  <p:stCondLst>
                                    <p:cond delay="0"/>
                                  </p:stCondLst>
                                  <p:childTnLst>
                                    <p:animClr clrSpc="rgb">
                                      <p:cBhvr>
                                        <p:cTn id="39" dur="1000" fill="hold"/>
                                        <p:tgtEl>
                                          <p:spTgt spid="15"/>
                                        </p:tgtEl>
                                        <p:attrNameLst>
                                          <p:attrName>fillcolor</p:attrName>
                                        </p:attrNameLst>
                                      </p:cBhvr>
                                      <p:to>
                                        <a:srgbClr val="FFFF66"/>
                                      </p:to>
                                    </p:animClr>
                                    <p:set>
                                      <p:cBhvr>
                                        <p:cTn id="40" dur="1000" fill="hold"/>
                                        <p:tgtEl>
                                          <p:spTgt spid="15"/>
                                        </p:tgtEl>
                                        <p:attrNameLst>
                                          <p:attrName>fill.type</p:attrName>
                                        </p:attrNameLst>
                                      </p:cBhvr>
                                      <p:to>
                                        <p:strVal val="solid"/>
                                      </p:to>
                                    </p:set>
                                    <p:set>
                                      <p:cBhvr>
                                        <p:cTn id="41" dur="1000" fill="hold"/>
                                        <p:tgtEl>
                                          <p:spTgt spid="15"/>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ochette.wav"/>
                                        </p:tgtEl>
                                      </p:cMediaNode>
                                    </p:audio>
                                  </p:subTnLst>
                                </p:cTn>
                              </p:par>
                              <p:par>
                                <p:cTn id="42" presetID="1" presetClass="exit" presetSubtype="0" fill="hold" grpId="1" nodeType="withEffect">
                                  <p:stCondLst>
                                    <p:cond delay="0"/>
                                  </p:stCondLst>
                                  <p:childTnLst>
                                    <p:set>
                                      <p:cBhvr>
                                        <p:cTn id="43" dur="1" fill="hold">
                                          <p:stCondLst>
                                            <p:cond delay="0"/>
                                          </p:stCondLst>
                                        </p:cTn>
                                        <p:tgtEl>
                                          <p:spTgt spid="19"/>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20"/>
                                        </p:tgtEl>
                                        <p:attrNameLst>
                                          <p:attrName>style.visibility</p:attrName>
                                        </p:attrNameLst>
                                      </p:cBhvr>
                                      <p:to>
                                        <p:strVal val="hidden"/>
                                      </p:to>
                                    </p:set>
                                  </p:childTnLst>
                                </p:cTn>
                              </p:par>
                              <p:par>
                                <p:cTn id="46" presetID="34"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from="(-#ppt_w/2)" to="(#ppt_x)" calcmode="lin" valueType="num">
                                      <p:cBhvr>
                                        <p:cTn id="48" dur="600" fill="hold">
                                          <p:stCondLst>
                                            <p:cond delay="0"/>
                                          </p:stCondLst>
                                        </p:cTn>
                                        <p:tgtEl>
                                          <p:spTgt spid="18"/>
                                        </p:tgtEl>
                                        <p:attrNameLst>
                                          <p:attrName>ppt_x</p:attrName>
                                        </p:attrNameLst>
                                      </p:cBhvr>
                                    </p:anim>
                                    <p:anim from="0" to="-1.0" calcmode="lin" valueType="num">
                                      <p:cBhvr>
                                        <p:cTn id="49" dur="200" decel="50000" autoRev="1" fill="hold">
                                          <p:stCondLst>
                                            <p:cond delay="600"/>
                                          </p:stCondLst>
                                        </p:cTn>
                                        <p:tgtEl>
                                          <p:spTgt spid="18"/>
                                        </p:tgtEl>
                                        <p:attrNameLst>
                                          <p:attrName>xshear</p:attrName>
                                        </p:attrNameLst>
                                      </p:cBhvr>
                                    </p:anim>
                                    <p:animScale>
                                      <p:cBhvr>
                                        <p:cTn id="50" dur="200" decel="100000" autoRev="1" fill="hold">
                                          <p:stCondLst>
                                            <p:cond delay="600"/>
                                          </p:stCondLst>
                                        </p:cTn>
                                        <p:tgtEl>
                                          <p:spTgt spid="18"/>
                                        </p:tgtEl>
                                      </p:cBhvr>
                                      <p:from x="100000" y="100000"/>
                                      <p:to x="80000" y="100000"/>
                                    </p:animScale>
                                    <p:anim by="(#ppt_h/3+#ppt_w*0.1)" calcmode="lin" valueType="num">
                                      <p:cBhvr additive="sum">
                                        <p:cTn id="51"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5"/>
                  </p:tgtEl>
                </p:cond>
              </p:nextCondLst>
            </p:seq>
            <p:seq concurrent="1" nextAc="seek">
              <p:cTn id="52" restart="whenNotActive" fill="hold" evtFilter="cancelBubble" nodeType="interactiveSeq">
                <p:stCondLst>
                  <p:cond evt="onClick" delay="0">
                    <p:tgtEl>
                      <p:spTgt spid="19"/>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remove" grpId="0" nodeType="clickEffect">
                                  <p:stCondLst>
                                    <p:cond delay="0"/>
                                  </p:stCondLst>
                                  <p:childTnLst>
                                    <p:animClr clrSpc="rgb">
                                      <p:cBhvr override="childStyle">
                                        <p:cTn id="56" dur="100" fill="hold"/>
                                        <p:tgtEl>
                                          <p:spTgt spid="19"/>
                                        </p:tgtEl>
                                        <p:attrNameLst>
                                          <p:attrName>style.color</p:attrName>
                                        </p:attrNameLst>
                                      </p:cBhvr>
                                      <p:to>
                                        <a:srgbClr val="FF9966"/>
                                      </p:to>
                                    </p:animClr>
                                    <p:animClr clrSpc="rgb">
                                      <p:cBhvr>
                                        <p:cTn id="57" dur="100" fill="hold"/>
                                        <p:tgtEl>
                                          <p:spTgt spid="19"/>
                                        </p:tgtEl>
                                        <p:attrNameLst>
                                          <p:attrName>fillcolor</p:attrName>
                                        </p:attrNameLst>
                                      </p:cBhvr>
                                      <p:to>
                                        <a:srgbClr val="FF9966"/>
                                      </p:to>
                                    </p:animClr>
                                    <p:set>
                                      <p:cBhvr>
                                        <p:cTn id="58" dur="100" fill="hold"/>
                                        <p:tgtEl>
                                          <p:spTgt spid="19"/>
                                        </p:tgtEl>
                                        <p:attrNameLst>
                                          <p:attrName>fill.type</p:attrName>
                                        </p:attrNameLst>
                                      </p:cBhvr>
                                      <p:to>
                                        <p:strVal val="solid"/>
                                      </p:to>
                                    </p:set>
                                    <p:set>
                                      <p:cBhvr>
                                        <p:cTn id="59" dur="100" fill="hold"/>
                                        <p:tgtEl>
                                          <p:spTgt spid="19"/>
                                        </p:tgtEl>
                                        <p:attrNameLst>
                                          <p:attrName>fill.on</p:attrName>
                                        </p:attrNameLst>
                                      </p:cBhvr>
                                      <p:to>
                                        <p:strVal val="true"/>
                                      </p:to>
                                    </p:set>
                                    <p:animRot by="120000">
                                      <p:cBhvr>
                                        <p:cTn id="60" dur="100" fill="hold">
                                          <p:stCondLst>
                                            <p:cond delay="0"/>
                                          </p:stCondLst>
                                        </p:cTn>
                                        <p:tgtEl>
                                          <p:spTgt spid="19"/>
                                        </p:tgtEl>
                                        <p:attrNameLst>
                                          <p:attrName>r</p:attrName>
                                        </p:attrNameLst>
                                      </p:cBhvr>
                                    </p:animRot>
                                    <p:animRot by="-240000">
                                      <p:cBhvr>
                                        <p:cTn id="61" dur="200" fill="hold">
                                          <p:stCondLst>
                                            <p:cond delay="200"/>
                                          </p:stCondLst>
                                        </p:cTn>
                                        <p:tgtEl>
                                          <p:spTgt spid="19"/>
                                        </p:tgtEl>
                                        <p:attrNameLst>
                                          <p:attrName>r</p:attrName>
                                        </p:attrNameLst>
                                      </p:cBhvr>
                                    </p:animRot>
                                    <p:animRot by="240000">
                                      <p:cBhvr>
                                        <p:cTn id="62" dur="200" fill="hold">
                                          <p:stCondLst>
                                            <p:cond delay="400"/>
                                          </p:stCondLst>
                                        </p:cTn>
                                        <p:tgtEl>
                                          <p:spTgt spid="19"/>
                                        </p:tgtEl>
                                        <p:attrNameLst>
                                          <p:attrName>r</p:attrName>
                                        </p:attrNameLst>
                                      </p:cBhvr>
                                    </p:animRot>
                                    <p:animRot by="-240000">
                                      <p:cBhvr>
                                        <p:cTn id="63" dur="200" fill="hold">
                                          <p:stCondLst>
                                            <p:cond delay="600"/>
                                          </p:stCondLst>
                                        </p:cTn>
                                        <p:tgtEl>
                                          <p:spTgt spid="19"/>
                                        </p:tgtEl>
                                        <p:attrNameLst>
                                          <p:attrName>r</p:attrName>
                                        </p:attrNameLst>
                                      </p:cBhvr>
                                    </p:animRot>
                                    <p:animRot by="120000">
                                      <p:cBhvr>
                                        <p:cTn id="64" dur="200" fill="hold">
                                          <p:stCondLst>
                                            <p:cond delay="800"/>
                                          </p:stCondLst>
                                        </p:cTn>
                                        <p:tgtEl>
                                          <p:spTgt spid="19"/>
                                        </p:tgtEl>
                                        <p:attrNameLst>
                                          <p:attrName>r</p:attrName>
                                        </p:attrNameLst>
                                      </p:cBhvr>
                                    </p:animRot>
                                  </p:childTnLst>
                                  <p:subTnLst>
                                    <p:audio>
                                      <p:cMediaNode>
                                        <p:cTn display="0" masterRel="sameClick">
                                          <p:stCondLst>
                                            <p:cond evt="begin" delay="0">
                                              <p:tn val="55"/>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65" restart="whenNotActive" fill="hold" evtFilter="cancelBubble" nodeType="interactiveSeq">
                <p:stCondLst>
                  <p:cond evt="onClick" delay="0">
                    <p:tgtEl>
                      <p:spTgt spid="20"/>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remove" nodeType="clickEffect">
                                  <p:stCondLst>
                                    <p:cond delay="0"/>
                                  </p:stCondLst>
                                  <p:childTnLst>
                                    <p:animClr clrSpc="rgb">
                                      <p:cBhvr override="childStyle">
                                        <p:cTn id="69" dur="100" fill="hold"/>
                                        <p:tgtEl>
                                          <p:spTgt spid="20"/>
                                        </p:tgtEl>
                                        <p:attrNameLst>
                                          <p:attrName>style.color</p:attrName>
                                        </p:attrNameLst>
                                      </p:cBhvr>
                                      <p:to>
                                        <a:srgbClr val="FF9966"/>
                                      </p:to>
                                    </p:animClr>
                                    <p:animClr clrSpc="rgb">
                                      <p:cBhvr>
                                        <p:cTn id="70" dur="100" fill="hold"/>
                                        <p:tgtEl>
                                          <p:spTgt spid="20"/>
                                        </p:tgtEl>
                                        <p:attrNameLst>
                                          <p:attrName>fillcolor</p:attrName>
                                        </p:attrNameLst>
                                      </p:cBhvr>
                                      <p:to>
                                        <a:srgbClr val="FF9966"/>
                                      </p:to>
                                    </p:animClr>
                                    <p:set>
                                      <p:cBhvr>
                                        <p:cTn id="71" dur="100" fill="hold"/>
                                        <p:tgtEl>
                                          <p:spTgt spid="20"/>
                                        </p:tgtEl>
                                        <p:attrNameLst>
                                          <p:attrName>fill.type</p:attrName>
                                        </p:attrNameLst>
                                      </p:cBhvr>
                                      <p:to>
                                        <p:strVal val="solid"/>
                                      </p:to>
                                    </p:set>
                                    <p:set>
                                      <p:cBhvr>
                                        <p:cTn id="72" dur="100" fill="hold"/>
                                        <p:tgtEl>
                                          <p:spTgt spid="20"/>
                                        </p:tgtEl>
                                        <p:attrNameLst>
                                          <p:attrName>fill.on</p:attrName>
                                        </p:attrNameLst>
                                      </p:cBhvr>
                                      <p:to>
                                        <p:strVal val="true"/>
                                      </p:to>
                                    </p:set>
                                    <p:animRot by="120000">
                                      <p:cBhvr>
                                        <p:cTn id="73" dur="100" fill="hold">
                                          <p:stCondLst>
                                            <p:cond delay="0"/>
                                          </p:stCondLst>
                                        </p:cTn>
                                        <p:tgtEl>
                                          <p:spTgt spid="20"/>
                                        </p:tgtEl>
                                        <p:attrNameLst>
                                          <p:attrName>r</p:attrName>
                                        </p:attrNameLst>
                                      </p:cBhvr>
                                    </p:animRot>
                                    <p:animRot by="-240000">
                                      <p:cBhvr>
                                        <p:cTn id="74" dur="200" fill="hold">
                                          <p:stCondLst>
                                            <p:cond delay="200"/>
                                          </p:stCondLst>
                                        </p:cTn>
                                        <p:tgtEl>
                                          <p:spTgt spid="20"/>
                                        </p:tgtEl>
                                        <p:attrNameLst>
                                          <p:attrName>r</p:attrName>
                                        </p:attrNameLst>
                                      </p:cBhvr>
                                    </p:animRot>
                                    <p:animRot by="240000">
                                      <p:cBhvr>
                                        <p:cTn id="75" dur="200" fill="hold">
                                          <p:stCondLst>
                                            <p:cond delay="400"/>
                                          </p:stCondLst>
                                        </p:cTn>
                                        <p:tgtEl>
                                          <p:spTgt spid="20"/>
                                        </p:tgtEl>
                                        <p:attrNameLst>
                                          <p:attrName>r</p:attrName>
                                        </p:attrNameLst>
                                      </p:cBhvr>
                                    </p:animRot>
                                    <p:animRot by="-240000">
                                      <p:cBhvr>
                                        <p:cTn id="76" dur="200" fill="hold">
                                          <p:stCondLst>
                                            <p:cond delay="600"/>
                                          </p:stCondLst>
                                        </p:cTn>
                                        <p:tgtEl>
                                          <p:spTgt spid="20"/>
                                        </p:tgtEl>
                                        <p:attrNameLst>
                                          <p:attrName>r</p:attrName>
                                        </p:attrNameLst>
                                      </p:cBhvr>
                                    </p:animRot>
                                    <p:animRot by="120000">
                                      <p:cBhvr>
                                        <p:cTn id="77" dur="200" fill="hold">
                                          <p:stCondLst>
                                            <p:cond delay="800"/>
                                          </p:stCondLst>
                                        </p:cTn>
                                        <p:tgtEl>
                                          <p:spTgt spid="20"/>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trois ans les services postaux seront ouverts à la concurrence. Les postiers craignent pour leur emploi et pour leurs avantages conventionnels.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Dans trois ans, la Poste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Sera privatisée.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Sera une grande entreprise.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Sera ouverte à la concurrence.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postiers ont des craintes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Pour leurs salaires.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Pour leur emploi et leurs avantages sociaux.</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Pour le prix du timbre.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D’ici quelques mois il sera interdit de fumer dans tous les lieux publics et de travail à l’instar de ce qui se fait en Irlande et en Espagne.</a:t>
            </a:r>
          </a:p>
          <a:p>
            <a:pPr algn="just"/>
            <a:r>
              <a:rPr lang="fr-FR" sz="2200" dirty="0" smtClean="0">
                <a:solidFill>
                  <a:schemeClr val="tx1"/>
                </a:solidFill>
                <a:latin typeface="Verdana" pitchFamily="34" charset="0"/>
                <a:ea typeface="Verdana" pitchFamily="34" charset="0"/>
                <a:cs typeface="Verdana" pitchFamily="34" charset="0"/>
              </a:rPr>
              <a:t>Seuls les bureaux de tabac, les hôtels et les restaurants ont obtenus un délai d’un an avant de devoir appliquer la loi.</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bureaux de tabacs et les hôtels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contre l’interdiction de fumer.</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permettent plus de fumer.</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Permettent encore de fumer.</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On ne peut plus fumer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son salon.</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les lieux publics.</a:t>
            </a:r>
            <a:endParaRPr lang="de-DE" sz="2200" dirty="0" smtClean="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rue.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baisse du chômage en France ne vient pas du fait que les entreprises embauchent plus de salariés. Mais simplement du fait qu’il y a plus de gens qui prennent leur retraite et donc moins d’actifs disponibles sur le marché du travail.</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chômage a baissé grâce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Aux entreprises qui embauchent.</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départ à la retraite des salariés.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L’embauche des jeunes salariés.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y a de moins en moins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personnes actives disponibles.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chômeurs non diplômés.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personnes âgées au chômage.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500" fill="hold"/>
                                        <p:tgtEl>
                                          <p:spTgt spid="19"/>
                                        </p:tgtEl>
                                        <p:attrNameLst>
                                          <p:attrName>fillcolor</p:attrName>
                                        </p:attrNameLst>
                                      </p:cBhvr>
                                      <p:to>
                                        <a:srgbClr val="FFFF66"/>
                                      </p:to>
                                    </p:animClr>
                                    <p:set>
                                      <p:cBhvr>
                                        <p:cTn id="67" dur="500" fill="hold"/>
                                        <p:tgtEl>
                                          <p:spTgt spid="19"/>
                                        </p:tgtEl>
                                        <p:attrNameLst>
                                          <p:attrName>fill.type</p:attrName>
                                        </p:attrNameLst>
                                      </p:cBhvr>
                                      <p:to>
                                        <p:strVal val="solid"/>
                                      </p:to>
                                    </p:set>
                                    <p:set>
                                      <p:cBhvr>
                                        <p:cTn id="68" dur="5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viticulteurs français sont inquiets pour l’avenir. Leurs ventes diminuent d’année en année et le prix d’achat de leur production diminue aussi.</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viticulteurs français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optimistes.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inquiets.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découragés.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vente de leurs produits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Augmente chaque année.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Reste stable d’année en année.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Diminue chaque année.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500" fill="hold"/>
                                        <p:tgtEl>
                                          <p:spTgt spid="24"/>
                                        </p:tgtEl>
                                        <p:attrNameLst>
                                          <p:attrName>fillcolor</p:attrName>
                                        </p:attrNameLst>
                                      </p:cBhvr>
                                      <p:to>
                                        <a:srgbClr val="FFFF66"/>
                                      </p:to>
                                    </p:animClr>
                                    <p:set>
                                      <p:cBhvr>
                                        <p:cTn id="119" dur="500" fill="hold"/>
                                        <p:tgtEl>
                                          <p:spTgt spid="24"/>
                                        </p:tgtEl>
                                        <p:attrNameLst>
                                          <p:attrName>fill.type</p:attrName>
                                        </p:attrNameLst>
                                      </p:cBhvr>
                                      <p:to>
                                        <p:strVal val="solid"/>
                                      </p:to>
                                    </p:set>
                                    <p:set>
                                      <p:cBhvr>
                                        <p:cTn id="120" dur="5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C’est en allant au jeu de paume, ancêtre du tennis actuel, que le roi Charles VIII perdit la vie. En descendant dans la fosse, il se cogna la tête contre le linteau d’une porte et mourut d’un traumatisme crânien.</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jeu de Paume donna naissance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tennis.</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football.</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À la pétanque.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Charles VIII est mort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Guillotiné.</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Assassiné.</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D’un accident.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6"/>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6"/>
                                        </p:tgtEl>
                                        <p:attrNameLst>
                                          <p:attrName>style.color</p:attrName>
                                        </p:attrNameLst>
                                      </p:cBhvr>
                                      <p:to>
                                        <a:srgbClr val="FF9966"/>
                                      </p:to>
                                    </p:animClr>
                                    <p:animClr clrSpc="rgb">
                                      <p:cBhvr>
                                        <p:cTn id="104" dur="100" fill="hold"/>
                                        <p:tgtEl>
                                          <p:spTgt spid="16"/>
                                        </p:tgtEl>
                                        <p:attrNameLst>
                                          <p:attrName>fillcolor</p:attrName>
                                        </p:attrNameLst>
                                      </p:cBhvr>
                                      <p:to>
                                        <a:srgbClr val="FF9966"/>
                                      </p:to>
                                    </p:animClr>
                                    <p:set>
                                      <p:cBhvr>
                                        <p:cTn id="105" dur="100" fill="hold"/>
                                        <p:tgtEl>
                                          <p:spTgt spid="16"/>
                                        </p:tgtEl>
                                        <p:attrNameLst>
                                          <p:attrName>fill.type</p:attrName>
                                        </p:attrNameLst>
                                      </p:cBhvr>
                                      <p:to>
                                        <p:strVal val="solid"/>
                                      </p:to>
                                    </p:set>
                                    <p:set>
                                      <p:cBhvr>
                                        <p:cTn id="106" dur="100" fill="hold"/>
                                        <p:tgtEl>
                                          <p:spTgt spid="16"/>
                                        </p:tgtEl>
                                        <p:attrNameLst>
                                          <p:attrName>fill.on</p:attrName>
                                        </p:attrNameLst>
                                      </p:cBhvr>
                                      <p:to>
                                        <p:strVal val="true"/>
                                      </p:to>
                                    </p:set>
                                    <p:animRot by="120000">
                                      <p:cBhvr>
                                        <p:cTn id="107" dur="100" fill="hold">
                                          <p:stCondLst>
                                            <p:cond delay="0"/>
                                          </p:stCondLst>
                                        </p:cTn>
                                        <p:tgtEl>
                                          <p:spTgt spid="16"/>
                                        </p:tgtEl>
                                        <p:attrNameLst>
                                          <p:attrName>r</p:attrName>
                                        </p:attrNameLst>
                                      </p:cBhvr>
                                    </p:animRot>
                                    <p:animRot by="-240000">
                                      <p:cBhvr>
                                        <p:cTn id="108" dur="200" fill="hold">
                                          <p:stCondLst>
                                            <p:cond delay="200"/>
                                          </p:stCondLst>
                                        </p:cTn>
                                        <p:tgtEl>
                                          <p:spTgt spid="16"/>
                                        </p:tgtEl>
                                        <p:attrNameLst>
                                          <p:attrName>r</p:attrName>
                                        </p:attrNameLst>
                                      </p:cBhvr>
                                    </p:animRot>
                                    <p:animRot by="240000">
                                      <p:cBhvr>
                                        <p:cTn id="109" dur="200" fill="hold">
                                          <p:stCondLst>
                                            <p:cond delay="400"/>
                                          </p:stCondLst>
                                        </p:cTn>
                                        <p:tgtEl>
                                          <p:spTgt spid="16"/>
                                        </p:tgtEl>
                                        <p:attrNameLst>
                                          <p:attrName>r</p:attrName>
                                        </p:attrNameLst>
                                      </p:cBhvr>
                                    </p:animRot>
                                    <p:animRot by="-240000">
                                      <p:cBhvr>
                                        <p:cTn id="110" dur="200" fill="hold">
                                          <p:stCondLst>
                                            <p:cond delay="600"/>
                                          </p:stCondLst>
                                        </p:cTn>
                                        <p:tgtEl>
                                          <p:spTgt spid="16"/>
                                        </p:tgtEl>
                                        <p:attrNameLst>
                                          <p:attrName>r</p:attrName>
                                        </p:attrNameLst>
                                      </p:cBhvr>
                                    </p:animRot>
                                    <p:animRot by="120000">
                                      <p:cBhvr>
                                        <p:cTn id="111" dur="200" fill="hold">
                                          <p:stCondLst>
                                            <p:cond delay="800"/>
                                          </p:stCondLst>
                                        </p:cTn>
                                        <p:tgtEl>
                                          <p:spTgt spid="16"/>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2" restart="whenNotActive" fill="hold" evtFilter="cancelBubble" nodeType="interactiveSeq">
                <p:stCondLst>
                  <p:cond evt="onClick" delay="0">
                    <p:tgtEl>
                      <p:spTgt spid="17"/>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17"/>
                                        </p:tgtEl>
                                        <p:attrNameLst>
                                          <p:attrName>fillcolor</p:attrName>
                                        </p:attrNameLst>
                                      </p:cBhvr>
                                      <p:to>
                                        <a:srgbClr val="FFFF66"/>
                                      </p:to>
                                    </p:animClr>
                                    <p:set>
                                      <p:cBhvr>
                                        <p:cTn id="117" dur="1000" fill="hold"/>
                                        <p:tgtEl>
                                          <p:spTgt spid="17"/>
                                        </p:tgtEl>
                                        <p:attrNameLst>
                                          <p:attrName>fill.type</p:attrName>
                                        </p:attrNameLst>
                                      </p:cBhvr>
                                      <p:to>
                                        <p:strVal val="solid"/>
                                      </p:to>
                                    </p:set>
                                    <p:set>
                                      <p:cBhvr>
                                        <p:cTn id="118" dur="1000" fill="hold"/>
                                        <p:tgtEl>
                                          <p:spTgt spid="17"/>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6"/>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17"/>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1"/>
                                        </p:tgtEl>
                                        <p:attrNameLst>
                                          <p:attrName>style.visibility</p:attrName>
                                        </p:attrNameLst>
                                      </p:cBhvr>
                                      <p:to>
                                        <p:strVal val="visible"/>
                                      </p:to>
                                    </p:set>
                                    <p:anim from="(-#ppt_w/2)" to="(#ppt_x)" calcmode="lin" valueType="num">
                                      <p:cBhvr>
                                        <p:cTn id="127" dur="600" fill="hold">
                                          <p:stCondLst>
                                            <p:cond delay="0"/>
                                          </p:stCondLst>
                                        </p:cTn>
                                        <p:tgtEl>
                                          <p:spTgt spid="11"/>
                                        </p:tgtEl>
                                        <p:attrNameLst>
                                          <p:attrName>ppt_x</p:attrName>
                                        </p:attrNameLst>
                                      </p:cBhvr>
                                    </p:anim>
                                    <p:anim from="0" to="-1.0" calcmode="lin" valueType="num">
                                      <p:cBhvr>
                                        <p:cTn id="128" dur="200" decel="50000" autoRev="1" fill="hold">
                                          <p:stCondLst>
                                            <p:cond delay="600"/>
                                          </p:stCondLst>
                                        </p:cTn>
                                        <p:tgtEl>
                                          <p:spTgt spid="11"/>
                                        </p:tgtEl>
                                        <p:attrNameLst>
                                          <p:attrName>xshear</p:attrName>
                                        </p:attrNameLst>
                                      </p:cBhvr>
                                    </p:anim>
                                    <p:animScale>
                                      <p:cBhvr>
                                        <p:cTn id="129" dur="200" decel="100000" autoRev="1" fill="hold">
                                          <p:stCondLst>
                                            <p:cond delay="600"/>
                                          </p:stCondLst>
                                        </p:cTn>
                                        <p:tgtEl>
                                          <p:spTgt spid="11"/>
                                        </p:tgtEl>
                                      </p:cBhvr>
                                      <p:from x="100000" y="100000"/>
                                      <p:to x="80000" y="100000"/>
                                    </p:animScale>
                                    <p:anim by="(#ppt_h/3+#ppt_w*0.1)" calcmode="lin" valueType="num">
                                      <p:cBhvr additive="sum">
                                        <p:cTn id="130"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90% des produits qui vont être consommés durant les fêtes de fin d’année dans les pays d’Europe sont fabriqués ou conditionnés en Chine. Pour exemple : un navire transportant 30 000 conteneurs vient d’arriver dans un port britannique.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Chine est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pays le plus exportateur.</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pays le plus importateur.</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plus grand constructeur de navire.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marchandises fabriquées en Chine arrivent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avion.</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train.</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bateau.</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Si nous voulons réduire la quantité de CO2 dans l’atmosphère d’ici les 30 prochaines années, nous devons réduire notre consommation d’énergie de 85%.</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réduire nos rejets de gaz carbonique nous devons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Augmenter la consommation d’énergie.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Réduire la consommation d’énergie.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Stabiliser la consommation d’énergie.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consommation d’énergie provoque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L’émission de gaz carbonique.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L’émission de  neige carbonique.</a:t>
            </a:r>
            <a:endParaRPr lang="de-DE" sz="2200" dirty="0" smtClean="0">
              <a:solidFill>
                <a:schemeClr val="tx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L’émission d’oxygène.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l’instar des américains nous devenons obèses avec plus d’un enfant sur trois en surpoids. En cause, notre consommation excessive de sucre.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Nos enfants deviennent obèses comme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Espagnols.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Américains.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Britanniques.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Ils deviennent obèse à cause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sucre.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lait.</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viande.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1845, le Mildiou provoqua une famine qui décima la population irlandaise. Il y eut 1 million de mort et 2.5 millions d’Irlandais émigrèrent aux Etats-Unis.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1845 la population irlandaise fut décimée par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Mildiou.</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famine.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guerre.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Beaucoup d’Irlandais durent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Quitter le pays.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Cultiver la pomme de terre.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Rentrer au pays.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10 juin 1944, la division allemande </a:t>
            </a:r>
            <a:r>
              <a:rPr lang="fr-FR" sz="2200" dirty="0" err="1" smtClean="0">
                <a:solidFill>
                  <a:schemeClr val="tx1"/>
                </a:solidFill>
                <a:latin typeface="Verdana" pitchFamily="34" charset="0"/>
                <a:ea typeface="Verdana" pitchFamily="34" charset="0"/>
                <a:cs typeface="Verdana" pitchFamily="34" charset="0"/>
              </a:rPr>
              <a:t>Das</a:t>
            </a:r>
            <a:r>
              <a:rPr lang="fr-FR" sz="2200" dirty="0" smtClean="0">
                <a:solidFill>
                  <a:schemeClr val="tx1"/>
                </a:solidFill>
                <a:latin typeface="Verdana" pitchFamily="34" charset="0"/>
                <a:ea typeface="Verdana" pitchFamily="34" charset="0"/>
                <a:cs typeface="Verdana" pitchFamily="34" charset="0"/>
              </a:rPr>
              <a:t> Reich extermina toute la population d’un petit village prospère du Limousin. En quelques heures les 642 habitants d’</a:t>
            </a:r>
            <a:r>
              <a:rPr lang="fr-FR" sz="2200" dirty="0" err="1" smtClean="0">
                <a:solidFill>
                  <a:schemeClr val="tx1"/>
                </a:solidFill>
                <a:latin typeface="Verdana" pitchFamily="34" charset="0"/>
                <a:ea typeface="Verdana" pitchFamily="34" charset="0"/>
                <a:cs typeface="Verdana" pitchFamily="34" charset="0"/>
              </a:rPr>
              <a:t>Oradour</a:t>
            </a:r>
            <a:r>
              <a:rPr lang="fr-FR" sz="2200" dirty="0" smtClean="0">
                <a:solidFill>
                  <a:schemeClr val="tx1"/>
                </a:solidFill>
                <a:latin typeface="Verdana" pitchFamily="34" charset="0"/>
                <a:ea typeface="Verdana" pitchFamily="34" charset="0"/>
                <a:cs typeface="Verdana" pitchFamily="34" charset="0"/>
              </a:rPr>
              <a:t> sur Glane furent massacrés et brûlés. Le village fut entièrement incendié.</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habitants d’</a:t>
            </a:r>
            <a:r>
              <a:rPr lang="fr-FR" sz="2200" dirty="0" err="1" smtClean="0">
                <a:solidFill>
                  <a:schemeClr val="bg1"/>
                </a:solidFill>
                <a:latin typeface="Verdana" pitchFamily="34" charset="0"/>
                <a:ea typeface="Verdana" pitchFamily="34" charset="0"/>
                <a:cs typeface="Verdana" pitchFamily="34" charset="0"/>
              </a:rPr>
              <a:t>Oradour</a:t>
            </a:r>
            <a:r>
              <a:rPr lang="fr-FR" sz="2200" dirty="0" smtClean="0">
                <a:solidFill>
                  <a:schemeClr val="bg1"/>
                </a:solidFill>
                <a:latin typeface="Verdana" pitchFamily="34" charset="0"/>
                <a:ea typeface="Verdana" pitchFamily="34" charset="0"/>
                <a:cs typeface="Verdana" pitchFamily="34" charset="0"/>
              </a:rPr>
              <a:t> sur Glane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Furent tués par les Nazis.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Furent les plus prospères du Limousin.</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Furent les ennemis des Allemands.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err="1" smtClean="0">
                <a:solidFill>
                  <a:schemeClr val="bg1"/>
                </a:solidFill>
                <a:latin typeface="Verdana" pitchFamily="34" charset="0"/>
                <a:ea typeface="Verdana" pitchFamily="34" charset="0"/>
                <a:cs typeface="Verdana" pitchFamily="34" charset="0"/>
              </a:rPr>
              <a:t>Oradour</a:t>
            </a:r>
            <a:r>
              <a:rPr lang="fr-FR" sz="2200" dirty="0" smtClean="0">
                <a:solidFill>
                  <a:schemeClr val="bg1"/>
                </a:solidFill>
                <a:latin typeface="Verdana" pitchFamily="34" charset="0"/>
                <a:ea typeface="Verdana" pitchFamily="34" charset="0"/>
                <a:cs typeface="Verdana" pitchFamily="34" charset="0"/>
              </a:rPr>
              <a:t> sur Glane se trouve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Languedoc.</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Haute Savoie.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le Limousin.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0.00023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C’est le consul de Suède en place à Paris qui évita la destruction de Paris par les Allemands lors de la débâcle en 1944. Il déclara à Von </a:t>
            </a:r>
            <a:r>
              <a:rPr lang="fr-FR" sz="2200" dirty="0" err="1" smtClean="0">
                <a:solidFill>
                  <a:schemeClr val="tx1"/>
                </a:solidFill>
                <a:latin typeface="Verdana" pitchFamily="34" charset="0"/>
                <a:ea typeface="Verdana" pitchFamily="34" charset="0"/>
                <a:cs typeface="Verdana" pitchFamily="34" charset="0"/>
              </a:rPr>
              <a:t>Schoeltiz</a:t>
            </a:r>
            <a:r>
              <a:rPr lang="fr-FR" sz="2200" dirty="0" smtClean="0">
                <a:solidFill>
                  <a:schemeClr val="tx1"/>
                </a:solidFill>
                <a:latin typeface="Verdana" pitchFamily="34" charset="0"/>
                <a:ea typeface="Verdana" pitchFamily="34" charset="0"/>
                <a:cs typeface="Verdana" pitchFamily="34" charset="0"/>
              </a:rPr>
              <a:t>, général commandant la place de Paris, que bientôt il implorerait la clémence des Alliés.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1944, La destruction de Paris fut évitée grâce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un général allemand.</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consul de Suède à Paris.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Aux Alliés.</a:t>
            </a:r>
            <a:endParaRPr lang="fr-FR" sz="2200" dirty="0">
              <a:solidFill>
                <a:schemeClr val="tx1"/>
              </a:solidFill>
              <a:latin typeface="Verdana" pitchFamily="34" charset="0"/>
              <a:ea typeface="Verdana" pitchFamily="34" charset="0"/>
              <a:cs typeface="Verdana" pitchFamily="34" charset="0"/>
            </a:endParaRPr>
          </a:p>
        </p:txBody>
      </p:sp>
      <p:sp>
        <p:nvSpPr>
          <p:cNvPr id="22" name="Bouton d'action : Personnalisé 21">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1944, pour les Allemands, ce fût :</a:t>
            </a:r>
            <a:endParaRPr lang="fr-FR" sz="2200" dirty="0">
              <a:solidFill>
                <a:schemeClr val="bg1"/>
              </a:solidFill>
              <a:latin typeface="Verdana" pitchFamily="34" charset="0"/>
              <a:ea typeface="Verdana" pitchFamily="34" charset="0"/>
              <a:cs typeface="Verdana" pitchFamily="34" charset="0"/>
            </a:endParaRPr>
          </a:p>
        </p:txBody>
      </p:sp>
      <p:sp>
        <p:nvSpPr>
          <p:cNvPr id="23" name="Rectangle 2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débâcle.</a:t>
            </a:r>
          </a:p>
        </p:txBody>
      </p:sp>
      <p:sp>
        <p:nvSpPr>
          <p:cNvPr id="24" name="Rectangle 23">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victoire.</a:t>
            </a:r>
          </a:p>
        </p:txBody>
      </p:sp>
      <p:sp>
        <p:nvSpPr>
          <p:cNvPr id="25" name="Rectangle 24">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capitulation.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dissolve">
                                      <p:cBhvr>
                                        <p:cTn id="27" dur="500"/>
                                        <p:tgtEl>
                                          <p:spTgt spid="2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dissolve">
                                      <p:cBhvr>
                                        <p:cTn id="30" dur="500"/>
                                        <p:tgtEl>
                                          <p:spTgt spid="23"/>
                                        </p:tgtEl>
                                      </p:cBhvr>
                                    </p:animEffect>
                                  </p:childTnLst>
                                </p:cTn>
                              </p:par>
                              <p:par>
                                <p:cTn id="31" presetID="9"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dissolve">
                                      <p:cBhvr>
                                        <p:cTn id="33" dur="500"/>
                                        <p:tgtEl>
                                          <p:spTgt spid="24"/>
                                        </p:tgtEl>
                                      </p:cBhvr>
                                    </p:animEffect>
                                  </p:childTnLst>
                                </p:cTn>
                              </p:par>
                              <p:par>
                                <p:cTn id="34" presetID="9"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dissolve">
                                      <p:cBhvr>
                                        <p:cTn id="36" dur="500"/>
                                        <p:tgtEl>
                                          <p:spTgt spid="25"/>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3"/>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3"/>
                                        </p:tgtEl>
                                        <p:attrNameLst>
                                          <p:attrName>fillcolor</p:attrName>
                                        </p:attrNameLst>
                                      </p:cBhvr>
                                      <p:to>
                                        <a:srgbClr val="FFFF66"/>
                                      </p:to>
                                    </p:animClr>
                                    <p:set>
                                      <p:cBhvr>
                                        <p:cTn id="93" dur="1000" fill="hold"/>
                                        <p:tgtEl>
                                          <p:spTgt spid="23"/>
                                        </p:tgtEl>
                                        <p:attrNameLst>
                                          <p:attrName>fill.type</p:attrName>
                                        </p:attrNameLst>
                                      </p:cBhvr>
                                      <p:to>
                                        <p:strVal val="solid"/>
                                      </p:to>
                                    </p:set>
                                    <p:set>
                                      <p:cBhvr>
                                        <p:cTn id="94" dur="1000" fill="hold"/>
                                        <p:tgtEl>
                                          <p:spTgt spid="23"/>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4"/>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05" restart="whenNotActive" fill="hold" evtFilter="cancelBubble" nodeType="interactiveSeq">
                <p:stCondLst>
                  <p:cond evt="onClick" delay="0">
                    <p:tgtEl>
                      <p:spTgt spid="24"/>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4"/>
                                        </p:tgtEl>
                                        <p:attrNameLst>
                                          <p:attrName>style.color</p:attrName>
                                        </p:attrNameLst>
                                      </p:cBhvr>
                                      <p:to>
                                        <a:srgbClr val="FF9966"/>
                                      </p:to>
                                    </p:animClr>
                                    <p:animClr clrSpc="rgb">
                                      <p:cBhvr>
                                        <p:cTn id="110" dur="100" fill="hold"/>
                                        <p:tgtEl>
                                          <p:spTgt spid="24"/>
                                        </p:tgtEl>
                                        <p:attrNameLst>
                                          <p:attrName>fillcolor</p:attrName>
                                        </p:attrNameLst>
                                      </p:cBhvr>
                                      <p:to>
                                        <a:srgbClr val="FF9966"/>
                                      </p:to>
                                    </p:animClr>
                                    <p:set>
                                      <p:cBhvr>
                                        <p:cTn id="111" dur="100" fill="hold"/>
                                        <p:tgtEl>
                                          <p:spTgt spid="24"/>
                                        </p:tgtEl>
                                        <p:attrNameLst>
                                          <p:attrName>fill.type</p:attrName>
                                        </p:attrNameLst>
                                      </p:cBhvr>
                                      <p:to>
                                        <p:strVal val="solid"/>
                                      </p:to>
                                    </p:set>
                                    <p:set>
                                      <p:cBhvr>
                                        <p:cTn id="112" dur="100" fill="hold"/>
                                        <p:tgtEl>
                                          <p:spTgt spid="24"/>
                                        </p:tgtEl>
                                        <p:attrNameLst>
                                          <p:attrName>fill.on</p:attrName>
                                        </p:attrNameLst>
                                      </p:cBhvr>
                                      <p:to>
                                        <p:strVal val="true"/>
                                      </p:to>
                                    </p:set>
                                    <p:animRot by="120000">
                                      <p:cBhvr>
                                        <p:cTn id="113" dur="100" fill="hold">
                                          <p:stCondLst>
                                            <p:cond delay="0"/>
                                          </p:stCondLst>
                                        </p:cTn>
                                        <p:tgtEl>
                                          <p:spTgt spid="24"/>
                                        </p:tgtEl>
                                        <p:attrNameLst>
                                          <p:attrName>r</p:attrName>
                                        </p:attrNameLst>
                                      </p:cBhvr>
                                    </p:animRot>
                                    <p:animRot by="-240000">
                                      <p:cBhvr>
                                        <p:cTn id="114" dur="200" fill="hold">
                                          <p:stCondLst>
                                            <p:cond delay="200"/>
                                          </p:stCondLst>
                                        </p:cTn>
                                        <p:tgtEl>
                                          <p:spTgt spid="24"/>
                                        </p:tgtEl>
                                        <p:attrNameLst>
                                          <p:attrName>r</p:attrName>
                                        </p:attrNameLst>
                                      </p:cBhvr>
                                    </p:animRot>
                                    <p:animRot by="240000">
                                      <p:cBhvr>
                                        <p:cTn id="115" dur="200" fill="hold">
                                          <p:stCondLst>
                                            <p:cond delay="400"/>
                                          </p:stCondLst>
                                        </p:cTn>
                                        <p:tgtEl>
                                          <p:spTgt spid="24"/>
                                        </p:tgtEl>
                                        <p:attrNameLst>
                                          <p:attrName>r</p:attrName>
                                        </p:attrNameLst>
                                      </p:cBhvr>
                                    </p:animRot>
                                    <p:animRot by="-240000">
                                      <p:cBhvr>
                                        <p:cTn id="116" dur="200" fill="hold">
                                          <p:stCondLst>
                                            <p:cond delay="600"/>
                                          </p:stCondLst>
                                        </p:cTn>
                                        <p:tgtEl>
                                          <p:spTgt spid="24"/>
                                        </p:tgtEl>
                                        <p:attrNameLst>
                                          <p:attrName>r</p:attrName>
                                        </p:attrNameLst>
                                      </p:cBhvr>
                                    </p:animRot>
                                    <p:animRot by="120000">
                                      <p:cBhvr>
                                        <p:cTn id="117" dur="200" fill="hold">
                                          <p:stCondLst>
                                            <p:cond delay="800"/>
                                          </p:stCondLst>
                                        </p:cTn>
                                        <p:tgtEl>
                                          <p:spTgt spid="24"/>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seq concurrent="1" nextAc="seek">
              <p:cTn id="118" restart="whenNotActive" fill="hold" evtFilter="cancelBubble" nodeType="interactiveSeq">
                <p:stCondLst>
                  <p:cond evt="onClick" delay="0">
                    <p:tgtEl>
                      <p:spTgt spid="25"/>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5"/>
                                        </p:tgtEl>
                                        <p:attrNameLst>
                                          <p:attrName>style.color</p:attrName>
                                        </p:attrNameLst>
                                      </p:cBhvr>
                                      <p:to>
                                        <a:srgbClr val="FF9966"/>
                                      </p:to>
                                    </p:animClr>
                                    <p:animClr clrSpc="rgb">
                                      <p:cBhvr>
                                        <p:cTn id="123" dur="100" fill="hold"/>
                                        <p:tgtEl>
                                          <p:spTgt spid="25"/>
                                        </p:tgtEl>
                                        <p:attrNameLst>
                                          <p:attrName>fillcolor</p:attrName>
                                        </p:attrNameLst>
                                      </p:cBhvr>
                                      <p:to>
                                        <a:srgbClr val="FF9966"/>
                                      </p:to>
                                    </p:animClr>
                                    <p:set>
                                      <p:cBhvr>
                                        <p:cTn id="124" dur="100" fill="hold"/>
                                        <p:tgtEl>
                                          <p:spTgt spid="25"/>
                                        </p:tgtEl>
                                        <p:attrNameLst>
                                          <p:attrName>fill.type</p:attrName>
                                        </p:attrNameLst>
                                      </p:cBhvr>
                                      <p:to>
                                        <p:strVal val="solid"/>
                                      </p:to>
                                    </p:set>
                                    <p:set>
                                      <p:cBhvr>
                                        <p:cTn id="125" dur="100" fill="hold"/>
                                        <p:tgtEl>
                                          <p:spTgt spid="25"/>
                                        </p:tgtEl>
                                        <p:attrNameLst>
                                          <p:attrName>fill.on</p:attrName>
                                        </p:attrNameLst>
                                      </p:cBhvr>
                                      <p:to>
                                        <p:strVal val="true"/>
                                      </p:to>
                                    </p:set>
                                    <p:animRot by="120000">
                                      <p:cBhvr>
                                        <p:cTn id="126" dur="100" fill="hold">
                                          <p:stCondLst>
                                            <p:cond delay="0"/>
                                          </p:stCondLst>
                                        </p:cTn>
                                        <p:tgtEl>
                                          <p:spTgt spid="25"/>
                                        </p:tgtEl>
                                        <p:attrNameLst>
                                          <p:attrName>r</p:attrName>
                                        </p:attrNameLst>
                                      </p:cBhvr>
                                    </p:animRot>
                                    <p:animRot by="-240000">
                                      <p:cBhvr>
                                        <p:cTn id="127" dur="200" fill="hold">
                                          <p:stCondLst>
                                            <p:cond delay="200"/>
                                          </p:stCondLst>
                                        </p:cTn>
                                        <p:tgtEl>
                                          <p:spTgt spid="25"/>
                                        </p:tgtEl>
                                        <p:attrNameLst>
                                          <p:attrName>r</p:attrName>
                                        </p:attrNameLst>
                                      </p:cBhvr>
                                    </p:animRot>
                                    <p:animRot by="240000">
                                      <p:cBhvr>
                                        <p:cTn id="128" dur="200" fill="hold">
                                          <p:stCondLst>
                                            <p:cond delay="400"/>
                                          </p:stCondLst>
                                        </p:cTn>
                                        <p:tgtEl>
                                          <p:spTgt spid="25"/>
                                        </p:tgtEl>
                                        <p:attrNameLst>
                                          <p:attrName>r</p:attrName>
                                        </p:attrNameLst>
                                      </p:cBhvr>
                                    </p:animRot>
                                    <p:animRot by="-240000">
                                      <p:cBhvr>
                                        <p:cTn id="129" dur="200" fill="hold">
                                          <p:stCondLst>
                                            <p:cond delay="600"/>
                                          </p:stCondLst>
                                        </p:cTn>
                                        <p:tgtEl>
                                          <p:spTgt spid="25"/>
                                        </p:tgtEl>
                                        <p:attrNameLst>
                                          <p:attrName>r</p:attrName>
                                        </p:attrNameLst>
                                      </p:cBhvr>
                                    </p:animRot>
                                    <p:animRot by="120000">
                                      <p:cBhvr>
                                        <p:cTn id="130" dur="200" fill="hold">
                                          <p:stCondLst>
                                            <p:cond delay="800"/>
                                          </p:stCondLst>
                                        </p:cTn>
                                        <p:tgtEl>
                                          <p:spTgt spid="25"/>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5"/>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2" grpId="0" animBg="1"/>
      <p:bldP spid="23" grpId="0" animBg="1"/>
      <p:bldP spid="23" grpId="1" animBg="1"/>
      <p:bldP spid="24" grpId="0" animBg="1"/>
      <p:bldP spid="24" grpId="1" animBg="1"/>
      <p:bldP spid="25"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Stéphanie est arrivée à 22h45 à la soirée d’anniversaire où elle était invitée. Elle n’avait pas vérifié les horaires de train avant de partir. Et en plus elle n’avait pas de cadeau. En arrivant à Paris elle a dû acheter un cadeau dans une boutique.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Stéphanie est arrivée en retard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qu’il y avait du verglas.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qu’elle ne s’est pas réveillée à temps.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qu’elle n’avait pas regardé les horaires des trains.</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Stéphanie était invitée à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goûter d’anniversaire.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soirée d’anniversaire.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soirée mondaine.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Nicolas Hulot, l’écologiste bien connu, fait pression sur les candidats à l’élection présidentielle. Il veut que chaque candidat inscrive la lutte contre le réchauffement de la planète comme priorité dans son programme électoral.</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Nicolas Hulot est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homme politique très en vue.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écologiste très connu.</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conseiller du Président.</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Nicolas Hulot veut que les candidats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Se préoccupent du réchauffement climatique.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Lui promettent une place au gouvernement.</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Arrêtent de raconter n’importe quoi.</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artistes du club d’aquarelle ont rendu hommage à leur président en participant à une exposition au centre culturel de la ville.</a:t>
            </a: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artistes du club d’aquarelle ont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Participé à une expo au centre culturel.</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Démissionné du centre culturel.</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Elu un nouveau président.</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artistes voulaient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Rendre hommage au centre culturel.</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Rendre hommage à leur président.</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Quitter le club d’aquarelle.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vieilles voitures françaises ont la cote. Les collectionneurs de 4 cv ou de 203 sont de plus en plus nombreux et les prix de ces voitures s’envolent sur le marché.</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gens collectionnent de plus en plus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vieilles voitures françaises.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vieilles choses sans importance.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vieilles motocyclettes.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cote des vieilles voitures est:</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baisse constante.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augmentation constante.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Devenue illégale.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3"/>
                                        </p:tgtEl>
                                        <p:attrNameLst>
                                          <p:attrName>fillcolor</p:attrName>
                                        </p:attrNameLst>
                                      </p:cBhvr>
                                      <p:to>
                                        <a:srgbClr val="FFFF66"/>
                                      </p:to>
                                    </p:animClr>
                                    <p:set>
                                      <p:cBhvr>
                                        <p:cTn id="104" dur="1000" fill="hold"/>
                                        <p:tgtEl>
                                          <p:spTgt spid="23"/>
                                        </p:tgtEl>
                                        <p:attrNameLst>
                                          <p:attrName>fill.type</p:attrName>
                                        </p:attrNameLst>
                                      </p:cBhvr>
                                      <p:to>
                                        <p:strVal val="solid"/>
                                      </p:to>
                                    </p:set>
                                    <p:set>
                                      <p:cBhvr>
                                        <p:cTn id="105" dur="1000" fill="hold"/>
                                        <p:tgtEl>
                                          <p:spTgt spid="23"/>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22"/>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4"/>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3"/>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C’est par hasard, que pendant la guerre, quatre adolescents découvrirent l’entrée d’une grotte au fond d’une fosse. Ils croyaient avoir découvert un repaire de la résistance. Mais leur instituteur de l’époque, plus perspicace, avertira l’Abbé Breuil de Clermont de l’Oise, préhistorien célèbre. C’était à Lascaux en septembre 1940.</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grotte de Lascaux fut découverte par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L’Abbé Breuil.</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résistants.</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Quatre adolescents.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grotte fut découverte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1928.</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1940.</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1970.</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2"/>
                                        </p:tgtEl>
                                        <p:attrNameLst>
                                          <p:attrName>style.color</p:attrName>
                                        </p:attrNameLst>
                                      </p:cBhvr>
                                      <p:to>
                                        <a:srgbClr val="FF9966"/>
                                      </p:to>
                                    </p:animClr>
                                    <p:animClr clrSpc="rgb">
                                      <p:cBhvr>
                                        <p:cTn id="67" dur="100" fill="hold"/>
                                        <p:tgtEl>
                                          <p:spTgt spid="12"/>
                                        </p:tgtEl>
                                        <p:attrNameLst>
                                          <p:attrName>fillcolor</p:attrName>
                                        </p:attrNameLst>
                                      </p:cBhvr>
                                      <p:to>
                                        <a:srgbClr val="FF9966"/>
                                      </p:to>
                                    </p:animClr>
                                    <p:set>
                                      <p:cBhvr>
                                        <p:cTn id="68" dur="100" fill="hold"/>
                                        <p:tgtEl>
                                          <p:spTgt spid="12"/>
                                        </p:tgtEl>
                                        <p:attrNameLst>
                                          <p:attrName>fill.type</p:attrName>
                                        </p:attrNameLst>
                                      </p:cBhvr>
                                      <p:to>
                                        <p:strVal val="solid"/>
                                      </p:to>
                                    </p:set>
                                    <p:set>
                                      <p:cBhvr>
                                        <p:cTn id="69" dur="100" fill="hold"/>
                                        <p:tgtEl>
                                          <p:spTgt spid="12"/>
                                        </p:tgtEl>
                                        <p:attrNameLst>
                                          <p:attrName>fill.on</p:attrName>
                                        </p:attrNameLst>
                                      </p:cBhvr>
                                      <p:to>
                                        <p:strVal val="true"/>
                                      </p:to>
                                    </p:set>
                                    <p:animRot by="120000">
                                      <p:cBhvr>
                                        <p:cTn id="70" dur="100" fill="hold">
                                          <p:stCondLst>
                                            <p:cond delay="0"/>
                                          </p:stCondLst>
                                        </p:cTn>
                                        <p:tgtEl>
                                          <p:spTgt spid="12"/>
                                        </p:tgtEl>
                                        <p:attrNameLst>
                                          <p:attrName>r</p:attrName>
                                        </p:attrNameLst>
                                      </p:cBhvr>
                                    </p:animRot>
                                    <p:animRot by="-240000">
                                      <p:cBhvr>
                                        <p:cTn id="71" dur="200" fill="hold">
                                          <p:stCondLst>
                                            <p:cond delay="200"/>
                                          </p:stCondLst>
                                        </p:cTn>
                                        <p:tgtEl>
                                          <p:spTgt spid="12"/>
                                        </p:tgtEl>
                                        <p:attrNameLst>
                                          <p:attrName>r</p:attrName>
                                        </p:attrNameLst>
                                      </p:cBhvr>
                                    </p:animRot>
                                    <p:animRot by="240000">
                                      <p:cBhvr>
                                        <p:cTn id="72" dur="200" fill="hold">
                                          <p:stCondLst>
                                            <p:cond delay="400"/>
                                          </p:stCondLst>
                                        </p:cTn>
                                        <p:tgtEl>
                                          <p:spTgt spid="12"/>
                                        </p:tgtEl>
                                        <p:attrNameLst>
                                          <p:attrName>r</p:attrName>
                                        </p:attrNameLst>
                                      </p:cBhvr>
                                    </p:animRot>
                                    <p:animRot by="-240000">
                                      <p:cBhvr>
                                        <p:cTn id="73" dur="200" fill="hold">
                                          <p:stCondLst>
                                            <p:cond delay="600"/>
                                          </p:stCondLst>
                                        </p:cTn>
                                        <p:tgtEl>
                                          <p:spTgt spid="12"/>
                                        </p:tgtEl>
                                        <p:attrNameLst>
                                          <p:attrName>r</p:attrName>
                                        </p:attrNameLst>
                                      </p:cBhvr>
                                    </p:animRot>
                                    <p:animRot by="120000">
                                      <p:cBhvr>
                                        <p:cTn id="74" dur="200" fill="hold">
                                          <p:stCondLst>
                                            <p:cond delay="800"/>
                                          </p:stCondLst>
                                        </p:cTn>
                                        <p:tgtEl>
                                          <p:spTgt spid="12"/>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13"/>
                                        </p:tgtEl>
                                        <p:attrNameLst>
                                          <p:attrName>fillcolor</p:attrName>
                                        </p:attrNameLst>
                                      </p:cBhvr>
                                      <p:to>
                                        <a:srgbClr val="FFFF66"/>
                                      </p:to>
                                    </p:animClr>
                                    <p:set>
                                      <p:cBhvr>
                                        <p:cTn id="80" dur="1000" fill="hold"/>
                                        <p:tgtEl>
                                          <p:spTgt spid="13"/>
                                        </p:tgtEl>
                                        <p:attrNameLst>
                                          <p:attrName>fill.type</p:attrName>
                                        </p:attrNameLst>
                                      </p:cBhvr>
                                      <p:to>
                                        <p:strVal val="solid"/>
                                      </p:to>
                                    </p:set>
                                    <p:set>
                                      <p:cBhvr>
                                        <p:cTn id="81" dur="1000" fill="hold"/>
                                        <p:tgtEl>
                                          <p:spTgt spid="13"/>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7"/>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2"/>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13"/>
                                        </p:tgtEl>
                                        <p:attrNameLst>
                                          <p:attrName>ppt_x</p:attrName>
                                          <p:attrName>ppt_y</p:attrName>
                                        </p:attrNameLst>
                                      </p:cBhvr>
                                      <p:rCtr x="0" y="-117"/>
                                    </p:animMotion>
                                  </p:child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6"/>
                                        </p:tgtEl>
                                        <p:attrNameLst>
                                          <p:attrName>fillcolor</p:attrName>
                                        </p:attrNameLst>
                                      </p:cBhvr>
                                      <p:to>
                                        <a:srgbClr val="FFFF66"/>
                                      </p:to>
                                    </p:animClr>
                                    <p:set>
                                      <p:cBhvr>
                                        <p:cTn id="106" dur="1000" fill="hold"/>
                                        <p:tgtEl>
                                          <p:spTgt spid="16"/>
                                        </p:tgtEl>
                                        <p:attrNameLst>
                                          <p:attrName>fill.type</p:attrName>
                                        </p:attrNameLst>
                                      </p:cBhvr>
                                      <p:to>
                                        <p:strVal val="solid"/>
                                      </p:to>
                                    </p:set>
                                    <p:set>
                                      <p:cBhvr>
                                        <p:cTn id="107" dur="1000" fill="hold"/>
                                        <p:tgtEl>
                                          <p:spTgt spid="16"/>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17"/>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16"/>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1"/>
                                        </p:tgtEl>
                                        <p:attrNameLst>
                                          <p:attrName>style.visibility</p:attrName>
                                        </p:attrNameLst>
                                      </p:cBhvr>
                                      <p:to>
                                        <p:strVal val="visible"/>
                                      </p:to>
                                    </p:set>
                                    <p:anim from="(-#ppt_w/2)" to="(#ppt_x)" calcmode="lin" valueType="num">
                                      <p:cBhvr>
                                        <p:cTn id="116" dur="600" fill="hold">
                                          <p:stCondLst>
                                            <p:cond delay="0"/>
                                          </p:stCondLst>
                                        </p:cTn>
                                        <p:tgtEl>
                                          <p:spTgt spid="11"/>
                                        </p:tgtEl>
                                        <p:attrNameLst>
                                          <p:attrName>ppt_x</p:attrName>
                                        </p:attrNameLst>
                                      </p:cBhvr>
                                    </p:anim>
                                    <p:anim from="0" to="-1.0" calcmode="lin" valueType="num">
                                      <p:cBhvr>
                                        <p:cTn id="117" dur="200" decel="50000" autoRev="1" fill="hold">
                                          <p:stCondLst>
                                            <p:cond delay="600"/>
                                          </p:stCondLst>
                                        </p:cTn>
                                        <p:tgtEl>
                                          <p:spTgt spid="11"/>
                                        </p:tgtEl>
                                        <p:attrNameLst>
                                          <p:attrName>xshear</p:attrName>
                                        </p:attrNameLst>
                                      </p:cBhvr>
                                    </p:anim>
                                    <p:animScale>
                                      <p:cBhvr>
                                        <p:cTn id="118" dur="200" decel="100000" autoRev="1" fill="hold">
                                          <p:stCondLst>
                                            <p:cond delay="600"/>
                                          </p:stCondLst>
                                        </p:cTn>
                                        <p:tgtEl>
                                          <p:spTgt spid="11"/>
                                        </p:tgtEl>
                                      </p:cBhvr>
                                      <p:from x="100000" y="100000"/>
                                      <p:to x="80000" y="100000"/>
                                    </p:animScale>
                                    <p:anim by="(#ppt_h/3+#ppt_w*0.1)" calcmode="lin" valueType="num">
                                      <p:cBhvr additive="sum">
                                        <p:cTn id="119"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6"/>
                  </p:tgtEl>
                </p:cond>
              </p:nextCondLst>
            </p:seq>
            <p:seq concurrent="1" nextAc="seek">
              <p:cTn id="120" restart="whenNotActive" fill="hold" evtFilter="cancelBubble" nodeType="interactiveSeq">
                <p:stCondLst>
                  <p:cond evt="onClick" delay="0">
                    <p:tgtEl>
                      <p:spTgt spid="17"/>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17"/>
                                        </p:tgtEl>
                                        <p:attrNameLst>
                                          <p:attrName>style.color</p:attrName>
                                        </p:attrNameLst>
                                      </p:cBhvr>
                                      <p:to>
                                        <a:srgbClr val="FF9966"/>
                                      </p:to>
                                    </p:animClr>
                                    <p:animClr clrSpc="rgb">
                                      <p:cBhvr>
                                        <p:cTn id="125" dur="100" fill="hold"/>
                                        <p:tgtEl>
                                          <p:spTgt spid="17"/>
                                        </p:tgtEl>
                                        <p:attrNameLst>
                                          <p:attrName>fillcolor</p:attrName>
                                        </p:attrNameLst>
                                      </p:cBhvr>
                                      <p:to>
                                        <a:srgbClr val="FF9966"/>
                                      </p:to>
                                    </p:animClr>
                                    <p:set>
                                      <p:cBhvr>
                                        <p:cTn id="126" dur="100" fill="hold"/>
                                        <p:tgtEl>
                                          <p:spTgt spid="17"/>
                                        </p:tgtEl>
                                        <p:attrNameLst>
                                          <p:attrName>fill.type</p:attrName>
                                        </p:attrNameLst>
                                      </p:cBhvr>
                                      <p:to>
                                        <p:strVal val="solid"/>
                                      </p:to>
                                    </p:set>
                                    <p:set>
                                      <p:cBhvr>
                                        <p:cTn id="127" dur="100" fill="hold"/>
                                        <p:tgtEl>
                                          <p:spTgt spid="17"/>
                                        </p:tgtEl>
                                        <p:attrNameLst>
                                          <p:attrName>fill.on</p:attrName>
                                        </p:attrNameLst>
                                      </p:cBhvr>
                                      <p:to>
                                        <p:strVal val="true"/>
                                      </p:to>
                                    </p:set>
                                    <p:animRot by="120000">
                                      <p:cBhvr>
                                        <p:cTn id="128" dur="100" fill="hold">
                                          <p:stCondLst>
                                            <p:cond delay="0"/>
                                          </p:stCondLst>
                                        </p:cTn>
                                        <p:tgtEl>
                                          <p:spTgt spid="17"/>
                                        </p:tgtEl>
                                        <p:attrNameLst>
                                          <p:attrName>r</p:attrName>
                                        </p:attrNameLst>
                                      </p:cBhvr>
                                    </p:animRot>
                                    <p:animRot by="-240000">
                                      <p:cBhvr>
                                        <p:cTn id="129" dur="200" fill="hold">
                                          <p:stCondLst>
                                            <p:cond delay="200"/>
                                          </p:stCondLst>
                                        </p:cTn>
                                        <p:tgtEl>
                                          <p:spTgt spid="17"/>
                                        </p:tgtEl>
                                        <p:attrNameLst>
                                          <p:attrName>r</p:attrName>
                                        </p:attrNameLst>
                                      </p:cBhvr>
                                    </p:animRot>
                                    <p:animRot by="240000">
                                      <p:cBhvr>
                                        <p:cTn id="130" dur="200" fill="hold">
                                          <p:stCondLst>
                                            <p:cond delay="400"/>
                                          </p:stCondLst>
                                        </p:cTn>
                                        <p:tgtEl>
                                          <p:spTgt spid="17"/>
                                        </p:tgtEl>
                                        <p:attrNameLst>
                                          <p:attrName>r</p:attrName>
                                        </p:attrNameLst>
                                      </p:cBhvr>
                                    </p:animRot>
                                    <p:animRot by="-240000">
                                      <p:cBhvr>
                                        <p:cTn id="131" dur="200" fill="hold">
                                          <p:stCondLst>
                                            <p:cond delay="600"/>
                                          </p:stCondLst>
                                        </p:cTn>
                                        <p:tgtEl>
                                          <p:spTgt spid="17"/>
                                        </p:tgtEl>
                                        <p:attrNameLst>
                                          <p:attrName>r</p:attrName>
                                        </p:attrNameLst>
                                      </p:cBhvr>
                                    </p:animRot>
                                    <p:animRot by="120000">
                                      <p:cBhvr>
                                        <p:cTn id="132" dur="200" fill="hold">
                                          <p:stCondLst>
                                            <p:cond delay="800"/>
                                          </p:stCondLst>
                                        </p:cTn>
                                        <p:tgtEl>
                                          <p:spTgt spid="17"/>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vaccin contre le cancer du col de l’utérus vient d’être mis sur le marché en France. C’est une première mondiale, qui sauvera bon nombre de femmes.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vaccin permet de guérir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cancer du col de l’utérus.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l’appendicite.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cancer du poumon.</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mise sur le marché de ce vaccin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une première en France.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une première aux USA.</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une première mondiale.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5"/>
                                        </p:tgtEl>
                                        <p:attrNameLst>
                                          <p:attrName>fillcolor</p:attrName>
                                        </p:attrNameLst>
                                      </p:cBhvr>
                                      <p:to>
                                        <a:srgbClr val="FFFF66"/>
                                      </p:to>
                                    </p:animClr>
                                    <p:set>
                                      <p:cBhvr>
                                        <p:cTn id="54" dur="1000" fill="hold"/>
                                        <p:tgtEl>
                                          <p:spTgt spid="15"/>
                                        </p:tgtEl>
                                        <p:attrNameLst>
                                          <p:attrName>fill.type</p:attrName>
                                        </p:attrNameLst>
                                      </p:cBhvr>
                                      <p:to>
                                        <p:strVal val="solid"/>
                                      </p:to>
                                    </p:set>
                                    <p:set>
                                      <p:cBhvr>
                                        <p:cTn id="55" dur="10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Nous vivons dans une société hautement technologique. Notre dépendance aux appareils électroniques en tout genre atteint plus de 80% de nos activités quotidiennes.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Dans la vie quotidienne, nous sommes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moins en moins dépendants des appareils électroniques.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plus en plus libres grâce aux appareils électroniques.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plus en plus dépendants des appareils électroniques.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L’utilisation des appareils électroniques touche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50% de nos activités.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totalité de nos activités.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80% de nos activités.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Seuls 15% du contenu de la communication entre les individus passe par le langage.</a:t>
            </a:r>
          </a:p>
          <a:p>
            <a:pPr algn="just"/>
            <a:r>
              <a:rPr lang="fr-FR" sz="2200" dirty="0" smtClean="0">
                <a:solidFill>
                  <a:schemeClr val="tx1"/>
                </a:solidFill>
                <a:latin typeface="Verdana" pitchFamily="34" charset="0"/>
                <a:ea typeface="Verdana" pitchFamily="34" charset="0"/>
                <a:cs typeface="Verdana" pitchFamily="34" charset="0"/>
              </a:rPr>
              <a:t>Pour le reste nous utilisons toutes sortes de signaux comme la mimique, le regard, la gestualité.</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communiquer nous utilisons surtout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langage.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Différents types de signaux.</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gestes et des cris.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langage est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la parole.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moyen de communication parmi d’autres.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support d’autres moyens de communication.</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semaine dernière, après un match de foot au Paris-Saint-Germain un policier a tiré sur deux individus qui menaçaient un supporter juif. Un des deux agresseurs est mort. La police privilégie la légitime défense dans cette affaire.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latin typeface="Verdana" pitchFamily="34" charset="0"/>
              </a:rPr>
              <a:t>Le policier a tiré sur:</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Deux supporters juifs.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Deux individus qui menaçaient un supporter juif.</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Deux collègues.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Cela s’est passé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Pendant un match de foot.</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Avant un match de foot.</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Après un match de foot.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petit malin a mis en vente sur Internet des prélèvements de cheveux provenant de la momie de Ramsès II. Il n’a pas indiqué son identité dans l’annonce mais a fourni son adresse.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 individu a vendu sur internet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perruque du président égyptien.</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scalp d’un papou.</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cheveux de Ramsès II.</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 pourra être interpellé par la police grâce à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 identité.</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 ordinateur.</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 adresse.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3"/>
                                        </p:tgtEl>
                                        <p:attrNameLst>
                                          <p:attrName>style.color</p:attrName>
                                        </p:attrNameLst>
                                      </p:cBhvr>
                                      <p:to>
                                        <a:srgbClr val="FF9966"/>
                                      </p:to>
                                    </p:animClr>
                                    <p:animClr clrSpc="rgb">
                                      <p:cBhvr>
                                        <p:cTn id="106" dur="100" fill="hold"/>
                                        <p:tgtEl>
                                          <p:spTgt spid="23"/>
                                        </p:tgtEl>
                                        <p:attrNameLst>
                                          <p:attrName>fillcolor</p:attrName>
                                        </p:attrNameLst>
                                      </p:cBhvr>
                                      <p:to>
                                        <a:srgbClr val="FF9966"/>
                                      </p:to>
                                    </p:animClr>
                                    <p:set>
                                      <p:cBhvr>
                                        <p:cTn id="107" dur="100" fill="hold"/>
                                        <p:tgtEl>
                                          <p:spTgt spid="23"/>
                                        </p:tgtEl>
                                        <p:attrNameLst>
                                          <p:attrName>fill.type</p:attrName>
                                        </p:attrNameLst>
                                      </p:cBhvr>
                                      <p:to>
                                        <p:strVal val="solid"/>
                                      </p:to>
                                    </p:set>
                                    <p:set>
                                      <p:cBhvr>
                                        <p:cTn id="108" dur="100" fill="hold"/>
                                        <p:tgtEl>
                                          <p:spTgt spid="23"/>
                                        </p:tgtEl>
                                        <p:attrNameLst>
                                          <p:attrName>fill.on</p:attrName>
                                        </p:attrNameLst>
                                      </p:cBhvr>
                                      <p:to>
                                        <p:strVal val="true"/>
                                      </p:to>
                                    </p:set>
                                    <p:animRot by="120000">
                                      <p:cBhvr>
                                        <p:cTn id="109" dur="100" fill="hold">
                                          <p:stCondLst>
                                            <p:cond delay="0"/>
                                          </p:stCondLst>
                                        </p:cTn>
                                        <p:tgtEl>
                                          <p:spTgt spid="23"/>
                                        </p:tgtEl>
                                        <p:attrNameLst>
                                          <p:attrName>r</p:attrName>
                                        </p:attrNameLst>
                                      </p:cBhvr>
                                    </p:animRot>
                                    <p:animRot by="-240000">
                                      <p:cBhvr>
                                        <p:cTn id="110" dur="200" fill="hold">
                                          <p:stCondLst>
                                            <p:cond delay="200"/>
                                          </p:stCondLst>
                                        </p:cTn>
                                        <p:tgtEl>
                                          <p:spTgt spid="23"/>
                                        </p:tgtEl>
                                        <p:attrNameLst>
                                          <p:attrName>r</p:attrName>
                                        </p:attrNameLst>
                                      </p:cBhvr>
                                    </p:animRot>
                                    <p:animRot by="240000">
                                      <p:cBhvr>
                                        <p:cTn id="111" dur="200" fill="hold">
                                          <p:stCondLst>
                                            <p:cond delay="400"/>
                                          </p:stCondLst>
                                        </p:cTn>
                                        <p:tgtEl>
                                          <p:spTgt spid="23"/>
                                        </p:tgtEl>
                                        <p:attrNameLst>
                                          <p:attrName>r</p:attrName>
                                        </p:attrNameLst>
                                      </p:cBhvr>
                                    </p:animRot>
                                    <p:animRot by="-240000">
                                      <p:cBhvr>
                                        <p:cTn id="112" dur="200" fill="hold">
                                          <p:stCondLst>
                                            <p:cond delay="600"/>
                                          </p:stCondLst>
                                        </p:cTn>
                                        <p:tgtEl>
                                          <p:spTgt spid="23"/>
                                        </p:tgtEl>
                                        <p:attrNameLst>
                                          <p:attrName>r</p:attrName>
                                        </p:attrNameLst>
                                      </p:cBhvr>
                                    </p:animRot>
                                    <p:animRot by="120000">
                                      <p:cBhvr>
                                        <p:cTn id="113" dur="200" fill="hold">
                                          <p:stCondLst>
                                            <p:cond delay="800"/>
                                          </p:stCondLst>
                                        </p:cTn>
                                        <p:tgtEl>
                                          <p:spTgt spid="23"/>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4" restart="whenNotActive" fill="hold" evtFilter="cancelBubble" nodeType="interactiveSeq">
                <p:stCondLst>
                  <p:cond evt="onClick" delay="0">
                    <p:tgtEl>
                      <p:spTgt spid="24"/>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4"/>
                                        </p:tgtEl>
                                        <p:attrNameLst>
                                          <p:attrName>fillcolor</p:attrName>
                                        </p:attrNameLst>
                                      </p:cBhvr>
                                      <p:to>
                                        <a:srgbClr val="FFFF66"/>
                                      </p:to>
                                    </p:animClr>
                                    <p:set>
                                      <p:cBhvr>
                                        <p:cTn id="119" dur="1000" fill="hold"/>
                                        <p:tgtEl>
                                          <p:spTgt spid="24"/>
                                        </p:tgtEl>
                                        <p:attrNameLst>
                                          <p:attrName>fill.type</p:attrName>
                                        </p:attrNameLst>
                                      </p:cBhvr>
                                      <p:to>
                                        <p:strVal val="solid"/>
                                      </p:to>
                                    </p:set>
                                    <p:set>
                                      <p:cBhvr>
                                        <p:cTn id="120" dur="1000" fill="hold"/>
                                        <p:tgtEl>
                                          <p:spTgt spid="24"/>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22"/>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3"/>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4"/>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nouvelle société EDF Energies Nouvelles vient d’être introduite en bourse et bat tous les records de cotation enregistrés cette année.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EDF a créé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nouvelle bourse de l’énergie.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société Energies Nouvelles.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nouveau réacteur nucléaire.</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EDF Energies nouvelles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bien cotée en bourse.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très mal cotée en bourse.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N’est plus cotée en bourse.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2"/>
                                        </p:tgtEl>
                                        <p:attrNameLst>
                                          <p:attrName>fillcolor</p:attrName>
                                        </p:attrNameLst>
                                      </p:cBhvr>
                                      <p:to>
                                        <a:srgbClr val="FFFF66"/>
                                      </p:to>
                                    </p:animClr>
                                    <p:set>
                                      <p:cBhvr>
                                        <p:cTn id="93" dur="1000" fill="hold"/>
                                        <p:tgtEl>
                                          <p:spTgt spid="22"/>
                                        </p:tgtEl>
                                        <p:attrNameLst>
                                          <p:attrName>fill.type</p:attrName>
                                        </p:attrNameLst>
                                      </p:cBhvr>
                                      <p:to>
                                        <p:strVal val="solid"/>
                                      </p:to>
                                    </p:set>
                                    <p:set>
                                      <p:cBhvr>
                                        <p:cTn id="94" dur="10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ex-espion Russe est mort à Londres. Il a été assassiné par l’utilisation d’un produit hautement radioactif dont on a retrouvé des traces dans plusieurs endroits de la ville et dans deux avions de British Airways.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A Londres, on a assassiné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président russe.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ex-espion russe.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poupée russe.</a:t>
            </a:r>
            <a:endParaRPr lang="fr-FR" sz="2200" dirty="0">
              <a:solidFill>
                <a:schemeClr val="tx1"/>
              </a:solidFill>
              <a:latin typeface="Verdana" pitchFamily="34" charset="0"/>
              <a:ea typeface="Verdana" pitchFamily="34" charset="0"/>
              <a:cs typeface="Verdana" pitchFamily="34" charset="0"/>
            </a:endParaRPr>
          </a:p>
        </p:txBody>
      </p:sp>
      <p:sp>
        <p:nvSpPr>
          <p:cNvPr id="25" name="Bouton d'action : Personnalisé 2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 assassinat a été commis par :</a:t>
            </a:r>
            <a:endParaRPr lang="fr-FR" sz="2200" dirty="0">
              <a:solidFill>
                <a:schemeClr val="bg1"/>
              </a:solidFill>
              <a:latin typeface="Verdana" pitchFamily="34" charset="0"/>
              <a:ea typeface="Verdana" pitchFamily="34" charset="0"/>
              <a:cs typeface="Verdana" pitchFamily="34" charset="0"/>
            </a:endParaRPr>
          </a:p>
        </p:txBody>
      </p:sp>
      <p:sp>
        <p:nvSpPr>
          <p:cNvPr id="26" name="Rectangle 25">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empoisonnement avec un produit radioactif.</a:t>
            </a:r>
          </a:p>
        </p:txBody>
      </p:sp>
      <p:sp>
        <p:nvSpPr>
          <p:cNvPr id="27" name="Rectangle 26">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ex-espion russe.</a:t>
            </a:r>
          </a:p>
        </p:txBody>
      </p:sp>
      <p:sp>
        <p:nvSpPr>
          <p:cNvPr id="28" name="Rectangle 27">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explosion à la voiture piégée.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dissolve">
                                      <p:cBhvr>
                                        <p:cTn id="30" dur="500"/>
                                        <p:tgtEl>
                                          <p:spTgt spid="26"/>
                                        </p:tgtEl>
                                      </p:cBhvr>
                                    </p:animEffect>
                                  </p:childTnLst>
                                </p:cTn>
                              </p:par>
                              <p:par>
                                <p:cTn id="31" presetID="9"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dissolve">
                                      <p:cBhvr>
                                        <p:cTn id="33" dur="500"/>
                                        <p:tgtEl>
                                          <p:spTgt spid="27"/>
                                        </p:tgtEl>
                                      </p:cBhvr>
                                    </p:animEffect>
                                  </p:childTnLst>
                                </p:cTn>
                              </p:par>
                              <p:par>
                                <p:cTn id="34" presetID="9" presetClass="entr" presetSubtype="0" fill="hold" nodeType="with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dissolve">
                                      <p:cBhvr>
                                        <p:cTn id="36" dur="500"/>
                                        <p:tgtEl>
                                          <p:spTgt spid="28"/>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6"/>
                                        </p:tgtEl>
                                        <p:attrNameLst>
                                          <p:attrName>fillcolor</p:attrName>
                                        </p:attrNameLst>
                                      </p:cBhvr>
                                      <p:to>
                                        <a:srgbClr val="FFFF66"/>
                                      </p:to>
                                    </p:animClr>
                                    <p:set>
                                      <p:cBhvr>
                                        <p:cTn id="93" dur="1000" fill="hold"/>
                                        <p:tgtEl>
                                          <p:spTgt spid="26"/>
                                        </p:tgtEl>
                                        <p:attrNameLst>
                                          <p:attrName>fill.type</p:attrName>
                                        </p:attrNameLst>
                                      </p:cBhvr>
                                      <p:to>
                                        <p:strVal val="solid"/>
                                      </p:to>
                                    </p:set>
                                    <p:set>
                                      <p:cBhvr>
                                        <p:cTn id="94" dur="1000" fill="hold"/>
                                        <p:tgtEl>
                                          <p:spTgt spid="26"/>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8"/>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6"/>
                  </p:tgtEl>
                </p:cond>
              </p:nextCondLst>
            </p:seq>
            <p:seq concurrent="1" nextAc="seek">
              <p:cTn id="105" restart="whenNotActive" fill="hold" evtFilter="cancelBubble" nodeType="interactiveSeq">
                <p:stCondLst>
                  <p:cond evt="onClick" delay="0">
                    <p:tgtEl>
                      <p:spTgt spid="27"/>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7"/>
                                        </p:tgtEl>
                                        <p:attrNameLst>
                                          <p:attrName>style.color</p:attrName>
                                        </p:attrNameLst>
                                      </p:cBhvr>
                                      <p:to>
                                        <a:srgbClr val="FF9966"/>
                                      </p:to>
                                    </p:animClr>
                                    <p:animClr clrSpc="rgb">
                                      <p:cBhvr>
                                        <p:cTn id="110" dur="100" fill="hold"/>
                                        <p:tgtEl>
                                          <p:spTgt spid="27"/>
                                        </p:tgtEl>
                                        <p:attrNameLst>
                                          <p:attrName>fillcolor</p:attrName>
                                        </p:attrNameLst>
                                      </p:cBhvr>
                                      <p:to>
                                        <a:srgbClr val="FF9966"/>
                                      </p:to>
                                    </p:animClr>
                                    <p:set>
                                      <p:cBhvr>
                                        <p:cTn id="111" dur="100" fill="hold"/>
                                        <p:tgtEl>
                                          <p:spTgt spid="27"/>
                                        </p:tgtEl>
                                        <p:attrNameLst>
                                          <p:attrName>fill.type</p:attrName>
                                        </p:attrNameLst>
                                      </p:cBhvr>
                                      <p:to>
                                        <p:strVal val="solid"/>
                                      </p:to>
                                    </p:set>
                                    <p:set>
                                      <p:cBhvr>
                                        <p:cTn id="112" dur="100" fill="hold"/>
                                        <p:tgtEl>
                                          <p:spTgt spid="27"/>
                                        </p:tgtEl>
                                        <p:attrNameLst>
                                          <p:attrName>fill.on</p:attrName>
                                        </p:attrNameLst>
                                      </p:cBhvr>
                                      <p:to>
                                        <p:strVal val="true"/>
                                      </p:to>
                                    </p:set>
                                    <p:animRot by="120000">
                                      <p:cBhvr>
                                        <p:cTn id="113" dur="100" fill="hold">
                                          <p:stCondLst>
                                            <p:cond delay="0"/>
                                          </p:stCondLst>
                                        </p:cTn>
                                        <p:tgtEl>
                                          <p:spTgt spid="27"/>
                                        </p:tgtEl>
                                        <p:attrNameLst>
                                          <p:attrName>r</p:attrName>
                                        </p:attrNameLst>
                                      </p:cBhvr>
                                    </p:animRot>
                                    <p:animRot by="-240000">
                                      <p:cBhvr>
                                        <p:cTn id="114" dur="200" fill="hold">
                                          <p:stCondLst>
                                            <p:cond delay="200"/>
                                          </p:stCondLst>
                                        </p:cTn>
                                        <p:tgtEl>
                                          <p:spTgt spid="27"/>
                                        </p:tgtEl>
                                        <p:attrNameLst>
                                          <p:attrName>r</p:attrName>
                                        </p:attrNameLst>
                                      </p:cBhvr>
                                    </p:animRot>
                                    <p:animRot by="240000">
                                      <p:cBhvr>
                                        <p:cTn id="115" dur="200" fill="hold">
                                          <p:stCondLst>
                                            <p:cond delay="400"/>
                                          </p:stCondLst>
                                        </p:cTn>
                                        <p:tgtEl>
                                          <p:spTgt spid="27"/>
                                        </p:tgtEl>
                                        <p:attrNameLst>
                                          <p:attrName>r</p:attrName>
                                        </p:attrNameLst>
                                      </p:cBhvr>
                                    </p:animRot>
                                    <p:animRot by="-240000">
                                      <p:cBhvr>
                                        <p:cTn id="116" dur="200" fill="hold">
                                          <p:stCondLst>
                                            <p:cond delay="600"/>
                                          </p:stCondLst>
                                        </p:cTn>
                                        <p:tgtEl>
                                          <p:spTgt spid="27"/>
                                        </p:tgtEl>
                                        <p:attrNameLst>
                                          <p:attrName>r</p:attrName>
                                        </p:attrNameLst>
                                      </p:cBhvr>
                                    </p:animRot>
                                    <p:animRot by="120000">
                                      <p:cBhvr>
                                        <p:cTn id="117" dur="200" fill="hold">
                                          <p:stCondLst>
                                            <p:cond delay="800"/>
                                          </p:stCondLst>
                                        </p:cTn>
                                        <p:tgtEl>
                                          <p:spTgt spid="27"/>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7"/>
                  </p:tgtEl>
                </p:cond>
              </p:nextCondLst>
            </p:seq>
            <p:seq concurrent="1" nextAc="seek">
              <p:cTn id="118" restart="whenNotActive" fill="hold" evtFilter="cancelBubble" nodeType="interactiveSeq">
                <p:stCondLst>
                  <p:cond evt="onClick" delay="0">
                    <p:tgtEl>
                      <p:spTgt spid="28"/>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8"/>
                                        </p:tgtEl>
                                        <p:attrNameLst>
                                          <p:attrName>style.color</p:attrName>
                                        </p:attrNameLst>
                                      </p:cBhvr>
                                      <p:to>
                                        <a:srgbClr val="FF9966"/>
                                      </p:to>
                                    </p:animClr>
                                    <p:animClr clrSpc="rgb">
                                      <p:cBhvr>
                                        <p:cTn id="123" dur="100" fill="hold"/>
                                        <p:tgtEl>
                                          <p:spTgt spid="28"/>
                                        </p:tgtEl>
                                        <p:attrNameLst>
                                          <p:attrName>fillcolor</p:attrName>
                                        </p:attrNameLst>
                                      </p:cBhvr>
                                      <p:to>
                                        <a:srgbClr val="FF9966"/>
                                      </p:to>
                                    </p:animClr>
                                    <p:set>
                                      <p:cBhvr>
                                        <p:cTn id="124" dur="100" fill="hold"/>
                                        <p:tgtEl>
                                          <p:spTgt spid="28"/>
                                        </p:tgtEl>
                                        <p:attrNameLst>
                                          <p:attrName>fill.type</p:attrName>
                                        </p:attrNameLst>
                                      </p:cBhvr>
                                      <p:to>
                                        <p:strVal val="solid"/>
                                      </p:to>
                                    </p:set>
                                    <p:set>
                                      <p:cBhvr>
                                        <p:cTn id="125" dur="100" fill="hold"/>
                                        <p:tgtEl>
                                          <p:spTgt spid="28"/>
                                        </p:tgtEl>
                                        <p:attrNameLst>
                                          <p:attrName>fill.on</p:attrName>
                                        </p:attrNameLst>
                                      </p:cBhvr>
                                      <p:to>
                                        <p:strVal val="true"/>
                                      </p:to>
                                    </p:set>
                                    <p:animRot by="120000">
                                      <p:cBhvr>
                                        <p:cTn id="126" dur="100" fill="hold">
                                          <p:stCondLst>
                                            <p:cond delay="0"/>
                                          </p:stCondLst>
                                        </p:cTn>
                                        <p:tgtEl>
                                          <p:spTgt spid="28"/>
                                        </p:tgtEl>
                                        <p:attrNameLst>
                                          <p:attrName>r</p:attrName>
                                        </p:attrNameLst>
                                      </p:cBhvr>
                                    </p:animRot>
                                    <p:animRot by="-240000">
                                      <p:cBhvr>
                                        <p:cTn id="127" dur="200" fill="hold">
                                          <p:stCondLst>
                                            <p:cond delay="200"/>
                                          </p:stCondLst>
                                        </p:cTn>
                                        <p:tgtEl>
                                          <p:spTgt spid="28"/>
                                        </p:tgtEl>
                                        <p:attrNameLst>
                                          <p:attrName>r</p:attrName>
                                        </p:attrNameLst>
                                      </p:cBhvr>
                                    </p:animRot>
                                    <p:animRot by="240000">
                                      <p:cBhvr>
                                        <p:cTn id="128" dur="200" fill="hold">
                                          <p:stCondLst>
                                            <p:cond delay="400"/>
                                          </p:stCondLst>
                                        </p:cTn>
                                        <p:tgtEl>
                                          <p:spTgt spid="28"/>
                                        </p:tgtEl>
                                        <p:attrNameLst>
                                          <p:attrName>r</p:attrName>
                                        </p:attrNameLst>
                                      </p:cBhvr>
                                    </p:animRot>
                                    <p:animRot by="-240000">
                                      <p:cBhvr>
                                        <p:cTn id="129" dur="200" fill="hold">
                                          <p:stCondLst>
                                            <p:cond delay="600"/>
                                          </p:stCondLst>
                                        </p:cTn>
                                        <p:tgtEl>
                                          <p:spTgt spid="28"/>
                                        </p:tgtEl>
                                        <p:attrNameLst>
                                          <p:attrName>r</p:attrName>
                                        </p:attrNameLst>
                                      </p:cBhvr>
                                    </p:animRot>
                                    <p:animRot by="120000">
                                      <p:cBhvr>
                                        <p:cTn id="130" dur="200" fill="hold">
                                          <p:stCondLst>
                                            <p:cond delay="800"/>
                                          </p:stCondLst>
                                        </p:cTn>
                                        <p:tgtEl>
                                          <p:spTgt spid="28"/>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8"/>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5" grpId="0" animBg="1"/>
      <p:bldP spid="26" grpId="0" animBg="1"/>
      <p:bldP spid="26" grpId="1" animBg="1"/>
      <p:bldP spid="27" grpId="0" animBg="1"/>
      <p:bldP spid="27" grpId="1" animBg="1"/>
      <p:bldP spid="28"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l’Antiquité, les Romains ne mangeaient que rarement chez eux. En raison de la densité de la population dans la ville, les logements étaient souvent très exigus et ne permettaient pas d’y faire la cuisine.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Romains ne mangeaient pas souvent chez eux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qu’ils ne savaient pas faire la cuisine.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que les logements étaient trop petits.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Parce qu’on mangeait très bien dans les tavernes.</a:t>
            </a: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logements des Romains étaient exigus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de la densité de la population.</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des rues qui étaient très étroites.</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cause de la loi romaine.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9"/>
                                        </p:tgtEl>
                                        <p:attrNameLst>
                                          <p:attrName>fillcolor</p:attrName>
                                        </p:attrNameLst>
                                      </p:cBhvr>
                                      <p:to>
                                        <a:srgbClr val="FFFF66"/>
                                      </p:to>
                                    </p:animClr>
                                    <p:set>
                                      <p:cBhvr>
                                        <p:cTn id="67" dur="1000" fill="hold"/>
                                        <p:tgtEl>
                                          <p:spTgt spid="19"/>
                                        </p:tgtEl>
                                        <p:attrNameLst>
                                          <p:attrName>fill.type</p:attrName>
                                        </p:attrNameLst>
                                      </p:cBhvr>
                                      <p:to>
                                        <p:strVal val="solid"/>
                                      </p:to>
                                    </p:set>
                                    <p:set>
                                      <p:cBhvr>
                                        <p:cTn id="68" dur="1000" fill="hold"/>
                                        <p:tgtEl>
                                          <p:spTgt spid="19"/>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5"/>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0"/>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9"/>
                                        </p:tgtEl>
                                        <p:attrNameLst>
                                          <p:attrName>ppt_x</p:attrName>
                                          <p:attrName>ppt_y</p:attrName>
                                        </p:attrNameLst>
                                      </p:cBhvr>
                                      <p:rCtr x="0" y="-59"/>
                                    </p:animMotion>
                                  </p:child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0"/>
                                        </p:tgtEl>
                                        <p:attrNameLst>
                                          <p:attrName>style.color</p:attrName>
                                        </p:attrNameLst>
                                      </p:cBhvr>
                                      <p:to>
                                        <a:srgbClr val="FF9966"/>
                                      </p:to>
                                    </p:animClr>
                                    <p:animClr clrSpc="rgb">
                                      <p:cBhvr>
                                        <p:cTn id="80" dur="100" fill="hold"/>
                                        <p:tgtEl>
                                          <p:spTgt spid="20"/>
                                        </p:tgtEl>
                                        <p:attrNameLst>
                                          <p:attrName>fillcolor</p:attrName>
                                        </p:attrNameLst>
                                      </p:cBhvr>
                                      <p:to>
                                        <a:srgbClr val="FF9966"/>
                                      </p:to>
                                    </p:animClr>
                                    <p:set>
                                      <p:cBhvr>
                                        <p:cTn id="81" dur="100" fill="hold"/>
                                        <p:tgtEl>
                                          <p:spTgt spid="20"/>
                                        </p:tgtEl>
                                        <p:attrNameLst>
                                          <p:attrName>fill.type</p:attrName>
                                        </p:attrNameLst>
                                      </p:cBhvr>
                                      <p:to>
                                        <p:strVal val="solid"/>
                                      </p:to>
                                    </p:set>
                                    <p:set>
                                      <p:cBhvr>
                                        <p:cTn id="82" dur="100" fill="hold"/>
                                        <p:tgtEl>
                                          <p:spTgt spid="20"/>
                                        </p:tgtEl>
                                        <p:attrNameLst>
                                          <p:attrName>fill.on</p:attrName>
                                        </p:attrNameLst>
                                      </p:cBhvr>
                                      <p:to>
                                        <p:strVal val="true"/>
                                      </p:to>
                                    </p:set>
                                    <p:animRot by="120000">
                                      <p:cBhvr>
                                        <p:cTn id="83" dur="100" fill="hold">
                                          <p:stCondLst>
                                            <p:cond delay="0"/>
                                          </p:stCondLst>
                                        </p:cTn>
                                        <p:tgtEl>
                                          <p:spTgt spid="20"/>
                                        </p:tgtEl>
                                        <p:attrNameLst>
                                          <p:attrName>r</p:attrName>
                                        </p:attrNameLst>
                                      </p:cBhvr>
                                    </p:animRot>
                                    <p:animRot by="-240000">
                                      <p:cBhvr>
                                        <p:cTn id="84" dur="200" fill="hold">
                                          <p:stCondLst>
                                            <p:cond delay="200"/>
                                          </p:stCondLst>
                                        </p:cTn>
                                        <p:tgtEl>
                                          <p:spTgt spid="20"/>
                                        </p:tgtEl>
                                        <p:attrNameLst>
                                          <p:attrName>r</p:attrName>
                                        </p:attrNameLst>
                                      </p:cBhvr>
                                    </p:animRot>
                                    <p:animRot by="240000">
                                      <p:cBhvr>
                                        <p:cTn id="85" dur="200" fill="hold">
                                          <p:stCondLst>
                                            <p:cond delay="400"/>
                                          </p:stCondLst>
                                        </p:cTn>
                                        <p:tgtEl>
                                          <p:spTgt spid="20"/>
                                        </p:tgtEl>
                                        <p:attrNameLst>
                                          <p:attrName>r</p:attrName>
                                        </p:attrNameLst>
                                      </p:cBhvr>
                                    </p:animRot>
                                    <p:animRot by="-240000">
                                      <p:cBhvr>
                                        <p:cTn id="86" dur="200" fill="hold">
                                          <p:stCondLst>
                                            <p:cond delay="600"/>
                                          </p:stCondLst>
                                        </p:cTn>
                                        <p:tgtEl>
                                          <p:spTgt spid="20"/>
                                        </p:tgtEl>
                                        <p:attrNameLst>
                                          <p:attrName>r</p:attrName>
                                        </p:attrNameLst>
                                      </p:cBhvr>
                                    </p:animRot>
                                    <p:animRot by="120000">
                                      <p:cBhvr>
                                        <p:cTn id="87" dur="200" fill="hold">
                                          <p:stCondLst>
                                            <p:cond delay="800"/>
                                          </p:stCondLst>
                                        </p:cTn>
                                        <p:tgtEl>
                                          <p:spTgt spid="20"/>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500" fill="hold"/>
                                        <p:tgtEl>
                                          <p:spTgt spid="22"/>
                                        </p:tgtEl>
                                        <p:attrNameLst>
                                          <p:attrName>fillcolor</p:attrName>
                                        </p:attrNameLst>
                                      </p:cBhvr>
                                      <p:to>
                                        <a:srgbClr val="FFFF66"/>
                                      </p:to>
                                    </p:animClr>
                                    <p:set>
                                      <p:cBhvr>
                                        <p:cTn id="93" dur="500" fill="hold"/>
                                        <p:tgtEl>
                                          <p:spTgt spid="22"/>
                                        </p:tgtEl>
                                        <p:attrNameLst>
                                          <p:attrName>fill.type</p:attrName>
                                        </p:attrNameLst>
                                      </p:cBhvr>
                                      <p:to>
                                        <p:strVal val="solid"/>
                                      </p:to>
                                    </p:set>
                                    <p:set>
                                      <p:cBhvr>
                                        <p:cTn id="94" dur="500" fill="hold"/>
                                        <p:tgtEl>
                                          <p:spTgt spid="22"/>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3"/>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4"/>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2"/>
                  </p:tgtEl>
                </p:cond>
              </p:nextCondLst>
            </p:seq>
            <p:seq concurrent="1" nextAc="seek">
              <p:cTn id="105" restart="whenNotActive" fill="hold" evtFilter="cancelBubble" nodeType="interactiveSeq">
                <p:stCondLst>
                  <p:cond evt="onClick" delay="0">
                    <p:tgtEl>
                      <p:spTgt spid="23"/>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3"/>
                                        </p:tgtEl>
                                        <p:attrNameLst>
                                          <p:attrName>style.color</p:attrName>
                                        </p:attrNameLst>
                                      </p:cBhvr>
                                      <p:to>
                                        <a:srgbClr val="FF9966"/>
                                      </p:to>
                                    </p:animClr>
                                    <p:animClr clrSpc="rgb">
                                      <p:cBhvr>
                                        <p:cTn id="110" dur="100" fill="hold"/>
                                        <p:tgtEl>
                                          <p:spTgt spid="23"/>
                                        </p:tgtEl>
                                        <p:attrNameLst>
                                          <p:attrName>fillcolor</p:attrName>
                                        </p:attrNameLst>
                                      </p:cBhvr>
                                      <p:to>
                                        <a:srgbClr val="FF9966"/>
                                      </p:to>
                                    </p:animClr>
                                    <p:set>
                                      <p:cBhvr>
                                        <p:cTn id="111" dur="100" fill="hold"/>
                                        <p:tgtEl>
                                          <p:spTgt spid="23"/>
                                        </p:tgtEl>
                                        <p:attrNameLst>
                                          <p:attrName>fill.type</p:attrName>
                                        </p:attrNameLst>
                                      </p:cBhvr>
                                      <p:to>
                                        <p:strVal val="solid"/>
                                      </p:to>
                                    </p:set>
                                    <p:set>
                                      <p:cBhvr>
                                        <p:cTn id="112" dur="100" fill="hold"/>
                                        <p:tgtEl>
                                          <p:spTgt spid="23"/>
                                        </p:tgtEl>
                                        <p:attrNameLst>
                                          <p:attrName>fill.on</p:attrName>
                                        </p:attrNameLst>
                                      </p:cBhvr>
                                      <p:to>
                                        <p:strVal val="true"/>
                                      </p:to>
                                    </p:set>
                                    <p:animRot by="120000">
                                      <p:cBhvr>
                                        <p:cTn id="113" dur="100" fill="hold">
                                          <p:stCondLst>
                                            <p:cond delay="0"/>
                                          </p:stCondLst>
                                        </p:cTn>
                                        <p:tgtEl>
                                          <p:spTgt spid="23"/>
                                        </p:tgtEl>
                                        <p:attrNameLst>
                                          <p:attrName>r</p:attrName>
                                        </p:attrNameLst>
                                      </p:cBhvr>
                                    </p:animRot>
                                    <p:animRot by="-240000">
                                      <p:cBhvr>
                                        <p:cTn id="114" dur="200" fill="hold">
                                          <p:stCondLst>
                                            <p:cond delay="200"/>
                                          </p:stCondLst>
                                        </p:cTn>
                                        <p:tgtEl>
                                          <p:spTgt spid="23"/>
                                        </p:tgtEl>
                                        <p:attrNameLst>
                                          <p:attrName>r</p:attrName>
                                        </p:attrNameLst>
                                      </p:cBhvr>
                                    </p:animRot>
                                    <p:animRot by="240000">
                                      <p:cBhvr>
                                        <p:cTn id="115" dur="200" fill="hold">
                                          <p:stCondLst>
                                            <p:cond delay="400"/>
                                          </p:stCondLst>
                                        </p:cTn>
                                        <p:tgtEl>
                                          <p:spTgt spid="23"/>
                                        </p:tgtEl>
                                        <p:attrNameLst>
                                          <p:attrName>r</p:attrName>
                                        </p:attrNameLst>
                                      </p:cBhvr>
                                    </p:animRot>
                                    <p:animRot by="-240000">
                                      <p:cBhvr>
                                        <p:cTn id="116" dur="200" fill="hold">
                                          <p:stCondLst>
                                            <p:cond delay="600"/>
                                          </p:stCondLst>
                                        </p:cTn>
                                        <p:tgtEl>
                                          <p:spTgt spid="23"/>
                                        </p:tgtEl>
                                        <p:attrNameLst>
                                          <p:attrName>r</p:attrName>
                                        </p:attrNameLst>
                                      </p:cBhvr>
                                    </p:animRot>
                                    <p:animRot by="120000">
                                      <p:cBhvr>
                                        <p:cTn id="117" dur="200" fill="hold">
                                          <p:stCondLst>
                                            <p:cond delay="800"/>
                                          </p:stCondLst>
                                        </p:cTn>
                                        <p:tgtEl>
                                          <p:spTgt spid="23"/>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seq concurrent="1" nextAc="seek">
              <p:cTn id="118" restart="whenNotActive" fill="hold" evtFilter="cancelBubble" nodeType="interactiveSeq">
                <p:stCondLst>
                  <p:cond evt="onClick" delay="0">
                    <p:tgtEl>
                      <p:spTgt spid="24"/>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4"/>
                                        </p:tgtEl>
                                        <p:attrNameLst>
                                          <p:attrName>style.color</p:attrName>
                                        </p:attrNameLst>
                                      </p:cBhvr>
                                      <p:to>
                                        <a:srgbClr val="FF9966"/>
                                      </p:to>
                                    </p:animClr>
                                    <p:animClr clrSpc="rgb">
                                      <p:cBhvr>
                                        <p:cTn id="123" dur="100" fill="hold"/>
                                        <p:tgtEl>
                                          <p:spTgt spid="24"/>
                                        </p:tgtEl>
                                        <p:attrNameLst>
                                          <p:attrName>fillcolor</p:attrName>
                                        </p:attrNameLst>
                                      </p:cBhvr>
                                      <p:to>
                                        <a:srgbClr val="FF9966"/>
                                      </p:to>
                                    </p:animClr>
                                    <p:set>
                                      <p:cBhvr>
                                        <p:cTn id="124" dur="100" fill="hold"/>
                                        <p:tgtEl>
                                          <p:spTgt spid="24"/>
                                        </p:tgtEl>
                                        <p:attrNameLst>
                                          <p:attrName>fill.type</p:attrName>
                                        </p:attrNameLst>
                                      </p:cBhvr>
                                      <p:to>
                                        <p:strVal val="solid"/>
                                      </p:to>
                                    </p:set>
                                    <p:set>
                                      <p:cBhvr>
                                        <p:cTn id="125" dur="100" fill="hold"/>
                                        <p:tgtEl>
                                          <p:spTgt spid="24"/>
                                        </p:tgtEl>
                                        <p:attrNameLst>
                                          <p:attrName>fill.on</p:attrName>
                                        </p:attrNameLst>
                                      </p:cBhvr>
                                      <p:to>
                                        <p:strVal val="true"/>
                                      </p:to>
                                    </p:set>
                                    <p:animRot by="120000">
                                      <p:cBhvr>
                                        <p:cTn id="126" dur="100" fill="hold">
                                          <p:stCondLst>
                                            <p:cond delay="0"/>
                                          </p:stCondLst>
                                        </p:cTn>
                                        <p:tgtEl>
                                          <p:spTgt spid="24"/>
                                        </p:tgtEl>
                                        <p:attrNameLst>
                                          <p:attrName>r</p:attrName>
                                        </p:attrNameLst>
                                      </p:cBhvr>
                                    </p:animRot>
                                    <p:animRot by="-240000">
                                      <p:cBhvr>
                                        <p:cTn id="127" dur="200" fill="hold">
                                          <p:stCondLst>
                                            <p:cond delay="200"/>
                                          </p:stCondLst>
                                        </p:cTn>
                                        <p:tgtEl>
                                          <p:spTgt spid="24"/>
                                        </p:tgtEl>
                                        <p:attrNameLst>
                                          <p:attrName>r</p:attrName>
                                        </p:attrNameLst>
                                      </p:cBhvr>
                                    </p:animRot>
                                    <p:animRot by="240000">
                                      <p:cBhvr>
                                        <p:cTn id="128" dur="200" fill="hold">
                                          <p:stCondLst>
                                            <p:cond delay="400"/>
                                          </p:stCondLst>
                                        </p:cTn>
                                        <p:tgtEl>
                                          <p:spTgt spid="24"/>
                                        </p:tgtEl>
                                        <p:attrNameLst>
                                          <p:attrName>r</p:attrName>
                                        </p:attrNameLst>
                                      </p:cBhvr>
                                    </p:animRot>
                                    <p:animRot by="-240000">
                                      <p:cBhvr>
                                        <p:cTn id="129" dur="200" fill="hold">
                                          <p:stCondLst>
                                            <p:cond delay="600"/>
                                          </p:stCondLst>
                                        </p:cTn>
                                        <p:tgtEl>
                                          <p:spTgt spid="24"/>
                                        </p:tgtEl>
                                        <p:attrNameLst>
                                          <p:attrName>r</p:attrName>
                                        </p:attrNameLst>
                                      </p:cBhvr>
                                    </p:animRot>
                                    <p:animRot by="120000">
                                      <p:cBhvr>
                                        <p:cTn id="130" dur="200" fill="hold">
                                          <p:stCondLst>
                                            <p:cond delay="800"/>
                                          </p:stCondLst>
                                        </p:cTn>
                                        <p:tgtEl>
                                          <p:spTgt spid="24"/>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3" grpId="0" animBg="1"/>
      <p:bldP spid="23" grpId="1" animBg="1"/>
      <p:bldP spid="24"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moral des français est en baisse actuellement. En cause l’arrêt de la diminution du chômage enregistrée depuis 3 mois et la croissance économique nulle pour le troisième trimestre de cette année.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moral des français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au beau fixe.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au plus bas depuis longtemps.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en baisse en ce moment.</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situation est due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la baisse du chômage.</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L’arrêt de la baisse du chômage.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L’élection du nouveau président.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5"/>
                                        </p:tgtEl>
                                        <p:attrNameLst>
                                          <p:attrName>style.color</p:attrName>
                                        </p:attrNameLst>
                                      </p:cBhvr>
                                      <p:to>
                                        <a:srgbClr val="FF9966"/>
                                      </p:to>
                                    </p:animClr>
                                    <p:animClr clrSpc="rgb">
                                      <p:cBhvr>
                                        <p:cTn id="54" dur="100" fill="hold"/>
                                        <p:tgtEl>
                                          <p:spTgt spid="15"/>
                                        </p:tgtEl>
                                        <p:attrNameLst>
                                          <p:attrName>fillcolor</p:attrName>
                                        </p:attrNameLst>
                                      </p:cBhvr>
                                      <p:to>
                                        <a:srgbClr val="FF9966"/>
                                      </p:to>
                                    </p:animClr>
                                    <p:set>
                                      <p:cBhvr>
                                        <p:cTn id="55" dur="100" fill="hold"/>
                                        <p:tgtEl>
                                          <p:spTgt spid="15"/>
                                        </p:tgtEl>
                                        <p:attrNameLst>
                                          <p:attrName>fill.type</p:attrName>
                                        </p:attrNameLst>
                                      </p:cBhvr>
                                      <p:to>
                                        <p:strVal val="solid"/>
                                      </p:to>
                                    </p:set>
                                    <p:set>
                                      <p:cBhvr>
                                        <p:cTn id="56" dur="100" fill="hold"/>
                                        <p:tgtEl>
                                          <p:spTgt spid="15"/>
                                        </p:tgtEl>
                                        <p:attrNameLst>
                                          <p:attrName>fill.on</p:attrName>
                                        </p:attrNameLst>
                                      </p:cBhvr>
                                      <p:to>
                                        <p:strVal val="true"/>
                                      </p:to>
                                    </p:set>
                                    <p:animRot by="120000">
                                      <p:cBhvr>
                                        <p:cTn id="57" dur="100" fill="hold">
                                          <p:stCondLst>
                                            <p:cond delay="0"/>
                                          </p:stCondLst>
                                        </p:cTn>
                                        <p:tgtEl>
                                          <p:spTgt spid="15"/>
                                        </p:tgtEl>
                                        <p:attrNameLst>
                                          <p:attrName>r</p:attrName>
                                        </p:attrNameLst>
                                      </p:cBhvr>
                                    </p:animRot>
                                    <p:animRot by="-240000">
                                      <p:cBhvr>
                                        <p:cTn id="58" dur="200" fill="hold">
                                          <p:stCondLst>
                                            <p:cond delay="200"/>
                                          </p:stCondLst>
                                        </p:cTn>
                                        <p:tgtEl>
                                          <p:spTgt spid="15"/>
                                        </p:tgtEl>
                                        <p:attrNameLst>
                                          <p:attrName>r</p:attrName>
                                        </p:attrNameLst>
                                      </p:cBhvr>
                                    </p:animRot>
                                    <p:animRot by="240000">
                                      <p:cBhvr>
                                        <p:cTn id="59" dur="200" fill="hold">
                                          <p:stCondLst>
                                            <p:cond delay="400"/>
                                          </p:stCondLst>
                                        </p:cTn>
                                        <p:tgtEl>
                                          <p:spTgt spid="15"/>
                                        </p:tgtEl>
                                        <p:attrNameLst>
                                          <p:attrName>r</p:attrName>
                                        </p:attrNameLst>
                                      </p:cBhvr>
                                    </p:animRot>
                                    <p:animRot by="-240000">
                                      <p:cBhvr>
                                        <p:cTn id="60" dur="200" fill="hold">
                                          <p:stCondLst>
                                            <p:cond delay="600"/>
                                          </p:stCondLst>
                                        </p:cTn>
                                        <p:tgtEl>
                                          <p:spTgt spid="15"/>
                                        </p:tgtEl>
                                        <p:attrNameLst>
                                          <p:attrName>r</p:attrName>
                                        </p:attrNameLst>
                                      </p:cBhvr>
                                    </p:animRot>
                                    <p:animRot by="120000">
                                      <p:cBhvr>
                                        <p:cTn id="61" dur="200" fill="hold">
                                          <p:stCondLst>
                                            <p:cond delay="800"/>
                                          </p:stCondLst>
                                        </p:cTn>
                                        <p:tgtEl>
                                          <p:spTgt spid="15"/>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62" restart="whenNotActive" fill="hold" evtFilter="cancelBubble" nodeType="interactiveSeq">
                <p:stCondLst>
                  <p:cond evt="onClick" delay="0">
                    <p:tgtEl>
                      <p:spTgt spid="19"/>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19"/>
                                        </p:tgtEl>
                                        <p:attrNameLst>
                                          <p:attrName>style.color</p:attrName>
                                        </p:attrNameLst>
                                      </p:cBhvr>
                                      <p:to>
                                        <a:srgbClr val="FF9966"/>
                                      </p:to>
                                    </p:animClr>
                                    <p:animClr clrSpc="rgb">
                                      <p:cBhvr>
                                        <p:cTn id="67" dur="100" fill="hold"/>
                                        <p:tgtEl>
                                          <p:spTgt spid="19"/>
                                        </p:tgtEl>
                                        <p:attrNameLst>
                                          <p:attrName>fillcolor</p:attrName>
                                        </p:attrNameLst>
                                      </p:cBhvr>
                                      <p:to>
                                        <a:srgbClr val="FF9966"/>
                                      </p:to>
                                    </p:animClr>
                                    <p:set>
                                      <p:cBhvr>
                                        <p:cTn id="68" dur="100" fill="hold"/>
                                        <p:tgtEl>
                                          <p:spTgt spid="19"/>
                                        </p:tgtEl>
                                        <p:attrNameLst>
                                          <p:attrName>fill.type</p:attrName>
                                        </p:attrNameLst>
                                      </p:cBhvr>
                                      <p:to>
                                        <p:strVal val="solid"/>
                                      </p:to>
                                    </p:set>
                                    <p:set>
                                      <p:cBhvr>
                                        <p:cTn id="69" dur="100" fill="hold"/>
                                        <p:tgtEl>
                                          <p:spTgt spid="19"/>
                                        </p:tgtEl>
                                        <p:attrNameLst>
                                          <p:attrName>fill.on</p:attrName>
                                        </p:attrNameLst>
                                      </p:cBhvr>
                                      <p:to>
                                        <p:strVal val="true"/>
                                      </p:to>
                                    </p:set>
                                    <p:animRot by="120000">
                                      <p:cBhvr>
                                        <p:cTn id="70" dur="100" fill="hold">
                                          <p:stCondLst>
                                            <p:cond delay="0"/>
                                          </p:stCondLst>
                                        </p:cTn>
                                        <p:tgtEl>
                                          <p:spTgt spid="19"/>
                                        </p:tgtEl>
                                        <p:attrNameLst>
                                          <p:attrName>r</p:attrName>
                                        </p:attrNameLst>
                                      </p:cBhvr>
                                    </p:animRot>
                                    <p:animRot by="-240000">
                                      <p:cBhvr>
                                        <p:cTn id="71" dur="200" fill="hold">
                                          <p:stCondLst>
                                            <p:cond delay="200"/>
                                          </p:stCondLst>
                                        </p:cTn>
                                        <p:tgtEl>
                                          <p:spTgt spid="19"/>
                                        </p:tgtEl>
                                        <p:attrNameLst>
                                          <p:attrName>r</p:attrName>
                                        </p:attrNameLst>
                                      </p:cBhvr>
                                    </p:animRot>
                                    <p:animRot by="240000">
                                      <p:cBhvr>
                                        <p:cTn id="72" dur="200" fill="hold">
                                          <p:stCondLst>
                                            <p:cond delay="400"/>
                                          </p:stCondLst>
                                        </p:cTn>
                                        <p:tgtEl>
                                          <p:spTgt spid="19"/>
                                        </p:tgtEl>
                                        <p:attrNameLst>
                                          <p:attrName>r</p:attrName>
                                        </p:attrNameLst>
                                      </p:cBhvr>
                                    </p:animRot>
                                    <p:animRot by="-240000">
                                      <p:cBhvr>
                                        <p:cTn id="73" dur="200" fill="hold">
                                          <p:stCondLst>
                                            <p:cond delay="600"/>
                                          </p:stCondLst>
                                        </p:cTn>
                                        <p:tgtEl>
                                          <p:spTgt spid="19"/>
                                        </p:tgtEl>
                                        <p:attrNameLst>
                                          <p:attrName>r</p:attrName>
                                        </p:attrNameLst>
                                      </p:cBhvr>
                                    </p:animRot>
                                    <p:animRot by="120000">
                                      <p:cBhvr>
                                        <p:cTn id="74" dur="200" fill="hold">
                                          <p:stCondLst>
                                            <p:cond delay="800"/>
                                          </p:stCondLst>
                                        </p:cTn>
                                        <p:tgtEl>
                                          <p:spTgt spid="19"/>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75" restart="whenNotActive" fill="hold" evtFilter="cancelBubble" nodeType="interactiveSeq">
                <p:stCondLst>
                  <p:cond evt="onClick" delay="0">
                    <p:tgtEl>
                      <p:spTgt spid="20"/>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0"/>
                                        </p:tgtEl>
                                        <p:attrNameLst>
                                          <p:attrName>fillcolor</p:attrName>
                                        </p:attrNameLst>
                                      </p:cBhvr>
                                      <p:to>
                                        <a:srgbClr val="FFFF66"/>
                                      </p:to>
                                    </p:animClr>
                                    <p:set>
                                      <p:cBhvr>
                                        <p:cTn id="80" dur="1000" fill="hold"/>
                                        <p:tgtEl>
                                          <p:spTgt spid="20"/>
                                        </p:tgtEl>
                                        <p:attrNameLst>
                                          <p:attrName>fill.type</p:attrName>
                                        </p:attrNameLst>
                                      </p:cBhvr>
                                      <p:to>
                                        <p:strVal val="solid"/>
                                      </p:to>
                                    </p:set>
                                    <p:set>
                                      <p:cBhvr>
                                        <p:cTn id="81" dur="1000" fill="hold"/>
                                        <p:tgtEl>
                                          <p:spTgt spid="20"/>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5"/>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19"/>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0"/>
                                        </p:tgtEl>
                                        <p:attrNameLst>
                                          <p:attrName>ppt_x</p:attrName>
                                          <p:attrName>ppt_y</p:attrName>
                                        </p:attrNameLst>
                                      </p:cBhvr>
                                      <p:rCtr x="0" y="-117"/>
                                    </p:animMotion>
                                  </p:childTnLst>
                                </p:cTn>
                              </p:par>
                            </p:childTnLst>
                          </p:cTn>
                        </p:par>
                      </p:childTnLst>
                    </p:cTn>
                  </p:par>
                </p:childTnLst>
              </p:cTn>
              <p:nextCondLst>
                <p:cond evt="onClick" delay="0">
                  <p:tgtEl>
                    <p:spTgt spid="20"/>
                  </p:tgtEl>
                </p:cond>
              </p:nextCondLst>
            </p:seq>
            <p:seq concurrent="1" nextAc="seek">
              <p:cTn id="88" restart="whenNotActive" fill="hold" evtFilter="cancelBubble" nodeType="interactiveSeq">
                <p:stCondLst>
                  <p:cond evt="onClick" delay="0">
                    <p:tgtEl>
                      <p:spTgt spid="22"/>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22"/>
                                        </p:tgtEl>
                                        <p:attrNameLst>
                                          <p:attrName>style.color</p:attrName>
                                        </p:attrNameLst>
                                      </p:cBhvr>
                                      <p:to>
                                        <a:srgbClr val="FF9966"/>
                                      </p:to>
                                    </p:animClr>
                                    <p:animClr clrSpc="rgb">
                                      <p:cBhvr>
                                        <p:cTn id="93" dur="100" fill="hold"/>
                                        <p:tgtEl>
                                          <p:spTgt spid="22"/>
                                        </p:tgtEl>
                                        <p:attrNameLst>
                                          <p:attrName>fillcolor</p:attrName>
                                        </p:attrNameLst>
                                      </p:cBhvr>
                                      <p:to>
                                        <a:srgbClr val="FF9966"/>
                                      </p:to>
                                    </p:animClr>
                                    <p:set>
                                      <p:cBhvr>
                                        <p:cTn id="94" dur="100" fill="hold"/>
                                        <p:tgtEl>
                                          <p:spTgt spid="22"/>
                                        </p:tgtEl>
                                        <p:attrNameLst>
                                          <p:attrName>fill.type</p:attrName>
                                        </p:attrNameLst>
                                      </p:cBhvr>
                                      <p:to>
                                        <p:strVal val="solid"/>
                                      </p:to>
                                    </p:set>
                                    <p:set>
                                      <p:cBhvr>
                                        <p:cTn id="95" dur="100" fill="hold"/>
                                        <p:tgtEl>
                                          <p:spTgt spid="22"/>
                                        </p:tgtEl>
                                        <p:attrNameLst>
                                          <p:attrName>fill.on</p:attrName>
                                        </p:attrNameLst>
                                      </p:cBhvr>
                                      <p:to>
                                        <p:strVal val="true"/>
                                      </p:to>
                                    </p:set>
                                    <p:animRot by="120000">
                                      <p:cBhvr>
                                        <p:cTn id="96" dur="100" fill="hold">
                                          <p:stCondLst>
                                            <p:cond delay="0"/>
                                          </p:stCondLst>
                                        </p:cTn>
                                        <p:tgtEl>
                                          <p:spTgt spid="22"/>
                                        </p:tgtEl>
                                        <p:attrNameLst>
                                          <p:attrName>r</p:attrName>
                                        </p:attrNameLst>
                                      </p:cBhvr>
                                    </p:animRot>
                                    <p:animRot by="-240000">
                                      <p:cBhvr>
                                        <p:cTn id="97" dur="200" fill="hold">
                                          <p:stCondLst>
                                            <p:cond delay="200"/>
                                          </p:stCondLst>
                                        </p:cTn>
                                        <p:tgtEl>
                                          <p:spTgt spid="22"/>
                                        </p:tgtEl>
                                        <p:attrNameLst>
                                          <p:attrName>r</p:attrName>
                                        </p:attrNameLst>
                                      </p:cBhvr>
                                    </p:animRot>
                                    <p:animRot by="240000">
                                      <p:cBhvr>
                                        <p:cTn id="98" dur="200" fill="hold">
                                          <p:stCondLst>
                                            <p:cond delay="400"/>
                                          </p:stCondLst>
                                        </p:cTn>
                                        <p:tgtEl>
                                          <p:spTgt spid="22"/>
                                        </p:tgtEl>
                                        <p:attrNameLst>
                                          <p:attrName>r</p:attrName>
                                        </p:attrNameLst>
                                      </p:cBhvr>
                                    </p:animRot>
                                    <p:animRot by="-240000">
                                      <p:cBhvr>
                                        <p:cTn id="99" dur="200" fill="hold">
                                          <p:stCondLst>
                                            <p:cond delay="600"/>
                                          </p:stCondLst>
                                        </p:cTn>
                                        <p:tgtEl>
                                          <p:spTgt spid="22"/>
                                        </p:tgtEl>
                                        <p:attrNameLst>
                                          <p:attrName>r</p:attrName>
                                        </p:attrNameLst>
                                      </p:cBhvr>
                                    </p:animRot>
                                    <p:animRot by="120000">
                                      <p:cBhvr>
                                        <p:cTn id="100" dur="200" fill="hold">
                                          <p:stCondLst>
                                            <p:cond delay="800"/>
                                          </p:stCondLst>
                                        </p:cTn>
                                        <p:tgtEl>
                                          <p:spTgt spid="22"/>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101" restart="whenNotActive" fill="hold" evtFilter="cancelBubble" nodeType="interactiveSeq">
                <p:stCondLst>
                  <p:cond evt="onClick" delay="0">
                    <p:tgtEl>
                      <p:spTgt spid="23"/>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3"/>
                                        </p:tgtEl>
                                        <p:attrNameLst>
                                          <p:attrName>fillcolor</p:attrName>
                                        </p:attrNameLst>
                                      </p:cBhvr>
                                      <p:to>
                                        <a:srgbClr val="FFFF66"/>
                                      </p:to>
                                    </p:animClr>
                                    <p:set>
                                      <p:cBhvr>
                                        <p:cTn id="106" dur="1000" fill="hold"/>
                                        <p:tgtEl>
                                          <p:spTgt spid="23"/>
                                        </p:tgtEl>
                                        <p:attrNameLst>
                                          <p:attrName>fill.type</p:attrName>
                                        </p:attrNameLst>
                                      </p:cBhvr>
                                      <p:to>
                                        <p:strVal val="solid"/>
                                      </p:to>
                                    </p:set>
                                    <p:set>
                                      <p:cBhvr>
                                        <p:cTn id="107" dur="1000" fill="hold"/>
                                        <p:tgtEl>
                                          <p:spTgt spid="23"/>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22"/>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4"/>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23"/>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seq concurrent="1" nextAc="seek">
              <p:cTn id="120" restart="whenNotActive" fill="hold" evtFilter="cancelBubble" nodeType="interactiveSeq">
                <p:stCondLst>
                  <p:cond evt="onClick" delay="0">
                    <p:tgtEl>
                      <p:spTgt spid="24"/>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4"/>
                                        </p:tgtEl>
                                        <p:attrNameLst>
                                          <p:attrName>style.color</p:attrName>
                                        </p:attrNameLst>
                                      </p:cBhvr>
                                      <p:to>
                                        <a:srgbClr val="FF9966"/>
                                      </p:to>
                                    </p:animClr>
                                    <p:animClr clrSpc="rgb">
                                      <p:cBhvr>
                                        <p:cTn id="125" dur="100" fill="hold"/>
                                        <p:tgtEl>
                                          <p:spTgt spid="24"/>
                                        </p:tgtEl>
                                        <p:attrNameLst>
                                          <p:attrName>fillcolor</p:attrName>
                                        </p:attrNameLst>
                                      </p:cBhvr>
                                      <p:to>
                                        <a:srgbClr val="FF9966"/>
                                      </p:to>
                                    </p:animClr>
                                    <p:set>
                                      <p:cBhvr>
                                        <p:cTn id="126" dur="100" fill="hold"/>
                                        <p:tgtEl>
                                          <p:spTgt spid="24"/>
                                        </p:tgtEl>
                                        <p:attrNameLst>
                                          <p:attrName>fill.type</p:attrName>
                                        </p:attrNameLst>
                                      </p:cBhvr>
                                      <p:to>
                                        <p:strVal val="solid"/>
                                      </p:to>
                                    </p:set>
                                    <p:set>
                                      <p:cBhvr>
                                        <p:cTn id="127" dur="100" fill="hold"/>
                                        <p:tgtEl>
                                          <p:spTgt spid="24"/>
                                        </p:tgtEl>
                                        <p:attrNameLst>
                                          <p:attrName>fill.on</p:attrName>
                                        </p:attrNameLst>
                                      </p:cBhvr>
                                      <p:to>
                                        <p:strVal val="true"/>
                                      </p:to>
                                    </p:set>
                                    <p:animRot by="120000">
                                      <p:cBhvr>
                                        <p:cTn id="128" dur="100" fill="hold">
                                          <p:stCondLst>
                                            <p:cond delay="0"/>
                                          </p:stCondLst>
                                        </p:cTn>
                                        <p:tgtEl>
                                          <p:spTgt spid="24"/>
                                        </p:tgtEl>
                                        <p:attrNameLst>
                                          <p:attrName>r</p:attrName>
                                        </p:attrNameLst>
                                      </p:cBhvr>
                                    </p:animRot>
                                    <p:animRot by="-240000">
                                      <p:cBhvr>
                                        <p:cTn id="129" dur="200" fill="hold">
                                          <p:stCondLst>
                                            <p:cond delay="200"/>
                                          </p:stCondLst>
                                        </p:cTn>
                                        <p:tgtEl>
                                          <p:spTgt spid="24"/>
                                        </p:tgtEl>
                                        <p:attrNameLst>
                                          <p:attrName>r</p:attrName>
                                        </p:attrNameLst>
                                      </p:cBhvr>
                                    </p:animRot>
                                    <p:animRot by="240000">
                                      <p:cBhvr>
                                        <p:cTn id="130" dur="200" fill="hold">
                                          <p:stCondLst>
                                            <p:cond delay="400"/>
                                          </p:stCondLst>
                                        </p:cTn>
                                        <p:tgtEl>
                                          <p:spTgt spid="24"/>
                                        </p:tgtEl>
                                        <p:attrNameLst>
                                          <p:attrName>r</p:attrName>
                                        </p:attrNameLst>
                                      </p:cBhvr>
                                    </p:animRot>
                                    <p:animRot by="-240000">
                                      <p:cBhvr>
                                        <p:cTn id="131" dur="200" fill="hold">
                                          <p:stCondLst>
                                            <p:cond delay="600"/>
                                          </p:stCondLst>
                                        </p:cTn>
                                        <p:tgtEl>
                                          <p:spTgt spid="24"/>
                                        </p:tgtEl>
                                        <p:attrNameLst>
                                          <p:attrName>r</p:attrName>
                                        </p:attrNameLst>
                                      </p:cBhvr>
                                    </p:animRot>
                                    <p:animRot by="120000">
                                      <p:cBhvr>
                                        <p:cTn id="132" dur="200" fill="hold">
                                          <p:stCondLst>
                                            <p:cond delay="800"/>
                                          </p:stCondLst>
                                        </p:cTn>
                                        <p:tgtEl>
                                          <p:spTgt spid="24"/>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5" grpId="2"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Bouton d'action : Personnalisé 12">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raison du réchauffement climatique, la France enregistre son automne le plus doux depuis un demi-siècle. Résultat : les prix du pétrole et du gaz baissent sur les marchés boursiers.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Nous avons connu l’automne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plus clément depuis cinquante ans.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plus rude depuis un siècle.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moins rude depuis trois siècles.</a:t>
            </a:r>
            <a:endParaRPr lang="fr-FR" sz="2200" dirty="0">
              <a:solidFill>
                <a:schemeClr val="tx1"/>
              </a:solidFill>
              <a:latin typeface="Verdana" pitchFamily="34" charset="0"/>
              <a:ea typeface="Verdana" pitchFamily="34" charset="0"/>
              <a:cs typeface="Verdana" pitchFamily="34" charset="0"/>
            </a:endParaRPr>
          </a:p>
        </p:txBody>
      </p:sp>
      <p:sp>
        <p:nvSpPr>
          <p:cNvPr id="21" name="Bouton d'action : Personnalisé 2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douceur de cette saison est due :</a:t>
            </a:r>
            <a:endParaRPr lang="fr-FR" sz="2200" dirty="0">
              <a:solidFill>
                <a:schemeClr val="bg1"/>
              </a:solidFill>
              <a:latin typeface="Verdana" pitchFamily="34" charset="0"/>
              <a:ea typeface="Verdana" pitchFamily="34" charset="0"/>
              <a:cs typeface="Verdana" pitchFamily="34" charset="0"/>
            </a:endParaRPr>
          </a:p>
        </p:txBody>
      </p:sp>
      <p:sp>
        <p:nvSpPr>
          <p:cNvPr id="22" name="Rectangle 21">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la fonte des glaces.</a:t>
            </a:r>
          </a:p>
        </p:txBody>
      </p:sp>
      <p:sp>
        <p:nvSpPr>
          <p:cNvPr id="23" name="Rectangle 22">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Aux travaux d’aménagement du territoire.</a:t>
            </a:r>
          </a:p>
        </p:txBody>
      </p:sp>
      <p:sp>
        <p:nvSpPr>
          <p:cNvPr id="24" name="Rectangle 23">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réchauffement du climat.</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3"/>
                                        </p:tgtEl>
                                      </p:cBhvr>
                                    </p:animEffect>
                                    <p:set>
                                      <p:cBhvr>
                                        <p:cTn id="7" dur="1" fill="hold">
                                          <p:stCondLst>
                                            <p:cond delay="499"/>
                                          </p:stCondLst>
                                        </p:cTn>
                                        <p:tgtEl>
                                          <p:spTgt spid="13"/>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dissolve">
                                      <p:cBhvr>
                                        <p:cTn id="16" dur="500"/>
                                        <p:tgtEl>
                                          <p:spTgt spid="15"/>
                                        </p:tgtEl>
                                      </p:cBhvr>
                                    </p:animEffect>
                                  </p:childTnLst>
                                </p:cTn>
                              </p:par>
                              <p:par>
                                <p:cTn id="17" presetID="9" presetClass="entr" presetSubtype="0"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dissolve">
                                      <p:cBhvr>
                                        <p:cTn id="19" dur="500"/>
                                        <p:tgtEl>
                                          <p:spTgt spid="19"/>
                                        </p:tgtEl>
                                      </p:cBhvr>
                                    </p:animEffect>
                                  </p:childTnLst>
                                </p:cTn>
                              </p:par>
                              <p:par>
                                <p:cTn id="20" presetID="9" presetClass="entr" presetSubtype="0" fill="hold"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dissolve">
                                      <p:cBhvr>
                                        <p:cTn id="27" dur="500"/>
                                        <p:tgtEl>
                                          <p:spTgt spid="21"/>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dissolve">
                                      <p:cBhvr>
                                        <p:cTn id="30" dur="500"/>
                                        <p:tgtEl>
                                          <p:spTgt spid="22"/>
                                        </p:tgtEl>
                                      </p:cBhvr>
                                    </p:animEffect>
                                  </p:childTnLst>
                                </p:cTn>
                              </p:par>
                              <p:par>
                                <p:cTn id="31" presetID="9"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dissolve">
                                      <p:cBhvr>
                                        <p:cTn id="33" dur="500"/>
                                        <p:tgtEl>
                                          <p:spTgt spid="23"/>
                                        </p:tgtEl>
                                      </p:cBhvr>
                                    </p:animEffect>
                                  </p:childTnLst>
                                </p:cTn>
                              </p:par>
                              <p:par>
                                <p:cTn id="34" presetID="9" presetClass="entr" presetSubtype="0" fill="hold" nodeType="with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dissolve">
                                      <p:cBhvr>
                                        <p:cTn id="36" dur="500"/>
                                        <p:tgtEl>
                                          <p:spTgt spid="24"/>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dissolve">
                                      <p:cBhvr>
                                        <p:cTn id="44" dur="500"/>
                                        <p:tgtEl>
                                          <p:spTgt spid="13"/>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5"/>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500" fill="hold"/>
                                        <p:tgtEl>
                                          <p:spTgt spid="15"/>
                                        </p:tgtEl>
                                        <p:attrNameLst>
                                          <p:attrName>fillcolor</p:attrName>
                                        </p:attrNameLst>
                                      </p:cBhvr>
                                      <p:to>
                                        <a:srgbClr val="FFFF66"/>
                                      </p:to>
                                    </p:animClr>
                                    <p:set>
                                      <p:cBhvr>
                                        <p:cTn id="54" dur="500" fill="hold"/>
                                        <p:tgtEl>
                                          <p:spTgt spid="15"/>
                                        </p:tgtEl>
                                        <p:attrNameLst>
                                          <p:attrName>fill.type</p:attrName>
                                        </p:attrNameLst>
                                      </p:cBhvr>
                                      <p:to>
                                        <p:strVal val="solid"/>
                                      </p:to>
                                    </p:set>
                                    <p:set>
                                      <p:cBhvr>
                                        <p:cTn id="55" dur="500" fill="hold"/>
                                        <p:tgtEl>
                                          <p:spTgt spid="15"/>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9"/>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60" restart="whenNotActive" fill="hold" evtFilter="cancelBubble" nodeType="interactiveSeq">
                <p:stCondLst>
                  <p:cond evt="onClick" delay="0">
                    <p:tgtEl>
                      <p:spTgt spid="19"/>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9"/>
                                        </p:tgtEl>
                                        <p:attrNameLst>
                                          <p:attrName>style.color</p:attrName>
                                        </p:attrNameLst>
                                      </p:cBhvr>
                                      <p:to>
                                        <a:srgbClr val="FF9966"/>
                                      </p:to>
                                    </p:animClr>
                                    <p:animClr clrSpc="rgb">
                                      <p:cBhvr>
                                        <p:cTn id="65" dur="100" fill="hold"/>
                                        <p:tgtEl>
                                          <p:spTgt spid="19"/>
                                        </p:tgtEl>
                                        <p:attrNameLst>
                                          <p:attrName>fillcolor</p:attrName>
                                        </p:attrNameLst>
                                      </p:cBhvr>
                                      <p:to>
                                        <a:srgbClr val="FF9966"/>
                                      </p:to>
                                    </p:animClr>
                                    <p:set>
                                      <p:cBhvr>
                                        <p:cTn id="66" dur="100" fill="hold"/>
                                        <p:tgtEl>
                                          <p:spTgt spid="19"/>
                                        </p:tgtEl>
                                        <p:attrNameLst>
                                          <p:attrName>fill.type</p:attrName>
                                        </p:attrNameLst>
                                      </p:cBhvr>
                                      <p:to>
                                        <p:strVal val="solid"/>
                                      </p:to>
                                    </p:set>
                                    <p:set>
                                      <p:cBhvr>
                                        <p:cTn id="67" dur="100" fill="hold"/>
                                        <p:tgtEl>
                                          <p:spTgt spid="19"/>
                                        </p:tgtEl>
                                        <p:attrNameLst>
                                          <p:attrName>fill.on</p:attrName>
                                        </p:attrNameLst>
                                      </p:cBhvr>
                                      <p:to>
                                        <p:strVal val="true"/>
                                      </p:to>
                                    </p:set>
                                    <p:animRot by="120000">
                                      <p:cBhvr>
                                        <p:cTn id="68" dur="100" fill="hold">
                                          <p:stCondLst>
                                            <p:cond delay="0"/>
                                          </p:stCondLst>
                                        </p:cTn>
                                        <p:tgtEl>
                                          <p:spTgt spid="19"/>
                                        </p:tgtEl>
                                        <p:attrNameLst>
                                          <p:attrName>r</p:attrName>
                                        </p:attrNameLst>
                                      </p:cBhvr>
                                    </p:animRot>
                                    <p:animRot by="-240000">
                                      <p:cBhvr>
                                        <p:cTn id="69" dur="200" fill="hold">
                                          <p:stCondLst>
                                            <p:cond delay="200"/>
                                          </p:stCondLst>
                                        </p:cTn>
                                        <p:tgtEl>
                                          <p:spTgt spid="19"/>
                                        </p:tgtEl>
                                        <p:attrNameLst>
                                          <p:attrName>r</p:attrName>
                                        </p:attrNameLst>
                                      </p:cBhvr>
                                    </p:animRot>
                                    <p:animRot by="240000">
                                      <p:cBhvr>
                                        <p:cTn id="70" dur="200" fill="hold">
                                          <p:stCondLst>
                                            <p:cond delay="400"/>
                                          </p:stCondLst>
                                        </p:cTn>
                                        <p:tgtEl>
                                          <p:spTgt spid="19"/>
                                        </p:tgtEl>
                                        <p:attrNameLst>
                                          <p:attrName>r</p:attrName>
                                        </p:attrNameLst>
                                      </p:cBhvr>
                                    </p:animRot>
                                    <p:animRot by="-240000">
                                      <p:cBhvr>
                                        <p:cTn id="71" dur="200" fill="hold">
                                          <p:stCondLst>
                                            <p:cond delay="600"/>
                                          </p:stCondLst>
                                        </p:cTn>
                                        <p:tgtEl>
                                          <p:spTgt spid="19"/>
                                        </p:tgtEl>
                                        <p:attrNameLst>
                                          <p:attrName>r</p:attrName>
                                        </p:attrNameLst>
                                      </p:cBhvr>
                                    </p:animRot>
                                    <p:animRot by="120000">
                                      <p:cBhvr>
                                        <p:cTn id="72" dur="200" fill="hold">
                                          <p:stCondLst>
                                            <p:cond delay="800"/>
                                          </p:stCondLst>
                                        </p:cTn>
                                        <p:tgtEl>
                                          <p:spTgt spid="19"/>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73" restart="whenNotActive" fill="hold" evtFilter="cancelBubble" nodeType="interactiveSeq">
                <p:stCondLst>
                  <p:cond evt="onClick" delay="0">
                    <p:tgtEl>
                      <p:spTgt spid="20"/>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0"/>
                                        </p:tgtEl>
                                        <p:attrNameLst>
                                          <p:attrName>style.color</p:attrName>
                                        </p:attrNameLst>
                                      </p:cBhvr>
                                      <p:to>
                                        <a:srgbClr val="FF9966"/>
                                      </p:to>
                                    </p:animClr>
                                    <p:animClr clrSpc="rgb">
                                      <p:cBhvr>
                                        <p:cTn id="78" dur="100" fill="hold"/>
                                        <p:tgtEl>
                                          <p:spTgt spid="20"/>
                                        </p:tgtEl>
                                        <p:attrNameLst>
                                          <p:attrName>fillcolor</p:attrName>
                                        </p:attrNameLst>
                                      </p:cBhvr>
                                      <p:to>
                                        <a:srgbClr val="FF9966"/>
                                      </p:to>
                                    </p:animClr>
                                    <p:set>
                                      <p:cBhvr>
                                        <p:cTn id="79" dur="100" fill="hold"/>
                                        <p:tgtEl>
                                          <p:spTgt spid="20"/>
                                        </p:tgtEl>
                                        <p:attrNameLst>
                                          <p:attrName>fill.type</p:attrName>
                                        </p:attrNameLst>
                                      </p:cBhvr>
                                      <p:to>
                                        <p:strVal val="solid"/>
                                      </p:to>
                                    </p:set>
                                    <p:set>
                                      <p:cBhvr>
                                        <p:cTn id="80" dur="100" fill="hold"/>
                                        <p:tgtEl>
                                          <p:spTgt spid="20"/>
                                        </p:tgtEl>
                                        <p:attrNameLst>
                                          <p:attrName>fill.on</p:attrName>
                                        </p:attrNameLst>
                                      </p:cBhvr>
                                      <p:to>
                                        <p:strVal val="true"/>
                                      </p:to>
                                    </p:set>
                                    <p:animRot by="120000">
                                      <p:cBhvr>
                                        <p:cTn id="81" dur="100" fill="hold">
                                          <p:stCondLst>
                                            <p:cond delay="0"/>
                                          </p:stCondLst>
                                        </p:cTn>
                                        <p:tgtEl>
                                          <p:spTgt spid="20"/>
                                        </p:tgtEl>
                                        <p:attrNameLst>
                                          <p:attrName>r</p:attrName>
                                        </p:attrNameLst>
                                      </p:cBhvr>
                                    </p:animRot>
                                    <p:animRot by="-240000">
                                      <p:cBhvr>
                                        <p:cTn id="82" dur="200" fill="hold">
                                          <p:stCondLst>
                                            <p:cond delay="200"/>
                                          </p:stCondLst>
                                        </p:cTn>
                                        <p:tgtEl>
                                          <p:spTgt spid="20"/>
                                        </p:tgtEl>
                                        <p:attrNameLst>
                                          <p:attrName>r</p:attrName>
                                        </p:attrNameLst>
                                      </p:cBhvr>
                                    </p:animRot>
                                    <p:animRot by="240000">
                                      <p:cBhvr>
                                        <p:cTn id="83" dur="200" fill="hold">
                                          <p:stCondLst>
                                            <p:cond delay="400"/>
                                          </p:stCondLst>
                                        </p:cTn>
                                        <p:tgtEl>
                                          <p:spTgt spid="20"/>
                                        </p:tgtEl>
                                        <p:attrNameLst>
                                          <p:attrName>r</p:attrName>
                                        </p:attrNameLst>
                                      </p:cBhvr>
                                    </p:animRot>
                                    <p:animRot by="-240000">
                                      <p:cBhvr>
                                        <p:cTn id="84" dur="200" fill="hold">
                                          <p:stCondLst>
                                            <p:cond delay="600"/>
                                          </p:stCondLst>
                                        </p:cTn>
                                        <p:tgtEl>
                                          <p:spTgt spid="20"/>
                                        </p:tgtEl>
                                        <p:attrNameLst>
                                          <p:attrName>r</p:attrName>
                                        </p:attrNameLst>
                                      </p:cBhvr>
                                    </p:animRot>
                                    <p:animRot by="120000">
                                      <p:cBhvr>
                                        <p:cTn id="85" dur="200" fill="hold">
                                          <p:stCondLst>
                                            <p:cond delay="800"/>
                                          </p:stCondLst>
                                        </p:cTn>
                                        <p:tgtEl>
                                          <p:spTgt spid="20"/>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seq concurrent="1" nextAc="seek">
              <p:cTn id="86" restart="whenNotActive" fill="hold" evtFilter="cancelBubble" nodeType="interactiveSeq">
                <p:stCondLst>
                  <p:cond evt="onClick" delay="0">
                    <p:tgtEl>
                      <p:spTgt spid="22"/>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22"/>
                                        </p:tgtEl>
                                        <p:attrNameLst>
                                          <p:attrName>style.color</p:attrName>
                                        </p:attrNameLst>
                                      </p:cBhvr>
                                      <p:to>
                                        <a:srgbClr val="FF9966"/>
                                      </p:to>
                                    </p:animClr>
                                    <p:animClr clrSpc="rgb">
                                      <p:cBhvr>
                                        <p:cTn id="91" dur="100" fill="hold"/>
                                        <p:tgtEl>
                                          <p:spTgt spid="22"/>
                                        </p:tgtEl>
                                        <p:attrNameLst>
                                          <p:attrName>fillcolor</p:attrName>
                                        </p:attrNameLst>
                                      </p:cBhvr>
                                      <p:to>
                                        <a:srgbClr val="FF9966"/>
                                      </p:to>
                                    </p:animClr>
                                    <p:set>
                                      <p:cBhvr>
                                        <p:cTn id="92" dur="100" fill="hold"/>
                                        <p:tgtEl>
                                          <p:spTgt spid="22"/>
                                        </p:tgtEl>
                                        <p:attrNameLst>
                                          <p:attrName>fill.type</p:attrName>
                                        </p:attrNameLst>
                                      </p:cBhvr>
                                      <p:to>
                                        <p:strVal val="solid"/>
                                      </p:to>
                                    </p:set>
                                    <p:set>
                                      <p:cBhvr>
                                        <p:cTn id="93" dur="100" fill="hold"/>
                                        <p:tgtEl>
                                          <p:spTgt spid="22"/>
                                        </p:tgtEl>
                                        <p:attrNameLst>
                                          <p:attrName>fill.on</p:attrName>
                                        </p:attrNameLst>
                                      </p:cBhvr>
                                      <p:to>
                                        <p:strVal val="true"/>
                                      </p:to>
                                    </p:set>
                                    <p:animRot by="120000">
                                      <p:cBhvr>
                                        <p:cTn id="94" dur="100" fill="hold">
                                          <p:stCondLst>
                                            <p:cond delay="0"/>
                                          </p:stCondLst>
                                        </p:cTn>
                                        <p:tgtEl>
                                          <p:spTgt spid="22"/>
                                        </p:tgtEl>
                                        <p:attrNameLst>
                                          <p:attrName>r</p:attrName>
                                        </p:attrNameLst>
                                      </p:cBhvr>
                                    </p:animRot>
                                    <p:animRot by="-240000">
                                      <p:cBhvr>
                                        <p:cTn id="95" dur="200" fill="hold">
                                          <p:stCondLst>
                                            <p:cond delay="200"/>
                                          </p:stCondLst>
                                        </p:cTn>
                                        <p:tgtEl>
                                          <p:spTgt spid="22"/>
                                        </p:tgtEl>
                                        <p:attrNameLst>
                                          <p:attrName>r</p:attrName>
                                        </p:attrNameLst>
                                      </p:cBhvr>
                                    </p:animRot>
                                    <p:animRot by="240000">
                                      <p:cBhvr>
                                        <p:cTn id="96" dur="200" fill="hold">
                                          <p:stCondLst>
                                            <p:cond delay="400"/>
                                          </p:stCondLst>
                                        </p:cTn>
                                        <p:tgtEl>
                                          <p:spTgt spid="22"/>
                                        </p:tgtEl>
                                        <p:attrNameLst>
                                          <p:attrName>r</p:attrName>
                                        </p:attrNameLst>
                                      </p:cBhvr>
                                    </p:animRot>
                                    <p:animRot by="-240000">
                                      <p:cBhvr>
                                        <p:cTn id="97" dur="200" fill="hold">
                                          <p:stCondLst>
                                            <p:cond delay="600"/>
                                          </p:stCondLst>
                                        </p:cTn>
                                        <p:tgtEl>
                                          <p:spTgt spid="22"/>
                                        </p:tgtEl>
                                        <p:attrNameLst>
                                          <p:attrName>r</p:attrName>
                                        </p:attrNameLst>
                                      </p:cBhvr>
                                    </p:animRot>
                                    <p:animRot by="120000">
                                      <p:cBhvr>
                                        <p:cTn id="98" dur="200" fill="hold">
                                          <p:stCondLst>
                                            <p:cond delay="800"/>
                                          </p:stCondLst>
                                        </p:cTn>
                                        <p:tgtEl>
                                          <p:spTgt spid="22"/>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3"/>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23"/>
                                        </p:tgtEl>
                                        <p:attrNameLst>
                                          <p:attrName>style.color</p:attrName>
                                        </p:attrNameLst>
                                      </p:cBhvr>
                                      <p:to>
                                        <a:srgbClr val="FF9966"/>
                                      </p:to>
                                    </p:animClr>
                                    <p:animClr clrSpc="rgb">
                                      <p:cBhvr>
                                        <p:cTn id="104" dur="100" fill="hold"/>
                                        <p:tgtEl>
                                          <p:spTgt spid="23"/>
                                        </p:tgtEl>
                                        <p:attrNameLst>
                                          <p:attrName>fillcolor</p:attrName>
                                        </p:attrNameLst>
                                      </p:cBhvr>
                                      <p:to>
                                        <a:srgbClr val="FF9966"/>
                                      </p:to>
                                    </p:animClr>
                                    <p:set>
                                      <p:cBhvr>
                                        <p:cTn id="105" dur="100" fill="hold"/>
                                        <p:tgtEl>
                                          <p:spTgt spid="23"/>
                                        </p:tgtEl>
                                        <p:attrNameLst>
                                          <p:attrName>fill.type</p:attrName>
                                        </p:attrNameLst>
                                      </p:cBhvr>
                                      <p:to>
                                        <p:strVal val="solid"/>
                                      </p:to>
                                    </p:set>
                                    <p:set>
                                      <p:cBhvr>
                                        <p:cTn id="106" dur="100" fill="hold"/>
                                        <p:tgtEl>
                                          <p:spTgt spid="23"/>
                                        </p:tgtEl>
                                        <p:attrNameLst>
                                          <p:attrName>fill.on</p:attrName>
                                        </p:attrNameLst>
                                      </p:cBhvr>
                                      <p:to>
                                        <p:strVal val="true"/>
                                      </p:to>
                                    </p:set>
                                    <p:animRot by="120000">
                                      <p:cBhvr>
                                        <p:cTn id="107" dur="100" fill="hold">
                                          <p:stCondLst>
                                            <p:cond delay="0"/>
                                          </p:stCondLst>
                                        </p:cTn>
                                        <p:tgtEl>
                                          <p:spTgt spid="23"/>
                                        </p:tgtEl>
                                        <p:attrNameLst>
                                          <p:attrName>r</p:attrName>
                                        </p:attrNameLst>
                                      </p:cBhvr>
                                    </p:animRot>
                                    <p:animRot by="-240000">
                                      <p:cBhvr>
                                        <p:cTn id="108" dur="200" fill="hold">
                                          <p:stCondLst>
                                            <p:cond delay="200"/>
                                          </p:stCondLst>
                                        </p:cTn>
                                        <p:tgtEl>
                                          <p:spTgt spid="23"/>
                                        </p:tgtEl>
                                        <p:attrNameLst>
                                          <p:attrName>r</p:attrName>
                                        </p:attrNameLst>
                                      </p:cBhvr>
                                    </p:animRot>
                                    <p:animRot by="240000">
                                      <p:cBhvr>
                                        <p:cTn id="109" dur="200" fill="hold">
                                          <p:stCondLst>
                                            <p:cond delay="400"/>
                                          </p:stCondLst>
                                        </p:cTn>
                                        <p:tgtEl>
                                          <p:spTgt spid="23"/>
                                        </p:tgtEl>
                                        <p:attrNameLst>
                                          <p:attrName>r</p:attrName>
                                        </p:attrNameLst>
                                      </p:cBhvr>
                                    </p:animRot>
                                    <p:animRot by="-240000">
                                      <p:cBhvr>
                                        <p:cTn id="110" dur="200" fill="hold">
                                          <p:stCondLst>
                                            <p:cond delay="600"/>
                                          </p:stCondLst>
                                        </p:cTn>
                                        <p:tgtEl>
                                          <p:spTgt spid="23"/>
                                        </p:tgtEl>
                                        <p:attrNameLst>
                                          <p:attrName>r</p:attrName>
                                        </p:attrNameLst>
                                      </p:cBhvr>
                                    </p:animRot>
                                    <p:animRot by="120000">
                                      <p:cBhvr>
                                        <p:cTn id="111" dur="200" fill="hold">
                                          <p:stCondLst>
                                            <p:cond delay="800"/>
                                          </p:stCondLst>
                                        </p:cTn>
                                        <p:tgtEl>
                                          <p:spTgt spid="23"/>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seq concurrent="1" nextAc="seek">
              <p:cTn id="112" restart="whenNotActive" fill="hold" evtFilter="cancelBubble" nodeType="interactiveSeq">
                <p:stCondLst>
                  <p:cond evt="onClick" delay="0">
                    <p:tgtEl>
                      <p:spTgt spid="24"/>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4"/>
                                        </p:tgtEl>
                                        <p:attrNameLst>
                                          <p:attrName>fillcolor</p:attrName>
                                        </p:attrNameLst>
                                      </p:cBhvr>
                                      <p:to>
                                        <a:srgbClr val="FFFF66"/>
                                      </p:to>
                                    </p:animClr>
                                    <p:set>
                                      <p:cBhvr>
                                        <p:cTn id="117" dur="1000" fill="hold"/>
                                        <p:tgtEl>
                                          <p:spTgt spid="24"/>
                                        </p:tgtEl>
                                        <p:attrNameLst>
                                          <p:attrName>fill.type</p:attrName>
                                        </p:attrNameLst>
                                      </p:cBhvr>
                                      <p:to>
                                        <p:strVal val="solid"/>
                                      </p:to>
                                    </p:set>
                                    <p:set>
                                      <p:cBhvr>
                                        <p:cTn id="118" dur="1000" fill="hold"/>
                                        <p:tgtEl>
                                          <p:spTgt spid="24"/>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2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23"/>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4"/>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childTnLst>
        </p:cTn>
      </p:par>
    </p:tnLst>
    <p:bldLst>
      <p:bldP spid="13" grpId="0" animBg="1"/>
      <p:bldP spid="13" grpId="1" animBg="1"/>
      <p:bldP spid="13" grpId="2" animBg="1"/>
      <p:bldP spid="14" grpId="0" animBg="1"/>
      <p:bldP spid="15" grpId="0" animBg="1"/>
      <p:bldP spid="15" grpId="1" animBg="1"/>
      <p:bldP spid="19" grpId="0" animBg="1"/>
      <p:bldP spid="19" grpId="1" animBg="1"/>
      <p:bldP spid="20" grpId="0" animBg="1"/>
      <p:bldP spid="21" grpId="0" animBg="1"/>
      <p:bldP spid="22" grpId="0" animBg="1"/>
      <p:bldP spid="22" grpId="1" animBg="1"/>
      <p:bldP spid="22" grpId="2" animBg="1"/>
      <p:bldP spid="23" grpId="0" animBg="1"/>
      <p:bldP spid="23" grpId="1"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Une société américaine vient d’inventer un procédé qui permet de transformer le lisier de porc en pétrole. Elle détient seule ce brevet qu’elle envisage d’étendre à l’utilisation des déjections humaines.</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lisier de Porc peut être transformé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pétrole.</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engrais.</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isolant.</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procédé a été découvert par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américains.</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finlandais.</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canadiens.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7"/>
                                        </p:tgtEl>
                                        <p:attrNameLst>
                                          <p:attrName>fillcolor</p:attrName>
                                        </p:attrNameLst>
                                      </p:cBhvr>
                                      <p:to>
                                        <a:srgbClr val="FFFF66"/>
                                      </p:to>
                                    </p:animClr>
                                    <p:set>
                                      <p:cBhvr>
                                        <p:cTn id="54" dur="1000" fill="hold"/>
                                        <p:tgtEl>
                                          <p:spTgt spid="7"/>
                                        </p:tgtEl>
                                        <p:attrNameLst>
                                          <p:attrName>fill.type</p:attrName>
                                        </p:attrNameLst>
                                      </p:cBhvr>
                                      <p:to>
                                        <p:strVal val="solid"/>
                                      </p:to>
                                    </p:set>
                                    <p:set>
                                      <p:cBhvr>
                                        <p:cTn id="55" dur="1000" fill="hold"/>
                                        <p:tgtEl>
                                          <p:spTgt spid="7"/>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12"/>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12"/>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12"/>
                                        </p:tgtEl>
                                        <p:attrNameLst>
                                          <p:attrName>style.color</p:attrName>
                                        </p:attrNameLst>
                                      </p:cBhvr>
                                      <p:to>
                                        <a:srgbClr val="FF9966"/>
                                      </p:to>
                                    </p:animClr>
                                    <p:animClr clrSpc="rgb">
                                      <p:cBhvr>
                                        <p:cTn id="65" dur="100" fill="hold"/>
                                        <p:tgtEl>
                                          <p:spTgt spid="12"/>
                                        </p:tgtEl>
                                        <p:attrNameLst>
                                          <p:attrName>fillcolor</p:attrName>
                                        </p:attrNameLst>
                                      </p:cBhvr>
                                      <p:to>
                                        <a:srgbClr val="FF9966"/>
                                      </p:to>
                                    </p:animClr>
                                    <p:set>
                                      <p:cBhvr>
                                        <p:cTn id="66" dur="100" fill="hold"/>
                                        <p:tgtEl>
                                          <p:spTgt spid="12"/>
                                        </p:tgtEl>
                                        <p:attrNameLst>
                                          <p:attrName>fill.type</p:attrName>
                                        </p:attrNameLst>
                                      </p:cBhvr>
                                      <p:to>
                                        <p:strVal val="solid"/>
                                      </p:to>
                                    </p:set>
                                    <p:set>
                                      <p:cBhvr>
                                        <p:cTn id="67" dur="100" fill="hold"/>
                                        <p:tgtEl>
                                          <p:spTgt spid="12"/>
                                        </p:tgtEl>
                                        <p:attrNameLst>
                                          <p:attrName>fill.on</p:attrName>
                                        </p:attrNameLst>
                                      </p:cBhvr>
                                      <p:to>
                                        <p:strVal val="true"/>
                                      </p:to>
                                    </p:set>
                                    <p:animRot by="120000">
                                      <p:cBhvr>
                                        <p:cTn id="68" dur="100" fill="hold">
                                          <p:stCondLst>
                                            <p:cond delay="0"/>
                                          </p:stCondLst>
                                        </p:cTn>
                                        <p:tgtEl>
                                          <p:spTgt spid="12"/>
                                        </p:tgtEl>
                                        <p:attrNameLst>
                                          <p:attrName>r</p:attrName>
                                        </p:attrNameLst>
                                      </p:cBhvr>
                                    </p:animRot>
                                    <p:animRot by="-240000">
                                      <p:cBhvr>
                                        <p:cTn id="69" dur="200" fill="hold">
                                          <p:stCondLst>
                                            <p:cond delay="200"/>
                                          </p:stCondLst>
                                        </p:cTn>
                                        <p:tgtEl>
                                          <p:spTgt spid="12"/>
                                        </p:tgtEl>
                                        <p:attrNameLst>
                                          <p:attrName>r</p:attrName>
                                        </p:attrNameLst>
                                      </p:cBhvr>
                                    </p:animRot>
                                    <p:animRot by="240000">
                                      <p:cBhvr>
                                        <p:cTn id="70" dur="200" fill="hold">
                                          <p:stCondLst>
                                            <p:cond delay="400"/>
                                          </p:stCondLst>
                                        </p:cTn>
                                        <p:tgtEl>
                                          <p:spTgt spid="12"/>
                                        </p:tgtEl>
                                        <p:attrNameLst>
                                          <p:attrName>r</p:attrName>
                                        </p:attrNameLst>
                                      </p:cBhvr>
                                    </p:animRot>
                                    <p:animRot by="-240000">
                                      <p:cBhvr>
                                        <p:cTn id="71" dur="200" fill="hold">
                                          <p:stCondLst>
                                            <p:cond delay="600"/>
                                          </p:stCondLst>
                                        </p:cTn>
                                        <p:tgtEl>
                                          <p:spTgt spid="12"/>
                                        </p:tgtEl>
                                        <p:attrNameLst>
                                          <p:attrName>r</p:attrName>
                                        </p:attrNameLst>
                                      </p:cBhvr>
                                    </p:animRot>
                                    <p:animRot by="120000">
                                      <p:cBhvr>
                                        <p:cTn id="72" dur="200" fill="hold">
                                          <p:stCondLst>
                                            <p:cond delay="800"/>
                                          </p:stCondLst>
                                        </p:cTn>
                                        <p:tgtEl>
                                          <p:spTgt spid="12"/>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2"/>
                  </p:tgtEl>
                </p:cond>
              </p:nextCondLst>
            </p:seq>
            <p:seq concurrent="1" nextAc="seek">
              <p:cTn id="73" restart="whenNotActive" fill="hold" evtFilter="cancelBubble" nodeType="interactiveSeq">
                <p:stCondLst>
                  <p:cond evt="onClick" delay="0">
                    <p:tgtEl>
                      <p:spTgt spid="13"/>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13"/>
                                        </p:tgtEl>
                                        <p:attrNameLst>
                                          <p:attrName>style.color</p:attrName>
                                        </p:attrNameLst>
                                      </p:cBhvr>
                                      <p:to>
                                        <a:srgbClr val="FF9966"/>
                                      </p:to>
                                    </p:animClr>
                                    <p:animClr clrSpc="rgb">
                                      <p:cBhvr>
                                        <p:cTn id="78" dur="100" fill="hold"/>
                                        <p:tgtEl>
                                          <p:spTgt spid="13"/>
                                        </p:tgtEl>
                                        <p:attrNameLst>
                                          <p:attrName>fillcolor</p:attrName>
                                        </p:attrNameLst>
                                      </p:cBhvr>
                                      <p:to>
                                        <a:srgbClr val="FF9966"/>
                                      </p:to>
                                    </p:animClr>
                                    <p:set>
                                      <p:cBhvr>
                                        <p:cTn id="79" dur="100" fill="hold"/>
                                        <p:tgtEl>
                                          <p:spTgt spid="13"/>
                                        </p:tgtEl>
                                        <p:attrNameLst>
                                          <p:attrName>fill.type</p:attrName>
                                        </p:attrNameLst>
                                      </p:cBhvr>
                                      <p:to>
                                        <p:strVal val="solid"/>
                                      </p:to>
                                    </p:set>
                                    <p:set>
                                      <p:cBhvr>
                                        <p:cTn id="80" dur="100" fill="hold"/>
                                        <p:tgtEl>
                                          <p:spTgt spid="13"/>
                                        </p:tgtEl>
                                        <p:attrNameLst>
                                          <p:attrName>fill.on</p:attrName>
                                        </p:attrNameLst>
                                      </p:cBhvr>
                                      <p:to>
                                        <p:strVal val="true"/>
                                      </p:to>
                                    </p:set>
                                    <p:animRot by="120000">
                                      <p:cBhvr>
                                        <p:cTn id="81" dur="100" fill="hold">
                                          <p:stCondLst>
                                            <p:cond delay="0"/>
                                          </p:stCondLst>
                                        </p:cTn>
                                        <p:tgtEl>
                                          <p:spTgt spid="13"/>
                                        </p:tgtEl>
                                        <p:attrNameLst>
                                          <p:attrName>r</p:attrName>
                                        </p:attrNameLst>
                                      </p:cBhvr>
                                    </p:animRot>
                                    <p:animRot by="-240000">
                                      <p:cBhvr>
                                        <p:cTn id="82" dur="200" fill="hold">
                                          <p:stCondLst>
                                            <p:cond delay="200"/>
                                          </p:stCondLst>
                                        </p:cTn>
                                        <p:tgtEl>
                                          <p:spTgt spid="13"/>
                                        </p:tgtEl>
                                        <p:attrNameLst>
                                          <p:attrName>r</p:attrName>
                                        </p:attrNameLst>
                                      </p:cBhvr>
                                    </p:animRot>
                                    <p:animRot by="240000">
                                      <p:cBhvr>
                                        <p:cTn id="83" dur="200" fill="hold">
                                          <p:stCondLst>
                                            <p:cond delay="400"/>
                                          </p:stCondLst>
                                        </p:cTn>
                                        <p:tgtEl>
                                          <p:spTgt spid="13"/>
                                        </p:tgtEl>
                                        <p:attrNameLst>
                                          <p:attrName>r</p:attrName>
                                        </p:attrNameLst>
                                      </p:cBhvr>
                                    </p:animRot>
                                    <p:animRot by="-240000">
                                      <p:cBhvr>
                                        <p:cTn id="84" dur="200" fill="hold">
                                          <p:stCondLst>
                                            <p:cond delay="600"/>
                                          </p:stCondLst>
                                        </p:cTn>
                                        <p:tgtEl>
                                          <p:spTgt spid="13"/>
                                        </p:tgtEl>
                                        <p:attrNameLst>
                                          <p:attrName>r</p:attrName>
                                        </p:attrNameLst>
                                      </p:cBhvr>
                                    </p:animRot>
                                    <p:animRot by="120000">
                                      <p:cBhvr>
                                        <p:cTn id="85" dur="200" fill="hold">
                                          <p:stCondLst>
                                            <p:cond delay="800"/>
                                          </p:stCondLst>
                                        </p:cTn>
                                        <p:tgtEl>
                                          <p:spTgt spid="13"/>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3"/>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1" presetClass="emph" presetSubtype="2" fill="hold" grpId="1" nodeType="clickEffect">
                                  <p:stCondLst>
                                    <p:cond delay="0"/>
                                  </p:stCondLst>
                                  <p:childTnLst>
                                    <p:animClr clrSpc="rgb">
                                      <p:cBhvr>
                                        <p:cTn id="90" dur="1000" fill="hold"/>
                                        <p:tgtEl>
                                          <p:spTgt spid="15"/>
                                        </p:tgtEl>
                                        <p:attrNameLst>
                                          <p:attrName>fillcolor</p:attrName>
                                        </p:attrNameLst>
                                      </p:cBhvr>
                                      <p:to>
                                        <a:srgbClr val="FFFF66"/>
                                      </p:to>
                                    </p:animClr>
                                    <p:set>
                                      <p:cBhvr>
                                        <p:cTn id="91" dur="1000" fill="hold"/>
                                        <p:tgtEl>
                                          <p:spTgt spid="15"/>
                                        </p:tgtEl>
                                        <p:attrNameLst>
                                          <p:attrName>fill.type</p:attrName>
                                        </p:attrNameLst>
                                      </p:cBhvr>
                                      <p:to>
                                        <p:strVal val="solid"/>
                                      </p:to>
                                    </p:set>
                                    <p:set>
                                      <p:cBhvr>
                                        <p:cTn id="92" dur="1000" fill="hold"/>
                                        <p:tgtEl>
                                          <p:spTgt spid="15"/>
                                        </p:tgtEl>
                                        <p:attrNameLst>
                                          <p:attrName>fill.on</p:attrName>
                                        </p:attrNameLst>
                                      </p:cBhvr>
                                      <p:to>
                                        <p:strVal val="true"/>
                                      </p:to>
                                    </p:set>
                                  </p:childTnLst>
                                  <p:subTnLst>
                                    <p:audio>
                                      <p:cMediaNode>
                                        <p:cTn display="0" masterRel="sameClick">
                                          <p:stCondLst>
                                            <p:cond evt="begin" delay="0">
                                              <p:tn val="89"/>
                                            </p:cond>
                                          </p:stCondLst>
                                          <p:endCondLst>
                                            <p:cond evt="onStopAudio" delay="0">
                                              <p:tgtEl>
                                                <p:sldTgt/>
                                              </p:tgtEl>
                                            </p:cond>
                                          </p:endCondLst>
                                        </p:cTn>
                                        <p:tgtEl>
                                          <p:sndTgt r:embed="rId2" name="clochette.wav"/>
                                        </p:tgtEl>
                                      </p:cMediaNode>
                                    </p:audio>
                                  </p:subTnLst>
                                </p:cTn>
                              </p:par>
                              <p:par>
                                <p:cTn id="93" presetID="1" presetClass="exit" presetSubtype="0" fill="hold" grpId="1" nodeType="withEffect">
                                  <p:stCondLst>
                                    <p:cond delay="0"/>
                                  </p:stCondLst>
                                  <p:childTnLst>
                                    <p:set>
                                      <p:cBhvr>
                                        <p:cTn id="94" dur="1" fill="hold">
                                          <p:stCondLst>
                                            <p:cond delay="0"/>
                                          </p:stCondLst>
                                        </p:cTn>
                                        <p:tgtEl>
                                          <p:spTgt spid="16"/>
                                        </p:tgtEl>
                                        <p:attrNameLst>
                                          <p:attrName>style.visibility</p:attrName>
                                        </p:attrNameLst>
                                      </p:cBhvr>
                                      <p:to>
                                        <p:strVal val="hidden"/>
                                      </p:to>
                                    </p:set>
                                  </p:childTnLst>
                                </p:cTn>
                              </p:par>
                              <p:par>
                                <p:cTn id="95" presetID="1" presetClass="exit" presetSubtype="0" fill="hold" grpId="0" nodeType="withEffect">
                                  <p:stCondLst>
                                    <p:cond delay="0"/>
                                  </p:stCondLst>
                                  <p:childTnLst>
                                    <p:set>
                                      <p:cBhvr>
                                        <p:cTn id="96" dur="1" fill="hold">
                                          <p:stCondLst>
                                            <p:cond delay="0"/>
                                          </p:stCondLst>
                                        </p:cTn>
                                        <p:tgtEl>
                                          <p:spTgt spid="17"/>
                                        </p:tgtEl>
                                        <p:attrNameLst>
                                          <p:attrName>style.visibility</p:attrName>
                                        </p:attrNameLst>
                                      </p:cBhvr>
                                      <p:to>
                                        <p:strVal val="hidden"/>
                                      </p:to>
                                    </p:set>
                                  </p:childTnLst>
                                </p:cTn>
                              </p:par>
                              <p:par>
                                <p:cTn id="97" presetID="34" presetClass="entr" presetSubtype="0" fill="hold" nodeType="withEffect">
                                  <p:stCondLst>
                                    <p:cond delay="0"/>
                                  </p:stCondLst>
                                  <p:childTnLst>
                                    <p:set>
                                      <p:cBhvr>
                                        <p:cTn id="98" dur="1" fill="hold">
                                          <p:stCondLst>
                                            <p:cond delay="0"/>
                                          </p:stCondLst>
                                        </p:cTn>
                                        <p:tgtEl>
                                          <p:spTgt spid="11"/>
                                        </p:tgtEl>
                                        <p:attrNameLst>
                                          <p:attrName>style.visibility</p:attrName>
                                        </p:attrNameLst>
                                      </p:cBhvr>
                                      <p:to>
                                        <p:strVal val="visible"/>
                                      </p:to>
                                    </p:set>
                                    <p:anim from="(-#ppt_w/2)" to="(#ppt_x)" calcmode="lin" valueType="num">
                                      <p:cBhvr>
                                        <p:cTn id="99" dur="600" fill="hold">
                                          <p:stCondLst>
                                            <p:cond delay="0"/>
                                          </p:stCondLst>
                                        </p:cTn>
                                        <p:tgtEl>
                                          <p:spTgt spid="11"/>
                                        </p:tgtEl>
                                        <p:attrNameLst>
                                          <p:attrName>ppt_x</p:attrName>
                                        </p:attrNameLst>
                                      </p:cBhvr>
                                    </p:anim>
                                    <p:anim from="0" to="-1.0" calcmode="lin" valueType="num">
                                      <p:cBhvr>
                                        <p:cTn id="100" dur="200" decel="50000" autoRev="1" fill="hold">
                                          <p:stCondLst>
                                            <p:cond delay="600"/>
                                          </p:stCondLst>
                                        </p:cTn>
                                        <p:tgtEl>
                                          <p:spTgt spid="11"/>
                                        </p:tgtEl>
                                        <p:attrNameLst>
                                          <p:attrName>xshear</p:attrName>
                                        </p:attrNameLst>
                                      </p:cBhvr>
                                    </p:anim>
                                    <p:animScale>
                                      <p:cBhvr>
                                        <p:cTn id="101" dur="200" decel="100000" autoRev="1" fill="hold">
                                          <p:stCondLst>
                                            <p:cond delay="600"/>
                                          </p:stCondLst>
                                        </p:cTn>
                                        <p:tgtEl>
                                          <p:spTgt spid="11"/>
                                        </p:tgtEl>
                                      </p:cBhvr>
                                      <p:from x="100000" y="100000"/>
                                      <p:to x="80000" y="100000"/>
                                    </p:animScale>
                                    <p:anim by="(#ppt_h/3+#ppt_w*0.1)" calcmode="lin" valueType="num">
                                      <p:cBhvr additive="sum">
                                        <p:cTn id="102"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3" restart="whenNotActive" fill="hold" evtFilter="cancelBubble" nodeType="interactiveSeq">
                <p:stCondLst>
                  <p:cond evt="onClick" delay="0">
                    <p:tgtEl>
                      <p:spTgt spid="16"/>
                    </p:tgtEl>
                  </p:cond>
                </p:stCondLst>
                <p:endSync evt="end" delay="0">
                  <p:rtn val="all"/>
                </p:endSync>
                <p:childTnLst>
                  <p:par>
                    <p:cTn id="104" fill="hold">
                      <p:stCondLst>
                        <p:cond delay="0"/>
                      </p:stCondLst>
                      <p:childTnLst>
                        <p:par>
                          <p:cTn id="105" fill="hold">
                            <p:stCondLst>
                              <p:cond delay="0"/>
                            </p:stCondLst>
                            <p:childTnLst>
                              <p:par>
                                <p:cTn id="106" presetID="32" presetClass="emph" presetSubtype="0" fill="remove" grpId="0" nodeType="clickEffect">
                                  <p:stCondLst>
                                    <p:cond delay="0"/>
                                  </p:stCondLst>
                                  <p:childTnLst>
                                    <p:animClr clrSpc="rgb">
                                      <p:cBhvr override="childStyle">
                                        <p:cTn id="107" dur="100" fill="hold"/>
                                        <p:tgtEl>
                                          <p:spTgt spid="16"/>
                                        </p:tgtEl>
                                        <p:attrNameLst>
                                          <p:attrName>style.color</p:attrName>
                                        </p:attrNameLst>
                                      </p:cBhvr>
                                      <p:to>
                                        <a:srgbClr val="FF9966"/>
                                      </p:to>
                                    </p:animClr>
                                    <p:animClr clrSpc="rgb">
                                      <p:cBhvr>
                                        <p:cTn id="108" dur="100" fill="hold"/>
                                        <p:tgtEl>
                                          <p:spTgt spid="16"/>
                                        </p:tgtEl>
                                        <p:attrNameLst>
                                          <p:attrName>fillcolor</p:attrName>
                                        </p:attrNameLst>
                                      </p:cBhvr>
                                      <p:to>
                                        <a:srgbClr val="FF9966"/>
                                      </p:to>
                                    </p:animClr>
                                    <p:set>
                                      <p:cBhvr>
                                        <p:cTn id="109" dur="100" fill="hold"/>
                                        <p:tgtEl>
                                          <p:spTgt spid="16"/>
                                        </p:tgtEl>
                                        <p:attrNameLst>
                                          <p:attrName>fill.type</p:attrName>
                                        </p:attrNameLst>
                                      </p:cBhvr>
                                      <p:to>
                                        <p:strVal val="solid"/>
                                      </p:to>
                                    </p:set>
                                    <p:set>
                                      <p:cBhvr>
                                        <p:cTn id="110" dur="100" fill="hold"/>
                                        <p:tgtEl>
                                          <p:spTgt spid="16"/>
                                        </p:tgtEl>
                                        <p:attrNameLst>
                                          <p:attrName>fill.on</p:attrName>
                                        </p:attrNameLst>
                                      </p:cBhvr>
                                      <p:to>
                                        <p:strVal val="true"/>
                                      </p:to>
                                    </p:set>
                                    <p:animRot by="120000">
                                      <p:cBhvr>
                                        <p:cTn id="111" dur="100" fill="hold">
                                          <p:stCondLst>
                                            <p:cond delay="0"/>
                                          </p:stCondLst>
                                        </p:cTn>
                                        <p:tgtEl>
                                          <p:spTgt spid="16"/>
                                        </p:tgtEl>
                                        <p:attrNameLst>
                                          <p:attrName>r</p:attrName>
                                        </p:attrNameLst>
                                      </p:cBhvr>
                                    </p:animRot>
                                    <p:animRot by="-240000">
                                      <p:cBhvr>
                                        <p:cTn id="112" dur="200" fill="hold">
                                          <p:stCondLst>
                                            <p:cond delay="200"/>
                                          </p:stCondLst>
                                        </p:cTn>
                                        <p:tgtEl>
                                          <p:spTgt spid="16"/>
                                        </p:tgtEl>
                                        <p:attrNameLst>
                                          <p:attrName>r</p:attrName>
                                        </p:attrNameLst>
                                      </p:cBhvr>
                                    </p:animRot>
                                    <p:animRot by="240000">
                                      <p:cBhvr>
                                        <p:cTn id="113" dur="200" fill="hold">
                                          <p:stCondLst>
                                            <p:cond delay="400"/>
                                          </p:stCondLst>
                                        </p:cTn>
                                        <p:tgtEl>
                                          <p:spTgt spid="16"/>
                                        </p:tgtEl>
                                        <p:attrNameLst>
                                          <p:attrName>r</p:attrName>
                                        </p:attrNameLst>
                                      </p:cBhvr>
                                    </p:animRot>
                                    <p:animRot by="-240000">
                                      <p:cBhvr>
                                        <p:cTn id="114" dur="200" fill="hold">
                                          <p:stCondLst>
                                            <p:cond delay="600"/>
                                          </p:stCondLst>
                                        </p:cTn>
                                        <p:tgtEl>
                                          <p:spTgt spid="16"/>
                                        </p:tgtEl>
                                        <p:attrNameLst>
                                          <p:attrName>r</p:attrName>
                                        </p:attrNameLst>
                                      </p:cBhvr>
                                    </p:animRot>
                                    <p:animRot by="120000">
                                      <p:cBhvr>
                                        <p:cTn id="115" dur="200" fill="hold">
                                          <p:stCondLst>
                                            <p:cond delay="800"/>
                                          </p:stCondLst>
                                        </p:cTn>
                                        <p:tgtEl>
                                          <p:spTgt spid="16"/>
                                        </p:tgtEl>
                                        <p:attrNameLst>
                                          <p:attrName>r</p:attrName>
                                        </p:attrNameLst>
                                      </p:cBhvr>
                                    </p:animRot>
                                  </p:childTnLst>
                                  <p:subTnLst>
                                    <p:audio>
                                      <p:cMediaNode>
                                        <p:cTn display="0" masterRel="sameClick">
                                          <p:stCondLst>
                                            <p:cond evt="begin" delay="0">
                                              <p:tn val="10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6"/>
                  </p:tgtEl>
                </p:cond>
              </p:nextCondLst>
            </p:seq>
            <p:seq concurrent="1" nextAc="seek">
              <p:cTn id="116" restart="whenNotActive" fill="hold" evtFilter="cancelBubble" nodeType="interactiveSeq">
                <p:stCondLst>
                  <p:cond evt="onClick" delay="0">
                    <p:tgtEl>
                      <p:spTgt spid="17"/>
                    </p:tgtEl>
                  </p:cond>
                </p:stCondLst>
                <p:endSync evt="end" delay="0">
                  <p:rtn val="all"/>
                </p:endSync>
                <p:childTnLst>
                  <p:par>
                    <p:cTn id="117" fill="hold">
                      <p:stCondLst>
                        <p:cond delay="0"/>
                      </p:stCondLst>
                      <p:childTnLst>
                        <p:par>
                          <p:cTn id="118" fill="hold">
                            <p:stCondLst>
                              <p:cond delay="0"/>
                            </p:stCondLst>
                            <p:childTnLst>
                              <p:par>
                                <p:cTn id="119" presetID="32" presetClass="emph" presetSubtype="0" fill="remove" nodeType="clickEffect">
                                  <p:stCondLst>
                                    <p:cond delay="0"/>
                                  </p:stCondLst>
                                  <p:childTnLst>
                                    <p:animClr clrSpc="rgb">
                                      <p:cBhvr override="childStyle">
                                        <p:cTn id="120" dur="100" fill="hold"/>
                                        <p:tgtEl>
                                          <p:spTgt spid="17"/>
                                        </p:tgtEl>
                                        <p:attrNameLst>
                                          <p:attrName>style.color</p:attrName>
                                        </p:attrNameLst>
                                      </p:cBhvr>
                                      <p:to>
                                        <a:srgbClr val="FF9966"/>
                                      </p:to>
                                    </p:animClr>
                                    <p:animClr clrSpc="rgb">
                                      <p:cBhvr>
                                        <p:cTn id="121" dur="100" fill="hold"/>
                                        <p:tgtEl>
                                          <p:spTgt spid="17"/>
                                        </p:tgtEl>
                                        <p:attrNameLst>
                                          <p:attrName>fillcolor</p:attrName>
                                        </p:attrNameLst>
                                      </p:cBhvr>
                                      <p:to>
                                        <a:srgbClr val="FF9966"/>
                                      </p:to>
                                    </p:animClr>
                                    <p:set>
                                      <p:cBhvr>
                                        <p:cTn id="122" dur="100" fill="hold"/>
                                        <p:tgtEl>
                                          <p:spTgt spid="17"/>
                                        </p:tgtEl>
                                        <p:attrNameLst>
                                          <p:attrName>fill.type</p:attrName>
                                        </p:attrNameLst>
                                      </p:cBhvr>
                                      <p:to>
                                        <p:strVal val="solid"/>
                                      </p:to>
                                    </p:set>
                                    <p:set>
                                      <p:cBhvr>
                                        <p:cTn id="123" dur="100" fill="hold"/>
                                        <p:tgtEl>
                                          <p:spTgt spid="17"/>
                                        </p:tgtEl>
                                        <p:attrNameLst>
                                          <p:attrName>fill.on</p:attrName>
                                        </p:attrNameLst>
                                      </p:cBhvr>
                                      <p:to>
                                        <p:strVal val="true"/>
                                      </p:to>
                                    </p:set>
                                    <p:animRot by="120000">
                                      <p:cBhvr>
                                        <p:cTn id="124" dur="100" fill="hold">
                                          <p:stCondLst>
                                            <p:cond delay="0"/>
                                          </p:stCondLst>
                                        </p:cTn>
                                        <p:tgtEl>
                                          <p:spTgt spid="17"/>
                                        </p:tgtEl>
                                        <p:attrNameLst>
                                          <p:attrName>r</p:attrName>
                                        </p:attrNameLst>
                                      </p:cBhvr>
                                    </p:animRot>
                                    <p:animRot by="-240000">
                                      <p:cBhvr>
                                        <p:cTn id="125" dur="200" fill="hold">
                                          <p:stCondLst>
                                            <p:cond delay="200"/>
                                          </p:stCondLst>
                                        </p:cTn>
                                        <p:tgtEl>
                                          <p:spTgt spid="17"/>
                                        </p:tgtEl>
                                        <p:attrNameLst>
                                          <p:attrName>r</p:attrName>
                                        </p:attrNameLst>
                                      </p:cBhvr>
                                    </p:animRot>
                                    <p:animRot by="240000">
                                      <p:cBhvr>
                                        <p:cTn id="126" dur="200" fill="hold">
                                          <p:stCondLst>
                                            <p:cond delay="400"/>
                                          </p:stCondLst>
                                        </p:cTn>
                                        <p:tgtEl>
                                          <p:spTgt spid="17"/>
                                        </p:tgtEl>
                                        <p:attrNameLst>
                                          <p:attrName>r</p:attrName>
                                        </p:attrNameLst>
                                      </p:cBhvr>
                                    </p:animRot>
                                    <p:animRot by="-240000">
                                      <p:cBhvr>
                                        <p:cTn id="127" dur="200" fill="hold">
                                          <p:stCondLst>
                                            <p:cond delay="600"/>
                                          </p:stCondLst>
                                        </p:cTn>
                                        <p:tgtEl>
                                          <p:spTgt spid="17"/>
                                        </p:tgtEl>
                                        <p:attrNameLst>
                                          <p:attrName>r</p:attrName>
                                        </p:attrNameLst>
                                      </p:cBhvr>
                                    </p:animRot>
                                    <p:animRot by="120000">
                                      <p:cBhvr>
                                        <p:cTn id="128" dur="200" fill="hold">
                                          <p:stCondLst>
                                            <p:cond delay="800"/>
                                          </p:stCondLst>
                                        </p:cTn>
                                        <p:tgtEl>
                                          <p:spTgt spid="17"/>
                                        </p:tgtEl>
                                        <p:attrNameLst>
                                          <p:attrName>r</p:attrName>
                                        </p:attrNameLst>
                                      </p:cBhvr>
                                    </p:animRot>
                                  </p:childTnLst>
                                  <p:subTnLst>
                                    <p:audio>
                                      <p:cMediaNode>
                                        <p:cTn display="0" masterRel="sameClick">
                                          <p:stCondLst>
                                            <p:cond evt="begin" delay="0">
                                              <p:tn val="11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12" grpId="0" animBg="1"/>
      <p:bldP spid="12" grpId="1" animBg="1"/>
      <p:bldP spid="13" grpId="0" animBg="1"/>
      <p:bldP spid="14" grpId="0" animBg="1"/>
      <p:bldP spid="15" grpId="0" animBg="1"/>
      <p:bldP spid="15" grpId="1" animBg="1"/>
      <p:bldP spid="16" grpId="0" animBg="1"/>
      <p:bldP spid="16" grpId="1" animBg="1"/>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   Les augmentations importantes et répétées du prix des matières premières ont obligé les fabricants de produits manufacturés à changer leurs productions. Dorénavant ils proposeront des produits plus solides et réparables. Seraient-ce les premiers signes d’une mutation de notre société de surconsommation ?</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Nos fabricants proposent maintenant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produits jetables.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produits recyclables.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produits plus solides et réparables.</a:t>
            </a:r>
            <a:endParaRPr lang="fr-FR" sz="2200" dirty="0">
              <a:solidFill>
                <a:schemeClr val="tx1"/>
              </a:solidFill>
              <a:latin typeface="Verdana" pitchFamily="34" charset="0"/>
              <a:ea typeface="Verdana" pitchFamily="34" charset="0"/>
              <a:cs typeface="Verdana" pitchFamily="34" charset="0"/>
            </a:endParaRPr>
          </a:p>
        </p:txBody>
      </p:sp>
      <p:sp>
        <p:nvSpPr>
          <p:cNvPr id="23" name="Bouton d'action : Personnalisé 22">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changements de fabrication sont dictés par :</a:t>
            </a:r>
            <a:endParaRPr lang="fr-FR" sz="2200" dirty="0">
              <a:solidFill>
                <a:schemeClr val="bg1"/>
              </a:solidFill>
              <a:latin typeface="Verdana" pitchFamily="34" charset="0"/>
              <a:ea typeface="Verdana" pitchFamily="34" charset="0"/>
              <a:cs typeface="Verdana" pitchFamily="34" charset="0"/>
            </a:endParaRPr>
          </a:p>
        </p:txBody>
      </p:sp>
      <p:sp>
        <p:nvSpPr>
          <p:cNvPr id="24" name="Rectangle 23">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L’augmentation du prix des matières premières.</a:t>
            </a:r>
          </a:p>
        </p:txBody>
      </p:sp>
      <p:sp>
        <p:nvSpPr>
          <p:cNvPr id="25" name="Rectangle 24">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L’augmentation du pouvoir d’achat.</a:t>
            </a:r>
          </a:p>
        </p:txBody>
      </p:sp>
      <p:sp>
        <p:nvSpPr>
          <p:cNvPr id="26" name="Rectangle 25">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L’augmentation du prix des machines.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dissolve">
                                      <p:cBhvr>
                                        <p:cTn id="27" dur="500"/>
                                        <p:tgtEl>
                                          <p:spTgt spid="23"/>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dissolve">
                                      <p:cBhvr>
                                        <p:cTn id="30" dur="500"/>
                                        <p:tgtEl>
                                          <p:spTgt spid="24"/>
                                        </p:tgtEl>
                                      </p:cBhvr>
                                    </p:animEffect>
                                  </p:childTnLst>
                                </p:cTn>
                              </p:par>
                              <p:par>
                                <p:cTn id="31" presetID="9" presetClass="entr" presetSubtype="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dissolve">
                                      <p:cBhvr>
                                        <p:cTn id="33" dur="500"/>
                                        <p:tgtEl>
                                          <p:spTgt spid="25"/>
                                        </p:tgtEl>
                                      </p:cBhvr>
                                    </p:animEffect>
                                  </p:childTnLst>
                                </p:cTn>
                              </p:par>
                              <p:par>
                                <p:cTn id="34" presetID="9"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dissolve">
                                      <p:cBhvr>
                                        <p:cTn id="36" dur="500"/>
                                        <p:tgtEl>
                                          <p:spTgt spid="26"/>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66"/>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24"/>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24"/>
                                        </p:tgtEl>
                                        <p:attrNameLst>
                                          <p:attrName>fillcolor</p:attrName>
                                        </p:attrNameLst>
                                      </p:cBhvr>
                                      <p:to>
                                        <a:srgbClr val="FFFF66"/>
                                      </p:to>
                                    </p:animClr>
                                    <p:set>
                                      <p:cBhvr>
                                        <p:cTn id="93" dur="1000" fill="hold"/>
                                        <p:tgtEl>
                                          <p:spTgt spid="24"/>
                                        </p:tgtEl>
                                        <p:attrNameLst>
                                          <p:attrName>fill.type</p:attrName>
                                        </p:attrNameLst>
                                      </p:cBhvr>
                                      <p:to>
                                        <p:strVal val="solid"/>
                                      </p:to>
                                    </p:set>
                                    <p:set>
                                      <p:cBhvr>
                                        <p:cTn id="94" dur="1000" fill="hold"/>
                                        <p:tgtEl>
                                          <p:spTgt spid="24"/>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5"/>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6"/>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4"/>
                  </p:tgtEl>
                </p:cond>
              </p:nextCondLst>
            </p:seq>
            <p:seq concurrent="1" nextAc="seek">
              <p:cTn id="105" restart="whenNotActive" fill="hold" evtFilter="cancelBubble" nodeType="interactiveSeq">
                <p:stCondLst>
                  <p:cond evt="onClick" delay="0">
                    <p:tgtEl>
                      <p:spTgt spid="25"/>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5"/>
                                        </p:tgtEl>
                                        <p:attrNameLst>
                                          <p:attrName>style.color</p:attrName>
                                        </p:attrNameLst>
                                      </p:cBhvr>
                                      <p:to>
                                        <a:srgbClr val="FF9966"/>
                                      </p:to>
                                    </p:animClr>
                                    <p:animClr clrSpc="rgb">
                                      <p:cBhvr>
                                        <p:cTn id="110" dur="100" fill="hold"/>
                                        <p:tgtEl>
                                          <p:spTgt spid="25"/>
                                        </p:tgtEl>
                                        <p:attrNameLst>
                                          <p:attrName>fillcolor</p:attrName>
                                        </p:attrNameLst>
                                      </p:cBhvr>
                                      <p:to>
                                        <a:srgbClr val="FF9966"/>
                                      </p:to>
                                    </p:animClr>
                                    <p:set>
                                      <p:cBhvr>
                                        <p:cTn id="111" dur="100" fill="hold"/>
                                        <p:tgtEl>
                                          <p:spTgt spid="25"/>
                                        </p:tgtEl>
                                        <p:attrNameLst>
                                          <p:attrName>fill.type</p:attrName>
                                        </p:attrNameLst>
                                      </p:cBhvr>
                                      <p:to>
                                        <p:strVal val="solid"/>
                                      </p:to>
                                    </p:set>
                                    <p:set>
                                      <p:cBhvr>
                                        <p:cTn id="112" dur="100" fill="hold"/>
                                        <p:tgtEl>
                                          <p:spTgt spid="25"/>
                                        </p:tgtEl>
                                        <p:attrNameLst>
                                          <p:attrName>fill.on</p:attrName>
                                        </p:attrNameLst>
                                      </p:cBhvr>
                                      <p:to>
                                        <p:strVal val="true"/>
                                      </p:to>
                                    </p:set>
                                    <p:animRot by="120000">
                                      <p:cBhvr>
                                        <p:cTn id="113" dur="100" fill="hold">
                                          <p:stCondLst>
                                            <p:cond delay="0"/>
                                          </p:stCondLst>
                                        </p:cTn>
                                        <p:tgtEl>
                                          <p:spTgt spid="25"/>
                                        </p:tgtEl>
                                        <p:attrNameLst>
                                          <p:attrName>r</p:attrName>
                                        </p:attrNameLst>
                                      </p:cBhvr>
                                    </p:animRot>
                                    <p:animRot by="-240000">
                                      <p:cBhvr>
                                        <p:cTn id="114" dur="200" fill="hold">
                                          <p:stCondLst>
                                            <p:cond delay="200"/>
                                          </p:stCondLst>
                                        </p:cTn>
                                        <p:tgtEl>
                                          <p:spTgt spid="25"/>
                                        </p:tgtEl>
                                        <p:attrNameLst>
                                          <p:attrName>r</p:attrName>
                                        </p:attrNameLst>
                                      </p:cBhvr>
                                    </p:animRot>
                                    <p:animRot by="240000">
                                      <p:cBhvr>
                                        <p:cTn id="115" dur="200" fill="hold">
                                          <p:stCondLst>
                                            <p:cond delay="400"/>
                                          </p:stCondLst>
                                        </p:cTn>
                                        <p:tgtEl>
                                          <p:spTgt spid="25"/>
                                        </p:tgtEl>
                                        <p:attrNameLst>
                                          <p:attrName>r</p:attrName>
                                        </p:attrNameLst>
                                      </p:cBhvr>
                                    </p:animRot>
                                    <p:animRot by="-240000">
                                      <p:cBhvr>
                                        <p:cTn id="116" dur="200" fill="hold">
                                          <p:stCondLst>
                                            <p:cond delay="600"/>
                                          </p:stCondLst>
                                        </p:cTn>
                                        <p:tgtEl>
                                          <p:spTgt spid="25"/>
                                        </p:tgtEl>
                                        <p:attrNameLst>
                                          <p:attrName>r</p:attrName>
                                        </p:attrNameLst>
                                      </p:cBhvr>
                                    </p:animRot>
                                    <p:animRot by="120000">
                                      <p:cBhvr>
                                        <p:cTn id="117" dur="200" fill="hold">
                                          <p:stCondLst>
                                            <p:cond delay="800"/>
                                          </p:stCondLst>
                                        </p:cTn>
                                        <p:tgtEl>
                                          <p:spTgt spid="25"/>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5"/>
                  </p:tgtEl>
                </p:cond>
              </p:nextCondLst>
            </p:seq>
            <p:seq concurrent="1" nextAc="seek">
              <p:cTn id="118" restart="whenNotActive" fill="hold" evtFilter="cancelBubble" nodeType="interactiveSeq">
                <p:stCondLst>
                  <p:cond evt="onClick" delay="0">
                    <p:tgtEl>
                      <p:spTgt spid="26"/>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6"/>
                                        </p:tgtEl>
                                        <p:attrNameLst>
                                          <p:attrName>style.color</p:attrName>
                                        </p:attrNameLst>
                                      </p:cBhvr>
                                      <p:to>
                                        <a:srgbClr val="FF9966"/>
                                      </p:to>
                                    </p:animClr>
                                    <p:animClr clrSpc="rgb">
                                      <p:cBhvr>
                                        <p:cTn id="123" dur="100" fill="hold"/>
                                        <p:tgtEl>
                                          <p:spTgt spid="26"/>
                                        </p:tgtEl>
                                        <p:attrNameLst>
                                          <p:attrName>fillcolor</p:attrName>
                                        </p:attrNameLst>
                                      </p:cBhvr>
                                      <p:to>
                                        <a:srgbClr val="FF9966"/>
                                      </p:to>
                                    </p:animClr>
                                    <p:set>
                                      <p:cBhvr>
                                        <p:cTn id="124" dur="100" fill="hold"/>
                                        <p:tgtEl>
                                          <p:spTgt spid="26"/>
                                        </p:tgtEl>
                                        <p:attrNameLst>
                                          <p:attrName>fill.type</p:attrName>
                                        </p:attrNameLst>
                                      </p:cBhvr>
                                      <p:to>
                                        <p:strVal val="solid"/>
                                      </p:to>
                                    </p:set>
                                    <p:set>
                                      <p:cBhvr>
                                        <p:cTn id="125" dur="100" fill="hold"/>
                                        <p:tgtEl>
                                          <p:spTgt spid="26"/>
                                        </p:tgtEl>
                                        <p:attrNameLst>
                                          <p:attrName>fill.on</p:attrName>
                                        </p:attrNameLst>
                                      </p:cBhvr>
                                      <p:to>
                                        <p:strVal val="true"/>
                                      </p:to>
                                    </p:set>
                                    <p:animRot by="120000">
                                      <p:cBhvr>
                                        <p:cTn id="126" dur="100" fill="hold">
                                          <p:stCondLst>
                                            <p:cond delay="0"/>
                                          </p:stCondLst>
                                        </p:cTn>
                                        <p:tgtEl>
                                          <p:spTgt spid="26"/>
                                        </p:tgtEl>
                                        <p:attrNameLst>
                                          <p:attrName>r</p:attrName>
                                        </p:attrNameLst>
                                      </p:cBhvr>
                                    </p:animRot>
                                    <p:animRot by="-240000">
                                      <p:cBhvr>
                                        <p:cTn id="127" dur="200" fill="hold">
                                          <p:stCondLst>
                                            <p:cond delay="200"/>
                                          </p:stCondLst>
                                        </p:cTn>
                                        <p:tgtEl>
                                          <p:spTgt spid="26"/>
                                        </p:tgtEl>
                                        <p:attrNameLst>
                                          <p:attrName>r</p:attrName>
                                        </p:attrNameLst>
                                      </p:cBhvr>
                                    </p:animRot>
                                    <p:animRot by="240000">
                                      <p:cBhvr>
                                        <p:cTn id="128" dur="200" fill="hold">
                                          <p:stCondLst>
                                            <p:cond delay="400"/>
                                          </p:stCondLst>
                                        </p:cTn>
                                        <p:tgtEl>
                                          <p:spTgt spid="26"/>
                                        </p:tgtEl>
                                        <p:attrNameLst>
                                          <p:attrName>r</p:attrName>
                                        </p:attrNameLst>
                                      </p:cBhvr>
                                    </p:animRot>
                                    <p:animRot by="-240000">
                                      <p:cBhvr>
                                        <p:cTn id="129" dur="200" fill="hold">
                                          <p:stCondLst>
                                            <p:cond delay="600"/>
                                          </p:stCondLst>
                                        </p:cTn>
                                        <p:tgtEl>
                                          <p:spTgt spid="26"/>
                                        </p:tgtEl>
                                        <p:attrNameLst>
                                          <p:attrName>r</p:attrName>
                                        </p:attrNameLst>
                                      </p:cBhvr>
                                    </p:animRot>
                                    <p:animRot by="120000">
                                      <p:cBhvr>
                                        <p:cTn id="130" dur="200" fill="hold">
                                          <p:stCondLst>
                                            <p:cond delay="800"/>
                                          </p:stCondLst>
                                        </p:cTn>
                                        <p:tgtEl>
                                          <p:spTgt spid="26"/>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6"/>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23" grpId="0" animBg="1"/>
      <p:bldP spid="24" grpId="0" animBg="1"/>
      <p:bldP spid="24" grpId="1" animBg="1"/>
      <p:bldP spid="25" grpId="0" animBg="1"/>
      <p:bldP spid="25" grpId="1" animBg="1"/>
      <p:bldP spid="26"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Chaque année, les restos du cœur fondés par Coluche distribuent 75 millions de repas. Cette année, ils veulent distribuer plus de produits frais et plus de repas équilibrés.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année les restos du cœur vont distribuer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produits surgelés.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produits frais.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produits riches en matières grasses.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Chaque année les restos du cœur distribuent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centaines de repas.</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milliers de repas.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millions de repas.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66"/>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9"/>
                                        </p:tgtEl>
                                        <p:attrNameLst>
                                          <p:attrName>style.color</p:attrName>
                                        </p:attrNameLst>
                                      </p:cBhvr>
                                      <p:to>
                                        <a:srgbClr val="FF9966"/>
                                      </p:to>
                                    </p:animClr>
                                    <p:animClr clrSpc="rgb">
                                      <p:cBhvr>
                                        <p:cTn id="106" dur="100" fill="hold"/>
                                        <p:tgtEl>
                                          <p:spTgt spid="19"/>
                                        </p:tgtEl>
                                        <p:attrNameLst>
                                          <p:attrName>fillcolor</p:attrName>
                                        </p:attrNameLst>
                                      </p:cBhvr>
                                      <p:to>
                                        <a:srgbClr val="FF9966"/>
                                      </p:to>
                                    </p:animClr>
                                    <p:set>
                                      <p:cBhvr>
                                        <p:cTn id="107" dur="100" fill="hold"/>
                                        <p:tgtEl>
                                          <p:spTgt spid="19"/>
                                        </p:tgtEl>
                                        <p:attrNameLst>
                                          <p:attrName>fill.type</p:attrName>
                                        </p:attrNameLst>
                                      </p:cBhvr>
                                      <p:to>
                                        <p:strVal val="solid"/>
                                      </p:to>
                                    </p:set>
                                    <p:set>
                                      <p:cBhvr>
                                        <p:cTn id="108" dur="100" fill="hold"/>
                                        <p:tgtEl>
                                          <p:spTgt spid="19"/>
                                        </p:tgtEl>
                                        <p:attrNameLst>
                                          <p:attrName>fill.on</p:attrName>
                                        </p:attrNameLst>
                                      </p:cBhvr>
                                      <p:to>
                                        <p:strVal val="true"/>
                                      </p:to>
                                    </p:se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0"/>
                                        </p:tgtEl>
                                        <p:attrNameLst>
                                          <p:attrName>fillcolor</p:attrName>
                                        </p:attrNameLst>
                                      </p:cBhvr>
                                      <p:to>
                                        <a:srgbClr val="FFFF66"/>
                                      </p:to>
                                    </p:animClr>
                                    <p:set>
                                      <p:cBhvr>
                                        <p:cTn id="119" dur="1000" fill="hold"/>
                                        <p:tgtEl>
                                          <p:spTgt spid="20"/>
                                        </p:tgtEl>
                                        <p:attrNameLst>
                                          <p:attrName>fill.type</p:attrName>
                                        </p:attrNameLst>
                                      </p:cBhvr>
                                      <p:to>
                                        <p:strVal val="solid"/>
                                      </p:to>
                                    </p:set>
                                    <p:set>
                                      <p:cBhvr>
                                        <p:cTn id="120" dur="1000" fill="hold"/>
                                        <p:tgtEl>
                                          <p:spTgt spid="20"/>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20"/>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Une nouvelle loi vient de paraître, elle punit d’une amende de 75 euros tout fumeur qui laissera tomber son mégot sur la voie publique.</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Celui qui fume dans la rue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Risque une amende de 75 euros.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a tout à fait le droit.</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Doit ramasser les mégots.</a:t>
            </a:r>
            <a:endParaRPr lang="fr-FR" sz="2200" dirty="0">
              <a:solidFill>
                <a:schemeClr val="tx1"/>
              </a:solidFill>
              <a:latin typeface="Verdana" pitchFamily="34" charset="0"/>
              <a:ea typeface="Verdana" pitchFamily="34" charset="0"/>
              <a:cs typeface="Verdana" pitchFamily="34" charset="0"/>
            </a:endParaRPr>
          </a:p>
        </p:txBody>
      </p:sp>
      <p:sp>
        <p:nvSpPr>
          <p:cNvPr id="15" name="Bouton d'action : Personnalisé 1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Jeter son mégot dans la rue :</a:t>
            </a:r>
            <a:endParaRPr lang="fr-FR" sz="2200" dirty="0">
              <a:solidFill>
                <a:schemeClr val="bg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une habitude bien française.</a:t>
            </a:r>
          </a:p>
        </p:txBody>
      </p:sp>
      <p:sp>
        <p:nvSpPr>
          <p:cNvPr id="20" name="Rectangle 19">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Risque de coûter une amende de 75 euros.</a:t>
            </a:r>
          </a:p>
        </p:txBody>
      </p:sp>
      <p:sp>
        <p:nvSpPr>
          <p:cNvPr id="23" name="Rectangle 2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déconseillé aux plus de 75 ans.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66"/>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9"/>
                                        </p:tgtEl>
                                        <p:attrNameLst>
                                          <p:attrName>style.color</p:attrName>
                                        </p:attrNameLst>
                                      </p:cBhvr>
                                      <p:to>
                                        <a:srgbClr val="FF9966"/>
                                      </p:to>
                                    </p:animClr>
                                    <p:animClr clrSpc="rgb">
                                      <p:cBhvr>
                                        <p:cTn id="93" dur="100" fill="hold"/>
                                        <p:tgtEl>
                                          <p:spTgt spid="19"/>
                                        </p:tgtEl>
                                        <p:attrNameLst>
                                          <p:attrName>fillcolor</p:attrName>
                                        </p:attrNameLst>
                                      </p:cBhvr>
                                      <p:to>
                                        <a:srgbClr val="FF9966"/>
                                      </p:to>
                                    </p:animClr>
                                    <p:set>
                                      <p:cBhvr>
                                        <p:cTn id="94" dur="100" fill="hold"/>
                                        <p:tgtEl>
                                          <p:spTgt spid="19"/>
                                        </p:tgtEl>
                                        <p:attrNameLst>
                                          <p:attrName>fill.type</p:attrName>
                                        </p:attrNameLst>
                                      </p:cBhvr>
                                      <p:to>
                                        <p:strVal val="solid"/>
                                      </p:to>
                                    </p:set>
                                    <p:set>
                                      <p:cBhvr>
                                        <p:cTn id="95" dur="100" fill="hold"/>
                                        <p:tgtEl>
                                          <p:spTgt spid="19"/>
                                        </p:tgtEl>
                                        <p:attrNameLst>
                                          <p:attrName>fill.on</p:attrName>
                                        </p:attrNameLst>
                                      </p:cBhvr>
                                      <p:to>
                                        <p:strVal val="true"/>
                                      </p:to>
                                    </p:set>
                                    <p:animRot by="120000">
                                      <p:cBhvr>
                                        <p:cTn id="96" dur="100" fill="hold">
                                          <p:stCondLst>
                                            <p:cond delay="0"/>
                                          </p:stCondLst>
                                        </p:cTn>
                                        <p:tgtEl>
                                          <p:spTgt spid="19"/>
                                        </p:tgtEl>
                                        <p:attrNameLst>
                                          <p:attrName>r</p:attrName>
                                        </p:attrNameLst>
                                      </p:cBhvr>
                                    </p:animRot>
                                    <p:animRot by="-240000">
                                      <p:cBhvr>
                                        <p:cTn id="97" dur="200" fill="hold">
                                          <p:stCondLst>
                                            <p:cond delay="200"/>
                                          </p:stCondLst>
                                        </p:cTn>
                                        <p:tgtEl>
                                          <p:spTgt spid="19"/>
                                        </p:tgtEl>
                                        <p:attrNameLst>
                                          <p:attrName>r</p:attrName>
                                        </p:attrNameLst>
                                      </p:cBhvr>
                                    </p:animRot>
                                    <p:animRot by="240000">
                                      <p:cBhvr>
                                        <p:cTn id="98" dur="200" fill="hold">
                                          <p:stCondLst>
                                            <p:cond delay="400"/>
                                          </p:stCondLst>
                                        </p:cTn>
                                        <p:tgtEl>
                                          <p:spTgt spid="19"/>
                                        </p:tgtEl>
                                        <p:attrNameLst>
                                          <p:attrName>r</p:attrName>
                                        </p:attrNameLst>
                                      </p:cBhvr>
                                    </p:animRot>
                                    <p:animRot by="-240000">
                                      <p:cBhvr>
                                        <p:cTn id="99" dur="200" fill="hold">
                                          <p:stCondLst>
                                            <p:cond delay="600"/>
                                          </p:stCondLst>
                                        </p:cTn>
                                        <p:tgtEl>
                                          <p:spTgt spid="19"/>
                                        </p:tgtEl>
                                        <p:attrNameLst>
                                          <p:attrName>r</p:attrName>
                                        </p:attrNameLst>
                                      </p:cBhvr>
                                    </p:animRot>
                                    <p:animRot by="120000">
                                      <p:cBhvr>
                                        <p:cTn id="100" dur="200" fill="hold">
                                          <p:stCondLst>
                                            <p:cond delay="800"/>
                                          </p:stCondLst>
                                        </p:cTn>
                                        <p:tgtEl>
                                          <p:spTgt spid="19"/>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0"/>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20"/>
                                        </p:tgtEl>
                                        <p:attrNameLst>
                                          <p:attrName>fillcolor</p:attrName>
                                        </p:attrNameLst>
                                      </p:cBhvr>
                                      <p:to>
                                        <a:srgbClr val="FFFF66"/>
                                      </p:to>
                                    </p:animClr>
                                    <p:set>
                                      <p:cBhvr>
                                        <p:cTn id="106" dur="1000" fill="hold"/>
                                        <p:tgtEl>
                                          <p:spTgt spid="20"/>
                                        </p:tgtEl>
                                        <p:attrNameLst>
                                          <p:attrName>fill.type</p:attrName>
                                        </p:attrNameLst>
                                      </p:cBhvr>
                                      <p:to>
                                        <p:strVal val="solid"/>
                                      </p:to>
                                    </p:set>
                                    <p:set>
                                      <p:cBhvr>
                                        <p:cTn id="107" dur="1000" fill="hold"/>
                                        <p:tgtEl>
                                          <p:spTgt spid="20"/>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9"/>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3"/>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9.3432E-7 L 0 -0.11795 " pathEditMode="relative" rAng="0" ptsTypes="AA">
                                      <p:cBhvr>
                                        <p:cTn id="113" dur="500" fill="hold"/>
                                        <p:tgtEl>
                                          <p:spTgt spid="20"/>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seq concurrent="1" nextAc="seek">
              <p:cTn id="120" restart="whenNotActive" fill="hold" evtFilter="cancelBubble" nodeType="interactiveSeq">
                <p:stCondLst>
                  <p:cond evt="onClick" delay="0">
                    <p:tgtEl>
                      <p:spTgt spid="23"/>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3"/>
                                        </p:tgtEl>
                                        <p:attrNameLst>
                                          <p:attrName>style.color</p:attrName>
                                        </p:attrNameLst>
                                      </p:cBhvr>
                                      <p:to>
                                        <a:srgbClr val="FF9966"/>
                                      </p:to>
                                    </p:animClr>
                                    <p:animClr clrSpc="rgb">
                                      <p:cBhvr>
                                        <p:cTn id="125" dur="100" fill="hold"/>
                                        <p:tgtEl>
                                          <p:spTgt spid="23"/>
                                        </p:tgtEl>
                                        <p:attrNameLst>
                                          <p:attrName>fillcolor</p:attrName>
                                        </p:attrNameLst>
                                      </p:cBhvr>
                                      <p:to>
                                        <a:srgbClr val="FF9966"/>
                                      </p:to>
                                    </p:animClr>
                                    <p:set>
                                      <p:cBhvr>
                                        <p:cTn id="126" dur="100" fill="hold"/>
                                        <p:tgtEl>
                                          <p:spTgt spid="23"/>
                                        </p:tgtEl>
                                        <p:attrNameLst>
                                          <p:attrName>fill.type</p:attrName>
                                        </p:attrNameLst>
                                      </p:cBhvr>
                                      <p:to>
                                        <p:strVal val="solid"/>
                                      </p:to>
                                    </p:set>
                                    <p:set>
                                      <p:cBhvr>
                                        <p:cTn id="127" dur="100" fill="hold"/>
                                        <p:tgtEl>
                                          <p:spTgt spid="23"/>
                                        </p:tgtEl>
                                        <p:attrNameLst>
                                          <p:attrName>fill.on</p:attrName>
                                        </p:attrNameLst>
                                      </p:cBhvr>
                                      <p:to>
                                        <p:strVal val="true"/>
                                      </p:to>
                                    </p:set>
                                    <p:animRot by="120000">
                                      <p:cBhvr>
                                        <p:cTn id="128" dur="100" fill="hold">
                                          <p:stCondLst>
                                            <p:cond delay="0"/>
                                          </p:stCondLst>
                                        </p:cTn>
                                        <p:tgtEl>
                                          <p:spTgt spid="23"/>
                                        </p:tgtEl>
                                        <p:attrNameLst>
                                          <p:attrName>r</p:attrName>
                                        </p:attrNameLst>
                                      </p:cBhvr>
                                    </p:animRot>
                                    <p:animRot by="-240000">
                                      <p:cBhvr>
                                        <p:cTn id="129" dur="200" fill="hold">
                                          <p:stCondLst>
                                            <p:cond delay="200"/>
                                          </p:stCondLst>
                                        </p:cTn>
                                        <p:tgtEl>
                                          <p:spTgt spid="23"/>
                                        </p:tgtEl>
                                        <p:attrNameLst>
                                          <p:attrName>r</p:attrName>
                                        </p:attrNameLst>
                                      </p:cBhvr>
                                    </p:animRot>
                                    <p:animRot by="240000">
                                      <p:cBhvr>
                                        <p:cTn id="130" dur="200" fill="hold">
                                          <p:stCondLst>
                                            <p:cond delay="400"/>
                                          </p:stCondLst>
                                        </p:cTn>
                                        <p:tgtEl>
                                          <p:spTgt spid="23"/>
                                        </p:tgtEl>
                                        <p:attrNameLst>
                                          <p:attrName>r</p:attrName>
                                        </p:attrNameLst>
                                      </p:cBhvr>
                                    </p:animRot>
                                    <p:animRot by="-240000">
                                      <p:cBhvr>
                                        <p:cTn id="131" dur="200" fill="hold">
                                          <p:stCondLst>
                                            <p:cond delay="600"/>
                                          </p:stCondLst>
                                        </p:cTn>
                                        <p:tgtEl>
                                          <p:spTgt spid="23"/>
                                        </p:tgtEl>
                                        <p:attrNameLst>
                                          <p:attrName>r</p:attrName>
                                        </p:attrNameLst>
                                      </p:cBhvr>
                                    </p:animRot>
                                    <p:animRot by="120000">
                                      <p:cBhvr>
                                        <p:cTn id="132" dur="200" fill="hold">
                                          <p:stCondLst>
                                            <p:cond delay="800"/>
                                          </p:stCondLst>
                                        </p:cTn>
                                        <p:tgtEl>
                                          <p:spTgt spid="23"/>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5" grpId="0" animBg="1"/>
      <p:bldP spid="19" grpId="0" animBg="1"/>
      <p:bldP spid="19" grpId="1" animBg="1"/>
      <p:bldP spid="19" grpId="2" animBg="1"/>
      <p:bldP spid="20" grpId="0" animBg="1"/>
      <p:bldP spid="20" grpId="1" animBg="1"/>
      <p:bldP spid="23"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français achètent de plus en plus sur Internet. Cette année pour les fêtes, on enregistre une augmentation de 10% des ventes sur le Net. Les vendeurs s’y préparent depuis des mois.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vendre sur Internet, il faut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bon ordinateur.</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S’y préparer pendant longtemps.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S’y prendre un mois à l’avance.</a:t>
            </a:r>
            <a:endParaRPr lang="fr-FR" sz="2200" dirty="0">
              <a:solidFill>
                <a:schemeClr val="tx1"/>
              </a:solidFill>
              <a:latin typeface="Verdana" pitchFamily="34" charset="0"/>
              <a:ea typeface="Verdana" pitchFamily="34" charset="0"/>
              <a:cs typeface="Verdana" pitchFamily="34" charset="0"/>
            </a:endParaRPr>
          </a:p>
        </p:txBody>
      </p:sp>
      <p:sp>
        <p:nvSpPr>
          <p:cNvPr id="15" name="Bouton d'action : Personnalisé 1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Sur Internet on observe :</a:t>
            </a:r>
            <a:endParaRPr lang="fr-FR" sz="2200" dirty="0">
              <a:solidFill>
                <a:schemeClr val="bg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forte augmentation du commerce.</a:t>
            </a:r>
            <a:endParaRPr lang="de-DE"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nette diminution du commerce.</a:t>
            </a:r>
          </a:p>
        </p:txBody>
      </p:sp>
      <p:sp>
        <p:nvSpPr>
          <p:cNvPr id="23" name="Rectangle 2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plus en plus de fraudeurs.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99"/>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9"/>
                                        </p:tgtEl>
                                        <p:attrNameLst>
                                          <p:attrName>fillcolor</p:attrName>
                                        </p:attrNameLst>
                                      </p:cBhvr>
                                      <p:to>
                                        <a:srgbClr val="FFFF99"/>
                                      </p:to>
                                    </p:animClr>
                                    <p:set>
                                      <p:cBhvr>
                                        <p:cTn id="93" dur="1000" fill="hold"/>
                                        <p:tgtEl>
                                          <p:spTgt spid="19"/>
                                        </p:tgtEl>
                                        <p:attrNameLst>
                                          <p:attrName>fill.type</p:attrName>
                                        </p:attrNameLst>
                                      </p:cBhvr>
                                      <p:to>
                                        <p:strVal val="solid"/>
                                      </p:to>
                                    </p:set>
                                    <p:set>
                                      <p:cBhvr>
                                        <p:cTn id="94" dur="1000" fill="hold"/>
                                        <p:tgtEl>
                                          <p:spTgt spid="19"/>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20"/>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3"/>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05" restart="whenNotActive" fill="hold" evtFilter="cancelBubble" nodeType="interactiveSeq">
                <p:stCondLst>
                  <p:cond evt="onClick" delay="0">
                    <p:tgtEl>
                      <p:spTgt spid="20"/>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20"/>
                                        </p:tgtEl>
                                        <p:attrNameLst>
                                          <p:attrName>style.color</p:attrName>
                                        </p:attrNameLst>
                                      </p:cBhvr>
                                      <p:to>
                                        <a:srgbClr val="FF9966"/>
                                      </p:to>
                                    </p:animClr>
                                    <p:animClr clrSpc="rgb">
                                      <p:cBhvr>
                                        <p:cTn id="110" dur="100" fill="hold"/>
                                        <p:tgtEl>
                                          <p:spTgt spid="20"/>
                                        </p:tgtEl>
                                        <p:attrNameLst>
                                          <p:attrName>fillcolor</p:attrName>
                                        </p:attrNameLst>
                                      </p:cBhvr>
                                      <p:to>
                                        <a:srgbClr val="FF9966"/>
                                      </p:to>
                                    </p:animClr>
                                    <p:set>
                                      <p:cBhvr>
                                        <p:cTn id="111" dur="100" fill="hold"/>
                                        <p:tgtEl>
                                          <p:spTgt spid="20"/>
                                        </p:tgtEl>
                                        <p:attrNameLst>
                                          <p:attrName>fill.type</p:attrName>
                                        </p:attrNameLst>
                                      </p:cBhvr>
                                      <p:to>
                                        <p:strVal val="solid"/>
                                      </p:to>
                                    </p:set>
                                    <p:set>
                                      <p:cBhvr>
                                        <p:cTn id="112" dur="100" fill="hold"/>
                                        <p:tgtEl>
                                          <p:spTgt spid="20"/>
                                        </p:tgtEl>
                                        <p:attrNameLst>
                                          <p:attrName>fill.on</p:attrName>
                                        </p:attrNameLst>
                                      </p:cBhvr>
                                      <p:to>
                                        <p:strVal val="true"/>
                                      </p:to>
                                    </p:set>
                                    <p:animRot by="120000">
                                      <p:cBhvr>
                                        <p:cTn id="113" dur="100" fill="hold">
                                          <p:stCondLst>
                                            <p:cond delay="0"/>
                                          </p:stCondLst>
                                        </p:cTn>
                                        <p:tgtEl>
                                          <p:spTgt spid="20"/>
                                        </p:tgtEl>
                                        <p:attrNameLst>
                                          <p:attrName>r</p:attrName>
                                        </p:attrNameLst>
                                      </p:cBhvr>
                                    </p:animRot>
                                    <p:animRot by="-240000">
                                      <p:cBhvr>
                                        <p:cTn id="114" dur="200" fill="hold">
                                          <p:stCondLst>
                                            <p:cond delay="200"/>
                                          </p:stCondLst>
                                        </p:cTn>
                                        <p:tgtEl>
                                          <p:spTgt spid="20"/>
                                        </p:tgtEl>
                                        <p:attrNameLst>
                                          <p:attrName>r</p:attrName>
                                        </p:attrNameLst>
                                      </p:cBhvr>
                                    </p:animRot>
                                    <p:animRot by="240000">
                                      <p:cBhvr>
                                        <p:cTn id="115" dur="200" fill="hold">
                                          <p:stCondLst>
                                            <p:cond delay="400"/>
                                          </p:stCondLst>
                                        </p:cTn>
                                        <p:tgtEl>
                                          <p:spTgt spid="20"/>
                                        </p:tgtEl>
                                        <p:attrNameLst>
                                          <p:attrName>r</p:attrName>
                                        </p:attrNameLst>
                                      </p:cBhvr>
                                    </p:animRot>
                                    <p:animRot by="-240000">
                                      <p:cBhvr>
                                        <p:cTn id="116" dur="200" fill="hold">
                                          <p:stCondLst>
                                            <p:cond delay="600"/>
                                          </p:stCondLst>
                                        </p:cTn>
                                        <p:tgtEl>
                                          <p:spTgt spid="20"/>
                                        </p:tgtEl>
                                        <p:attrNameLst>
                                          <p:attrName>r</p:attrName>
                                        </p:attrNameLst>
                                      </p:cBhvr>
                                    </p:animRot>
                                    <p:animRot by="120000">
                                      <p:cBhvr>
                                        <p:cTn id="117" dur="200" fill="hold">
                                          <p:stCondLst>
                                            <p:cond delay="800"/>
                                          </p:stCondLst>
                                        </p:cTn>
                                        <p:tgtEl>
                                          <p:spTgt spid="20"/>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118" restart="whenNotActive" fill="hold" evtFilter="cancelBubble" nodeType="interactiveSeq">
                <p:stCondLst>
                  <p:cond evt="onClick" delay="0">
                    <p:tgtEl>
                      <p:spTgt spid="23"/>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3"/>
                                        </p:tgtEl>
                                        <p:attrNameLst>
                                          <p:attrName>style.color</p:attrName>
                                        </p:attrNameLst>
                                      </p:cBhvr>
                                      <p:to>
                                        <a:srgbClr val="FF9966"/>
                                      </p:to>
                                    </p:animClr>
                                    <p:animClr clrSpc="rgb">
                                      <p:cBhvr>
                                        <p:cTn id="123" dur="100" fill="hold"/>
                                        <p:tgtEl>
                                          <p:spTgt spid="23"/>
                                        </p:tgtEl>
                                        <p:attrNameLst>
                                          <p:attrName>fillcolor</p:attrName>
                                        </p:attrNameLst>
                                      </p:cBhvr>
                                      <p:to>
                                        <a:srgbClr val="FF9966"/>
                                      </p:to>
                                    </p:animClr>
                                    <p:set>
                                      <p:cBhvr>
                                        <p:cTn id="124" dur="100" fill="hold"/>
                                        <p:tgtEl>
                                          <p:spTgt spid="23"/>
                                        </p:tgtEl>
                                        <p:attrNameLst>
                                          <p:attrName>fill.type</p:attrName>
                                        </p:attrNameLst>
                                      </p:cBhvr>
                                      <p:to>
                                        <p:strVal val="solid"/>
                                      </p:to>
                                    </p:set>
                                    <p:set>
                                      <p:cBhvr>
                                        <p:cTn id="125" dur="100" fill="hold"/>
                                        <p:tgtEl>
                                          <p:spTgt spid="23"/>
                                        </p:tgtEl>
                                        <p:attrNameLst>
                                          <p:attrName>fill.on</p:attrName>
                                        </p:attrNameLst>
                                      </p:cBhvr>
                                      <p:to>
                                        <p:strVal val="true"/>
                                      </p:to>
                                    </p:set>
                                    <p:animRot by="120000">
                                      <p:cBhvr>
                                        <p:cTn id="126" dur="100" fill="hold">
                                          <p:stCondLst>
                                            <p:cond delay="0"/>
                                          </p:stCondLst>
                                        </p:cTn>
                                        <p:tgtEl>
                                          <p:spTgt spid="23"/>
                                        </p:tgtEl>
                                        <p:attrNameLst>
                                          <p:attrName>r</p:attrName>
                                        </p:attrNameLst>
                                      </p:cBhvr>
                                    </p:animRot>
                                    <p:animRot by="-240000">
                                      <p:cBhvr>
                                        <p:cTn id="127" dur="200" fill="hold">
                                          <p:stCondLst>
                                            <p:cond delay="200"/>
                                          </p:stCondLst>
                                        </p:cTn>
                                        <p:tgtEl>
                                          <p:spTgt spid="23"/>
                                        </p:tgtEl>
                                        <p:attrNameLst>
                                          <p:attrName>r</p:attrName>
                                        </p:attrNameLst>
                                      </p:cBhvr>
                                    </p:animRot>
                                    <p:animRot by="240000">
                                      <p:cBhvr>
                                        <p:cTn id="128" dur="200" fill="hold">
                                          <p:stCondLst>
                                            <p:cond delay="400"/>
                                          </p:stCondLst>
                                        </p:cTn>
                                        <p:tgtEl>
                                          <p:spTgt spid="23"/>
                                        </p:tgtEl>
                                        <p:attrNameLst>
                                          <p:attrName>r</p:attrName>
                                        </p:attrNameLst>
                                      </p:cBhvr>
                                    </p:animRot>
                                    <p:animRot by="-240000">
                                      <p:cBhvr>
                                        <p:cTn id="129" dur="200" fill="hold">
                                          <p:stCondLst>
                                            <p:cond delay="600"/>
                                          </p:stCondLst>
                                        </p:cTn>
                                        <p:tgtEl>
                                          <p:spTgt spid="23"/>
                                        </p:tgtEl>
                                        <p:attrNameLst>
                                          <p:attrName>r</p:attrName>
                                        </p:attrNameLst>
                                      </p:cBhvr>
                                    </p:animRot>
                                    <p:animRot by="120000">
                                      <p:cBhvr>
                                        <p:cTn id="130" dur="200" fill="hold">
                                          <p:stCondLst>
                                            <p:cond delay="800"/>
                                          </p:stCondLst>
                                        </p:cTn>
                                        <p:tgtEl>
                                          <p:spTgt spid="23"/>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3"/>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5" grpId="0" animBg="1"/>
      <p:bldP spid="19" grpId="0" animBg="1"/>
      <p:bldP spid="19" grpId="1" animBg="1"/>
      <p:bldP spid="20" grpId="0" animBg="1"/>
      <p:bldP spid="20" grpId="1" animBg="1"/>
      <p:bldP spid="2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Aujourd’hui plus de 70 % des matériaux utilisés par les équipementiers automobiles proviennent du recyclage des voitures usagées.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 production de voitures neuves provient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pièces usagées recyclées.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pièces fabriquées en Chine.</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matériaux de première nécessité.</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matériaux utilisés pour fabriquer des voitures neuves :</a:t>
            </a: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des matériaux recyclés à 10%.</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des matériaux recyclés à 30%.</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des matériaux recyclés à 70%.</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99"/>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9"/>
                                        </p:tgtEl>
                                        <p:attrNameLst>
                                          <p:attrName>style.color</p:attrName>
                                        </p:attrNameLst>
                                      </p:cBhvr>
                                      <p:to>
                                        <a:srgbClr val="FF9966"/>
                                      </p:to>
                                    </p:animClr>
                                    <p:animClr clrSpc="rgb">
                                      <p:cBhvr>
                                        <p:cTn id="104" dur="100" fill="hold"/>
                                        <p:tgtEl>
                                          <p:spTgt spid="19"/>
                                        </p:tgtEl>
                                        <p:attrNameLst>
                                          <p:attrName>fillcolor</p:attrName>
                                        </p:attrNameLst>
                                      </p:cBhvr>
                                      <p:to>
                                        <a:srgbClr val="FF9966"/>
                                      </p:to>
                                    </p:animClr>
                                    <p:set>
                                      <p:cBhvr>
                                        <p:cTn id="105" dur="100" fill="hold"/>
                                        <p:tgtEl>
                                          <p:spTgt spid="19"/>
                                        </p:tgtEl>
                                        <p:attrNameLst>
                                          <p:attrName>fill.type</p:attrName>
                                        </p:attrNameLst>
                                      </p:cBhvr>
                                      <p:to>
                                        <p:strVal val="solid"/>
                                      </p:to>
                                    </p:set>
                                    <p:set>
                                      <p:cBhvr>
                                        <p:cTn id="106" dur="100" fill="hold"/>
                                        <p:tgtEl>
                                          <p:spTgt spid="19"/>
                                        </p:tgtEl>
                                        <p:attrNameLst>
                                          <p:attrName>fill.on</p:attrName>
                                        </p:attrNameLst>
                                      </p:cBhvr>
                                      <p:to>
                                        <p:strVal val="true"/>
                                      </p:to>
                                    </p:set>
                                    <p:animRot by="120000">
                                      <p:cBhvr>
                                        <p:cTn id="107" dur="100" fill="hold">
                                          <p:stCondLst>
                                            <p:cond delay="0"/>
                                          </p:stCondLst>
                                        </p:cTn>
                                        <p:tgtEl>
                                          <p:spTgt spid="19"/>
                                        </p:tgtEl>
                                        <p:attrNameLst>
                                          <p:attrName>r</p:attrName>
                                        </p:attrNameLst>
                                      </p:cBhvr>
                                    </p:animRot>
                                    <p:animRot by="-240000">
                                      <p:cBhvr>
                                        <p:cTn id="108" dur="200" fill="hold">
                                          <p:stCondLst>
                                            <p:cond delay="200"/>
                                          </p:stCondLst>
                                        </p:cTn>
                                        <p:tgtEl>
                                          <p:spTgt spid="19"/>
                                        </p:tgtEl>
                                        <p:attrNameLst>
                                          <p:attrName>r</p:attrName>
                                        </p:attrNameLst>
                                      </p:cBhvr>
                                    </p:animRot>
                                    <p:animRot by="240000">
                                      <p:cBhvr>
                                        <p:cTn id="109" dur="200" fill="hold">
                                          <p:stCondLst>
                                            <p:cond delay="400"/>
                                          </p:stCondLst>
                                        </p:cTn>
                                        <p:tgtEl>
                                          <p:spTgt spid="19"/>
                                        </p:tgtEl>
                                        <p:attrNameLst>
                                          <p:attrName>r</p:attrName>
                                        </p:attrNameLst>
                                      </p:cBhvr>
                                    </p:animRot>
                                    <p:animRot by="-240000">
                                      <p:cBhvr>
                                        <p:cTn id="110" dur="200" fill="hold">
                                          <p:stCondLst>
                                            <p:cond delay="600"/>
                                          </p:stCondLst>
                                        </p:cTn>
                                        <p:tgtEl>
                                          <p:spTgt spid="19"/>
                                        </p:tgtEl>
                                        <p:attrNameLst>
                                          <p:attrName>r</p:attrName>
                                        </p:attrNameLst>
                                      </p:cBhvr>
                                    </p:animRot>
                                    <p:animRot by="120000">
                                      <p:cBhvr>
                                        <p:cTn id="111" dur="200" fill="hold">
                                          <p:stCondLst>
                                            <p:cond delay="800"/>
                                          </p:stCondLst>
                                        </p:cTn>
                                        <p:tgtEl>
                                          <p:spTgt spid="19"/>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112" restart="whenNotActive" fill="hold" evtFilter="cancelBubble" nodeType="interactiveSeq">
                <p:stCondLst>
                  <p:cond evt="onClick" delay="0">
                    <p:tgtEl>
                      <p:spTgt spid="20"/>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0"/>
                                        </p:tgtEl>
                                        <p:attrNameLst>
                                          <p:attrName>fillcolor</p:attrName>
                                        </p:attrNameLst>
                                      </p:cBhvr>
                                      <p:to>
                                        <a:srgbClr val="FFFF99"/>
                                      </p:to>
                                    </p:animClr>
                                    <p:set>
                                      <p:cBhvr>
                                        <p:cTn id="117" dur="1000" fill="hold"/>
                                        <p:tgtEl>
                                          <p:spTgt spid="20"/>
                                        </p:tgtEl>
                                        <p:attrNameLst>
                                          <p:attrName>fill.type</p:attrName>
                                        </p:attrNameLst>
                                      </p:cBhvr>
                                      <p:to>
                                        <p:strVal val="solid"/>
                                      </p:to>
                                    </p:set>
                                    <p:set>
                                      <p:cBhvr>
                                        <p:cTn id="118" dur="1000" fill="hold"/>
                                        <p:tgtEl>
                                          <p:spTgt spid="20"/>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1.11022E-16 L 0 -0.23403 " pathEditMode="relative" rAng="0" ptsTypes="AA">
                                      <p:cBhvr>
                                        <p:cTn id="124" dur="500" fill="hold"/>
                                        <p:tgtEl>
                                          <p:spTgt spid="20"/>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 santé n’a pas de prix, mais elle a un coût. Ainsi, l’Agence du médicament vient de décider le déremboursement par l’assurance maladie de 145 médicaments jugés peu efficaces.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L’agence du médicament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Dé-rembourse beaucoup de produits.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Accrédite beaucoup de nouveaux médicaments.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en grève depuis longtemps.</a:t>
            </a:r>
          </a:p>
        </p:txBody>
      </p:sp>
      <p:sp>
        <p:nvSpPr>
          <p:cNvPr id="15" name="Bouton d'action : Personnalisé 1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Ces 145 médicaments sont jugés :</a:t>
            </a:r>
            <a:endParaRPr lang="fr-FR" sz="2200" dirty="0">
              <a:solidFill>
                <a:schemeClr val="bg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Trop chers.</a:t>
            </a:r>
          </a:p>
        </p:txBody>
      </p:sp>
      <p:sp>
        <p:nvSpPr>
          <p:cNvPr id="20" name="Rectangle 19">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Peu efficaces.</a:t>
            </a:r>
          </a:p>
        </p:txBody>
      </p:sp>
      <p:sp>
        <p:nvSpPr>
          <p:cNvPr id="23" name="Rectangle 2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Très efficaces.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99"/>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9"/>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9"/>
                                        </p:tgtEl>
                                        <p:attrNameLst>
                                          <p:attrName>style.color</p:attrName>
                                        </p:attrNameLst>
                                      </p:cBhvr>
                                      <p:to>
                                        <a:srgbClr val="FF9966"/>
                                      </p:to>
                                    </p:animClr>
                                    <p:animClr clrSpc="rgb">
                                      <p:cBhvr>
                                        <p:cTn id="91" dur="100" fill="hold"/>
                                        <p:tgtEl>
                                          <p:spTgt spid="19"/>
                                        </p:tgtEl>
                                        <p:attrNameLst>
                                          <p:attrName>fillcolor</p:attrName>
                                        </p:attrNameLst>
                                      </p:cBhvr>
                                      <p:to>
                                        <a:srgbClr val="FF9966"/>
                                      </p:to>
                                    </p:animClr>
                                    <p:set>
                                      <p:cBhvr>
                                        <p:cTn id="92" dur="100" fill="hold"/>
                                        <p:tgtEl>
                                          <p:spTgt spid="19"/>
                                        </p:tgtEl>
                                        <p:attrNameLst>
                                          <p:attrName>fill.type</p:attrName>
                                        </p:attrNameLst>
                                      </p:cBhvr>
                                      <p:to>
                                        <p:strVal val="solid"/>
                                      </p:to>
                                    </p:set>
                                    <p:set>
                                      <p:cBhvr>
                                        <p:cTn id="93" dur="100" fill="hold"/>
                                        <p:tgtEl>
                                          <p:spTgt spid="19"/>
                                        </p:tgtEl>
                                        <p:attrNameLst>
                                          <p:attrName>fill.on</p:attrName>
                                        </p:attrNameLst>
                                      </p:cBhvr>
                                      <p:to>
                                        <p:strVal val="true"/>
                                      </p:to>
                                    </p:set>
                                    <p:animRot by="120000">
                                      <p:cBhvr>
                                        <p:cTn id="94" dur="100" fill="hold">
                                          <p:stCondLst>
                                            <p:cond delay="0"/>
                                          </p:stCondLst>
                                        </p:cTn>
                                        <p:tgtEl>
                                          <p:spTgt spid="19"/>
                                        </p:tgtEl>
                                        <p:attrNameLst>
                                          <p:attrName>r</p:attrName>
                                        </p:attrNameLst>
                                      </p:cBhvr>
                                    </p:animRot>
                                    <p:animRot by="-240000">
                                      <p:cBhvr>
                                        <p:cTn id="95" dur="200" fill="hold">
                                          <p:stCondLst>
                                            <p:cond delay="200"/>
                                          </p:stCondLst>
                                        </p:cTn>
                                        <p:tgtEl>
                                          <p:spTgt spid="19"/>
                                        </p:tgtEl>
                                        <p:attrNameLst>
                                          <p:attrName>r</p:attrName>
                                        </p:attrNameLst>
                                      </p:cBhvr>
                                    </p:animRot>
                                    <p:animRot by="240000">
                                      <p:cBhvr>
                                        <p:cTn id="96" dur="200" fill="hold">
                                          <p:stCondLst>
                                            <p:cond delay="400"/>
                                          </p:stCondLst>
                                        </p:cTn>
                                        <p:tgtEl>
                                          <p:spTgt spid="19"/>
                                        </p:tgtEl>
                                        <p:attrNameLst>
                                          <p:attrName>r</p:attrName>
                                        </p:attrNameLst>
                                      </p:cBhvr>
                                    </p:animRot>
                                    <p:animRot by="-240000">
                                      <p:cBhvr>
                                        <p:cTn id="97" dur="200" fill="hold">
                                          <p:stCondLst>
                                            <p:cond delay="600"/>
                                          </p:stCondLst>
                                        </p:cTn>
                                        <p:tgtEl>
                                          <p:spTgt spid="19"/>
                                        </p:tgtEl>
                                        <p:attrNameLst>
                                          <p:attrName>r</p:attrName>
                                        </p:attrNameLst>
                                      </p:cBhvr>
                                    </p:animRot>
                                    <p:animRot by="120000">
                                      <p:cBhvr>
                                        <p:cTn id="98" dur="200" fill="hold">
                                          <p:stCondLst>
                                            <p:cond delay="800"/>
                                          </p:stCondLst>
                                        </p:cTn>
                                        <p:tgtEl>
                                          <p:spTgt spid="19"/>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99" restart="whenNotActive" fill="hold" evtFilter="cancelBubble" nodeType="interactiveSeq">
                <p:stCondLst>
                  <p:cond evt="onClick" delay="0">
                    <p:tgtEl>
                      <p:spTgt spid="20"/>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20"/>
                                        </p:tgtEl>
                                        <p:attrNameLst>
                                          <p:attrName>fillcolor</p:attrName>
                                        </p:attrNameLst>
                                      </p:cBhvr>
                                      <p:to>
                                        <a:srgbClr val="FFFF99"/>
                                      </p:to>
                                    </p:animClr>
                                    <p:set>
                                      <p:cBhvr>
                                        <p:cTn id="104" dur="1000" fill="hold"/>
                                        <p:tgtEl>
                                          <p:spTgt spid="20"/>
                                        </p:tgtEl>
                                        <p:attrNameLst>
                                          <p:attrName>fill.type</p:attrName>
                                        </p:attrNameLst>
                                      </p:cBhvr>
                                      <p:to>
                                        <p:strVal val="solid"/>
                                      </p:to>
                                    </p:set>
                                    <p:set>
                                      <p:cBhvr>
                                        <p:cTn id="105" dur="1000" fill="hold"/>
                                        <p:tgtEl>
                                          <p:spTgt spid="20"/>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9"/>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3"/>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20"/>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seq concurrent="1" nextAc="seek">
              <p:cTn id="118" restart="whenNotActive" fill="hold" evtFilter="cancelBubble" nodeType="interactiveSeq">
                <p:stCondLst>
                  <p:cond evt="onClick" delay="0">
                    <p:tgtEl>
                      <p:spTgt spid="23"/>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3"/>
                                        </p:tgtEl>
                                        <p:attrNameLst>
                                          <p:attrName>style.color</p:attrName>
                                        </p:attrNameLst>
                                      </p:cBhvr>
                                      <p:to>
                                        <a:srgbClr val="FF9966"/>
                                      </p:to>
                                    </p:animClr>
                                    <p:animClr clrSpc="rgb">
                                      <p:cBhvr>
                                        <p:cTn id="123" dur="100" fill="hold"/>
                                        <p:tgtEl>
                                          <p:spTgt spid="23"/>
                                        </p:tgtEl>
                                        <p:attrNameLst>
                                          <p:attrName>fillcolor</p:attrName>
                                        </p:attrNameLst>
                                      </p:cBhvr>
                                      <p:to>
                                        <a:srgbClr val="FF9966"/>
                                      </p:to>
                                    </p:animClr>
                                    <p:set>
                                      <p:cBhvr>
                                        <p:cTn id="124" dur="100" fill="hold"/>
                                        <p:tgtEl>
                                          <p:spTgt spid="23"/>
                                        </p:tgtEl>
                                        <p:attrNameLst>
                                          <p:attrName>fill.type</p:attrName>
                                        </p:attrNameLst>
                                      </p:cBhvr>
                                      <p:to>
                                        <p:strVal val="solid"/>
                                      </p:to>
                                    </p:set>
                                    <p:set>
                                      <p:cBhvr>
                                        <p:cTn id="125" dur="100" fill="hold"/>
                                        <p:tgtEl>
                                          <p:spTgt spid="23"/>
                                        </p:tgtEl>
                                        <p:attrNameLst>
                                          <p:attrName>fill.on</p:attrName>
                                        </p:attrNameLst>
                                      </p:cBhvr>
                                      <p:to>
                                        <p:strVal val="true"/>
                                      </p:to>
                                    </p:set>
                                    <p:animRot by="120000">
                                      <p:cBhvr>
                                        <p:cTn id="126" dur="100" fill="hold">
                                          <p:stCondLst>
                                            <p:cond delay="0"/>
                                          </p:stCondLst>
                                        </p:cTn>
                                        <p:tgtEl>
                                          <p:spTgt spid="23"/>
                                        </p:tgtEl>
                                        <p:attrNameLst>
                                          <p:attrName>r</p:attrName>
                                        </p:attrNameLst>
                                      </p:cBhvr>
                                    </p:animRot>
                                    <p:animRot by="-240000">
                                      <p:cBhvr>
                                        <p:cTn id="127" dur="200" fill="hold">
                                          <p:stCondLst>
                                            <p:cond delay="200"/>
                                          </p:stCondLst>
                                        </p:cTn>
                                        <p:tgtEl>
                                          <p:spTgt spid="23"/>
                                        </p:tgtEl>
                                        <p:attrNameLst>
                                          <p:attrName>r</p:attrName>
                                        </p:attrNameLst>
                                      </p:cBhvr>
                                    </p:animRot>
                                    <p:animRot by="240000">
                                      <p:cBhvr>
                                        <p:cTn id="128" dur="200" fill="hold">
                                          <p:stCondLst>
                                            <p:cond delay="400"/>
                                          </p:stCondLst>
                                        </p:cTn>
                                        <p:tgtEl>
                                          <p:spTgt spid="23"/>
                                        </p:tgtEl>
                                        <p:attrNameLst>
                                          <p:attrName>r</p:attrName>
                                        </p:attrNameLst>
                                      </p:cBhvr>
                                    </p:animRot>
                                    <p:animRot by="-240000">
                                      <p:cBhvr>
                                        <p:cTn id="129" dur="200" fill="hold">
                                          <p:stCondLst>
                                            <p:cond delay="600"/>
                                          </p:stCondLst>
                                        </p:cTn>
                                        <p:tgtEl>
                                          <p:spTgt spid="23"/>
                                        </p:tgtEl>
                                        <p:attrNameLst>
                                          <p:attrName>r</p:attrName>
                                        </p:attrNameLst>
                                      </p:cBhvr>
                                    </p:animRot>
                                    <p:animRot by="120000">
                                      <p:cBhvr>
                                        <p:cTn id="130" dur="200" fill="hold">
                                          <p:stCondLst>
                                            <p:cond delay="800"/>
                                          </p:stCondLst>
                                        </p:cTn>
                                        <p:tgtEl>
                                          <p:spTgt spid="23"/>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3"/>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5" grpId="0" animBg="1"/>
      <p:bldP spid="19" grpId="0" animBg="1"/>
      <p:bldP spid="19" grpId="1" animBg="1"/>
      <p:bldP spid="19" grpId="2" animBg="1"/>
      <p:bldP spid="20" grpId="0" animBg="1"/>
      <p:bldP spid="20" grpId="1" animBg="1"/>
      <p:bldP spid="23"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Vancouver connaît un boom d’immigration sans précédent. Le rattachement de Hong-Kong à la Chine a provoqué l’arrivée de 400 000 immigrés asiatiques chaque année.</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émigrés de Hong-Kong vont vers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Etats-Unis.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Chine.</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Vancouver.</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boom d’immigration a été provoqué par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rattachement de Hong-Kong à la Chine.</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L’attaque de Hong-Kong par la Chine.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prime d’immigration très attrayante.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99"/>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5"/>
                                        </p:tgtEl>
                                        <p:attrNameLst>
                                          <p:attrName>fillcolor</p:attrName>
                                        </p:attrNameLst>
                                      </p:cBhvr>
                                      <p:to>
                                        <a:srgbClr val="FFFF99"/>
                                      </p:to>
                                    </p:animClr>
                                    <p:set>
                                      <p:cBhvr>
                                        <p:cTn id="93" dur="1000" fill="hold"/>
                                        <p:tgtEl>
                                          <p:spTgt spid="15"/>
                                        </p:tgtEl>
                                        <p:attrNameLst>
                                          <p:attrName>fill.type</p:attrName>
                                        </p:attrNameLst>
                                      </p:cBhvr>
                                      <p:to>
                                        <p:strVal val="solid"/>
                                      </p:to>
                                    </p:set>
                                    <p:set>
                                      <p:cBhvr>
                                        <p:cTn id="94" dur="1000" fill="hold"/>
                                        <p:tgtEl>
                                          <p:spTgt spid="15"/>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9" grpId="0" animBg="1"/>
      <p:bldP spid="19" grpId="1" animBg="1"/>
      <p:bldP spid="20"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L’adhésion future de la Turquie à l’Union Européenne pose de plus en plus de problèmes. C’est dans le domaine politique que les divergences apparaissent les plus importantes.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L’Union européenne a un problème avec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départ de la Turquie.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L’adhésion de la Turquie.</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 marchandise venant de Turquie.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32" presetClass="emph" presetSubtype="0" fill="remove" grpId="1" nodeType="clickEffect">
                                  <p:stCondLst>
                                    <p:cond delay="0"/>
                                  </p:stCondLst>
                                  <p:childTnLst>
                                    <p:animClr clrSpc="rgb">
                                      <p:cBhvr override="childStyle">
                                        <p:cTn id="39" dur="100" fill="hold"/>
                                        <p:tgtEl>
                                          <p:spTgt spid="13"/>
                                        </p:tgtEl>
                                        <p:attrNameLst>
                                          <p:attrName>style.color</p:attrName>
                                        </p:attrNameLst>
                                      </p:cBhvr>
                                      <p:to>
                                        <a:srgbClr val="FF9966"/>
                                      </p:to>
                                    </p:animClr>
                                    <p:animClr clrSpc="rgb">
                                      <p:cBhvr>
                                        <p:cTn id="40" dur="100" fill="hold"/>
                                        <p:tgtEl>
                                          <p:spTgt spid="13"/>
                                        </p:tgtEl>
                                        <p:attrNameLst>
                                          <p:attrName>fillcolor</p:attrName>
                                        </p:attrNameLst>
                                      </p:cBhvr>
                                      <p:to>
                                        <a:srgbClr val="FF9966"/>
                                      </p:to>
                                    </p:animClr>
                                    <p:set>
                                      <p:cBhvr>
                                        <p:cTn id="41" dur="100" fill="hold"/>
                                        <p:tgtEl>
                                          <p:spTgt spid="13"/>
                                        </p:tgtEl>
                                        <p:attrNameLst>
                                          <p:attrName>fill.type</p:attrName>
                                        </p:attrNameLst>
                                      </p:cBhvr>
                                      <p:to>
                                        <p:strVal val="solid"/>
                                      </p:to>
                                    </p:set>
                                    <p:set>
                                      <p:cBhvr>
                                        <p:cTn id="42" dur="100" fill="hold"/>
                                        <p:tgtEl>
                                          <p:spTgt spid="13"/>
                                        </p:tgtEl>
                                        <p:attrNameLst>
                                          <p:attrName>fill.on</p:attrName>
                                        </p:attrNameLst>
                                      </p:cBhvr>
                                      <p:to>
                                        <p:strVal val="true"/>
                                      </p:to>
                                    </p:set>
                                    <p:animRot by="120000">
                                      <p:cBhvr>
                                        <p:cTn id="43" dur="100" fill="hold">
                                          <p:stCondLst>
                                            <p:cond delay="0"/>
                                          </p:stCondLst>
                                        </p:cTn>
                                        <p:tgtEl>
                                          <p:spTgt spid="13"/>
                                        </p:tgtEl>
                                        <p:attrNameLst>
                                          <p:attrName>r</p:attrName>
                                        </p:attrNameLst>
                                      </p:cBhvr>
                                    </p:animRot>
                                    <p:animRot by="-240000">
                                      <p:cBhvr>
                                        <p:cTn id="44" dur="200" fill="hold">
                                          <p:stCondLst>
                                            <p:cond delay="200"/>
                                          </p:stCondLst>
                                        </p:cTn>
                                        <p:tgtEl>
                                          <p:spTgt spid="13"/>
                                        </p:tgtEl>
                                        <p:attrNameLst>
                                          <p:attrName>r</p:attrName>
                                        </p:attrNameLst>
                                      </p:cBhvr>
                                    </p:animRot>
                                    <p:animRot by="240000">
                                      <p:cBhvr>
                                        <p:cTn id="45" dur="200" fill="hold">
                                          <p:stCondLst>
                                            <p:cond delay="400"/>
                                          </p:stCondLst>
                                        </p:cTn>
                                        <p:tgtEl>
                                          <p:spTgt spid="13"/>
                                        </p:tgtEl>
                                        <p:attrNameLst>
                                          <p:attrName>r</p:attrName>
                                        </p:attrNameLst>
                                      </p:cBhvr>
                                    </p:animRot>
                                    <p:animRot by="-240000">
                                      <p:cBhvr>
                                        <p:cTn id="46" dur="200" fill="hold">
                                          <p:stCondLst>
                                            <p:cond delay="600"/>
                                          </p:stCondLst>
                                        </p:cTn>
                                        <p:tgtEl>
                                          <p:spTgt spid="13"/>
                                        </p:tgtEl>
                                        <p:attrNameLst>
                                          <p:attrName>r</p:attrName>
                                        </p:attrNameLst>
                                      </p:cBhvr>
                                    </p:animRot>
                                    <p:animRot by="120000">
                                      <p:cBhvr>
                                        <p:cTn id="47" dur="200" fill="hold">
                                          <p:stCondLst>
                                            <p:cond delay="800"/>
                                          </p:stCondLst>
                                        </p:cTn>
                                        <p:tgtEl>
                                          <p:spTgt spid="13"/>
                                        </p:tgtEl>
                                        <p:attrNameLst>
                                          <p:attrName>r</p:attrName>
                                        </p:attrNameLst>
                                      </p:cBhvr>
                                    </p:animRot>
                                  </p:childTnLst>
                                  <p:subTnLst>
                                    <p:audio>
                                      <p:cMediaNode>
                                        <p:cTn display="0" masterRel="sameClick">
                                          <p:stCondLst>
                                            <p:cond evt="begin" delay="0">
                                              <p:tn val="3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48" restart="whenNotActive" fill="hold" evtFilter="cancelBubble" nodeType="interactiveSeq">
                <p:stCondLst>
                  <p:cond evt="onClick" delay="0">
                    <p:tgtEl>
                      <p:spTgt spid="21"/>
                    </p:tgtEl>
                  </p:cond>
                </p:stCondLst>
                <p:endSync evt="end" delay="0">
                  <p:rtn val="all"/>
                </p:endSync>
                <p:childTnLst>
                  <p:par>
                    <p:cTn id="49" fill="hold">
                      <p:stCondLst>
                        <p:cond delay="0"/>
                      </p:stCondLst>
                      <p:childTnLst>
                        <p:par>
                          <p:cTn id="50" fill="hold">
                            <p:stCondLst>
                              <p:cond delay="0"/>
                            </p:stCondLst>
                            <p:childTnLst>
                              <p:par>
                                <p:cTn id="51" presetID="1" presetClass="emph" presetSubtype="2" fill="hold" grpId="0" nodeType="clickEffect">
                                  <p:stCondLst>
                                    <p:cond delay="0"/>
                                  </p:stCondLst>
                                  <p:childTnLst>
                                    <p:animClr clrSpc="rgb">
                                      <p:cBhvr>
                                        <p:cTn id="52" dur="1000" fill="hold"/>
                                        <p:tgtEl>
                                          <p:spTgt spid="21"/>
                                        </p:tgtEl>
                                        <p:attrNameLst>
                                          <p:attrName>fillcolor</p:attrName>
                                        </p:attrNameLst>
                                      </p:cBhvr>
                                      <p:to>
                                        <a:srgbClr val="FFFF99"/>
                                      </p:to>
                                    </p:animClr>
                                    <p:set>
                                      <p:cBhvr>
                                        <p:cTn id="53" dur="1000" fill="hold"/>
                                        <p:tgtEl>
                                          <p:spTgt spid="21"/>
                                        </p:tgtEl>
                                        <p:attrNameLst>
                                          <p:attrName>fill.type</p:attrName>
                                        </p:attrNameLst>
                                      </p:cBhvr>
                                      <p:to>
                                        <p:strVal val="solid"/>
                                      </p:to>
                                    </p:set>
                                    <p:set>
                                      <p:cBhvr>
                                        <p:cTn id="54" dur="1000" fill="hold"/>
                                        <p:tgtEl>
                                          <p:spTgt spid="21"/>
                                        </p:tgtEl>
                                        <p:attrNameLst>
                                          <p:attrName>fill.on</p:attrName>
                                        </p:attrNameLst>
                                      </p:cBhvr>
                                      <p:to>
                                        <p:strVal val="true"/>
                                      </p:to>
                                    </p:set>
                                  </p:childTnLst>
                                  <p:subTnLst>
                                    <p:audio>
                                      <p:cMediaNode>
                                        <p:cTn display="0" masterRel="sameClick">
                                          <p:stCondLst>
                                            <p:cond evt="begin" delay="0">
                                              <p:tn val="51"/>
                                            </p:cond>
                                          </p:stCondLst>
                                          <p:endCondLst>
                                            <p:cond evt="onStopAudio" delay="0">
                                              <p:tgtEl>
                                                <p:sldTgt/>
                                              </p:tgtEl>
                                            </p:cond>
                                          </p:endCondLst>
                                        </p:cTn>
                                        <p:tgtEl>
                                          <p:sndTgt r:embed="rId3" name="clochette.wav"/>
                                        </p:tgtEl>
                                      </p:cMediaNode>
                                    </p:audio>
                                  </p:subTnLst>
                                </p:cTn>
                              </p:par>
                              <p:par>
                                <p:cTn id="55" presetID="1" presetClass="exit" presetSubtype="0" fill="hold" grpId="2" nodeType="withEffect">
                                  <p:stCondLst>
                                    <p:cond delay="0"/>
                                  </p:stCondLst>
                                  <p:childTnLst>
                                    <p:set>
                                      <p:cBhvr>
                                        <p:cTn id="56" dur="1" fill="hold">
                                          <p:stCondLst>
                                            <p:cond delay="0"/>
                                          </p:stCondLst>
                                        </p:cTn>
                                        <p:tgtEl>
                                          <p:spTgt spid="13"/>
                                        </p:tgtEl>
                                        <p:attrNameLst>
                                          <p:attrName>style.visibility</p:attrName>
                                        </p:attrNameLst>
                                      </p:cBhvr>
                                      <p:to>
                                        <p:strVal val="hidden"/>
                                      </p:to>
                                    </p:set>
                                  </p:childTnLst>
                                </p:cTn>
                              </p:par>
                              <p:par>
                                <p:cTn id="57" presetID="1" presetClass="exit"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64" presetClass="path" presetSubtype="0" accel="50000" decel="50000" fill="hold" grpId="1" nodeType="withEffect">
                                  <p:stCondLst>
                                    <p:cond delay="0"/>
                                  </p:stCondLst>
                                  <p:childTnLst>
                                    <p:animMotion origin="layout" path="M 0 -3.7037E-7 L 0 -0.11157 " pathEditMode="relative" rAng="0" ptsTypes="AA">
                                      <p:cBhvr>
                                        <p:cTn id="60" dur="500" fill="hold"/>
                                        <p:tgtEl>
                                          <p:spTgt spid="21"/>
                                        </p:tgtEl>
                                        <p:attrNameLst>
                                          <p:attrName>ppt_x</p:attrName>
                                          <p:attrName>ppt_y</p:attrName>
                                        </p:attrNameLst>
                                      </p:cBhvr>
                                      <p:rCtr x="0" y="-56"/>
                                    </p:animMotion>
                                  </p:childTnLst>
                                </p:cTn>
                              </p:par>
                              <p:par>
                                <p:cTn id="61" presetID="34" presetClass="entr" presetSubtype="0"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from="(-#ppt_w/2)" to="(#ppt_x)" calcmode="lin" valueType="num">
                                      <p:cBhvr>
                                        <p:cTn id="63" dur="600" fill="hold">
                                          <p:stCondLst>
                                            <p:cond delay="0"/>
                                          </p:stCondLst>
                                        </p:cTn>
                                        <p:tgtEl>
                                          <p:spTgt spid="18"/>
                                        </p:tgtEl>
                                        <p:attrNameLst>
                                          <p:attrName>ppt_x</p:attrName>
                                        </p:attrNameLst>
                                      </p:cBhvr>
                                    </p:anim>
                                    <p:anim from="0" to="-1.0" calcmode="lin" valueType="num">
                                      <p:cBhvr>
                                        <p:cTn id="64" dur="200" decel="50000" autoRev="1" fill="hold">
                                          <p:stCondLst>
                                            <p:cond delay="600"/>
                                          </p:stCondLst>
                                        </p:cTn>
                                        <p:tgtEl>
                                          <p:spTgt spid="18"/>
                                        </p:tgtEl>
                                        <p:attrNameLst>
                                          <p:attrName>xshear</p:attrName>
                                        </p:attrNameLst>
                                      </p:cBhvr>
                                    </p:anim>
                                    <p:animScale>
                                      <p:cBhvr>
                                        <p:cTn id="65" dur="200" decel="100000" autoRev="1" fill="hold">
                                          <p:stCondLst>
                                            <p:cond delay="600"/>
                                          </p:stCondLst>
                                        </p:cTn>
                                        <p:tgtEl>
                                          <p:spTgt spid="18"/>
                                        </p:tgtEl>
                                      </p:cBhvr>
                                      <p:from x="100000" y="100000"/>
                                      <p:to x="80000" y="100000"/>
                                    </p:animScale>
                                    <p:anim by="(#ppt_h/3+#ppt_w*0.1)" calcmode="lin" valueType="num">
                                      <p:cBhvr additive="sum">
                                        <p:cTn id="66"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1"/>
                  </p:tgtEl>
                </p:cond>
              </p:nextCondLst>
            </p:seq>
            <p:seq concurrent="1" nextAc="seek">
              <p:cTn id="67" restart="whenNotActive" fill="hold" evtFilter="cancelBubble" nodeType="interactiveSeq">
                <p:stCondLst>
                  <p:cond evt="onClick" delay="0">
                    <p:tgtEl>
                      <p:spTgt spid="22"/>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remove" nodeType="clickEffect">
                                  <p:stCondLst>
                                    <p:cond delay="0"/>
                                  </p:stCondLst>
                                  <p:childTnLst>
                                    <p:animClr clrSpc="rgb">
                                      <p:cBhvr override="childStyle">
                                        <p:cTn id="71" dur="100" fill="hold"/>
                                        <p:tgtEl>
                                          <p:spTgt spid="22"/>
                                        </p:tgtEl>
                                        <p:attrNameLst>
                                          <p:attrName>style.color</p:attrName>
                                        </p:attrNameLst>
                                      </p:cBhvr>
                                      <p:to>
                                        <a:srgbClr val="FF9966"/>
                                      </p:to>
                                    </p:animClr>
                                    <p:animClr clrSpc="rgb">
                                      <p:cBhvr>
                                        <p:cTn id="72" dur="100" fill="hold"/>
                                        <p:tgtEl>
                                          <p:spTgt spid="22"/>
                                        </p:tgtEl>
                                        <p:attrNameLst>
                                          <p:attrName>fillcolor</p:attrName>
                                        </p:attrNameLst>
                                      </p:cBhvr>
                                      <p:to>
                                        <a:srgbClr val="FF9966"/>
                                      </p:to>
                                    </p:animClr>
                                    <p:set>
                                      <p:cBhvr>
                                        <p:cTn id="73" dur="100" fill="hold"/>
                                        <p:tgtEl>
                                          <p:spTgt spid="22"/>
                                        </p:tgtEl>
                                        <p:attrNameLst>
                                          <p:attrName>fill.type</p:attrName>
                                        </p:attrNameLst>
                                      </p:cBhvr>
                                      <p:to>
                                        <p:strVal val="solid"/>
                                      </p:to>
                                    </p:set>
                                    <p:set>
                                      <p:cBhvr>
                                        <p:cTn id="74" dur="100" fill="hold"/>
                                        <p:tgtEl>
                                          <p:spTgt spid="22"/>
                                        </p:tgtEl>
                                        <p:attrNameLst>
                                          <p:attrName>fill.on</p:attrName>
                                        </p:attrNameLst>
                                      </p:cBhvr>
                                      <p:to>
                                        <p:strVal val="true"/>
                                      </p:to>
                                    </p:set>
                                    <p:animRot by="120000">
                                      <p:cBhvr>
                                        <p:cTn id="75" dur="100" fill="hold">
                                          <p:stCondLst>
                                            <p:cond delay="0"/>
                                          </p:stCondLst>
                                        </p:cTn>
                                        <p:tgtEl>
                                          <p:spTgt spid="22"/>
                                        </p:tgtEl>
                                        <p:attrNameLst>
                                          <p:attrName>r</p:attrName>
                                        </p:attrNameLst>
                                      </p:cBhvr>
                                    </p:animRot>
                                    <p:animRot by="-240000">
                                      <p:cBhvr>
                                        <p:cTn id="76" dur="200" fill="hold">
                                          <p:stCondLst>
                                            <p:cond delay="200"/>
                                          </p:stCondLst>
                                        </p:cTn>
                                        <p:tgtEl>
                                          <p:spTgt spid="22"/>
                                        </p:tgtEl>
                                        <p:attrNameLst>
                                          <p:attrName>r</p:attrName>
                                        </p:attrNameLst>
                                      </p:cBhvr>
                                    </p:animRot>
                                    <p:animRot by="240000">
                                      <p:cBhvr>
                                        <p:cTn id="77" dur="200" fill="hold">
                                          <p:stCondLst>
                                            <p:cond delay="400"/>
                                          </p:stCondLst>
                                        </p:cTn>
                                        <p:tgtEl>
                                          <p:spTgt spid="22"/>
                                        </p:tgtEl>
                                        <p:attrNameLst>
                                          <p:attrName>r</p:attrName>
                                        </p:attrNameLst>
                                      </p:cBhvr>
                                    </p:animRot>
                                    <p:animRot by="-240000">
                                      <p:cBhvr>
                                        <p:cTn id="78" dur="200" fill="hold">
                                          <p:stCondLst>
                                            <p:cond delay="600"/>
                                          </p:stCondLst>
                                        </p:cTn>
                                        <p:tgtEl>
                                          <p:spTgt spid="22"/>
                                        </p:tgtEl>
                                        <p:attrNameLst>
                                          <p:attrName>r</p:attrName>
                                        </p:attrNameLst>
                                      </p:cBhvr>
                                    </p:animRot>
                                    <p:animRot by="120000">
                                      <p:cBhvr>
                                        <p:cTn id="79" dur="200" fill="hold">
                                          <p:stCondLst>
                                            <p:cond delay="800"/>
                                          </p:stCondLst>
                                        </p:cTn>
                                        <p:tgtEl>
                                          <p:spTgt spid="22"/>
                                        </p:tgtEl>
                                        <p:attrNameLst>
                                          <p:attrName>r</p:attrName>
                                        </p:attrNameLst>
                                      </p:cBhvr>
                                    </p:animRot>
                                  </p:childTnLst>
                                  <p:subTnLst>
                                    <p:audio>
                                      <p:cMediaNode>
                                        <p:cTn display="0" masterRel="sameClick">
                                          <p:stCondLst>
                                            <p:cond evt="begin" delay="0">
                                              <p:tn val="70"/>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Etats-Unis viennent d’adopter une loi qui permet au gouvernement de ficher tout citoyen américain ou non et de leur attribuer un risque de danger terroriste. Ces données seront conservées pendant 40 ans par le gouvernement et les citoyens n’auront pas accès aux données qui les concernent.</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Etats-Unis veulent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Ficher les citoyens par rapport à un risque terroriste.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Ficher les citoyens qui vont sur internet.</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Libérer des terroristes.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par>
                                <p:cTn id="23" presetID="1" presetClass="exit" presetSubtype="0" fill="hold" nodeType="with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25" restart="whenNotActive" fill="hold" evtFilter="cancelBubble" nodeType="interactiveSeq">
                <p:stCondLst>
                  <p:cond evt="onClick" delay="0">
                    <p:tgtEl>
                      <p:spTgt spid="16"/>
                    </p:tgtEl>
                  </p:cond>
                </p:stCondLst>
                <p:endSync evt="end" delay="0">
                  <p:rtn val="all"/>
                </p:endSync>
                <p:childTnLst>
                  <p:par>
                    <p:cTn id="26" fill="hold">
                      <p:stCondLst>
                        <p:cond delay="0"/>
                      </p:stCondLst>
                      <p:childTnLst>
                        <p:par>
                          <p:cTn id="27" fill="hold">
                            <p:stCondLst>
                              <p:cond delay="0"/>
                            </p:stCondLst>
                            <p:childTnLst>
                              <p:par>
                                <p:cTn id="28" presetID="9" presetClass="entr" presetSubtype="0" fill="hold" grpId="1"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35" restart="whenNotActive" fill="hold" evtFilter="cancelBubble" nodeType="interactiveSeq">
                <p:stCondLst>
                  <p:cond evt="onClick" delay="0">
                    <p:tgtEl>
                      <p:spTgt spid="13"/>
                    </p:tgtEl>
                  </p:cond>
                </p:stCondLst>
                <p:endSync evt="end" delay="0">
                  <p:rtn val="all"/>
                </p:endSync>
                <p:childTnLst>
                  <p:par>
                    <p:cTn id="36" fill="hold">
                      <p:stCondLst>
                        <p:cond delay="0"/>
                      </p:stCondLst>
                      <p:childTnLst>
                        <p:par>
                          <p:cTn id="37" fill="hold">
                            <p:stCondLst>
                              <p:cond delay="0"/>
                            </p:stCondLst>
                            <p:childTnLst>
                              <p:par>
                                <p:cTn id="38" presetID="1" presetClass="emph" presetSubtype="2" fill="hold" grpId="1" nodeType="clickEffect">
                                  <p:stCondLst>
                                    <p:cond delay="0"/>
                                  </p:stCondLst>
                                  <p:childTnLst>
                                    <p:animClr clrSpc="rgb">
                                      <p:cBhvr>
                                        <p:cTn id="39" dur="1000" fill="hold"/>
                                        <p:tgtEl>
                                          <p:spTgt spid="13"/>
                                        </p:tgtEl>
                                        <p:attrNameLst>
                                          <p:attrName>fillcolor</p:attrName>
                                        </p:attrNameLst>
                                      </p:cBhvr>
                                      <p:to>
                                        <a:srgbClr val="FFFF99"/>
                                      </p:to>
                                    </p:animClr>
                                    <p:set>
                                      <p:cBhvr>
                                        <p:cTn id="40" dur="1000" fill="hold"/>
                                        <p:tgtEl>
                                          <p:spTgt spid="13"/>
                                        </p:tgtEl>
                                        <p:attrNameLst>
                                          <p:attrName>fill.type</p:attrName>
                                        </p:attrNameLst>
                                      </p:cBhvr>
                                      <p:to>
                                        <p:strVal val="solid"/>
                                      </p:to>
                                    </p:set>
                                    <p:set>
                                      <p:cBhvr>
                                        <p:cTn id="41" dur="1000" fill="hold"/>
                                        <p:tgtEl>
                                          <p:spTgt spid="13"/>
                                        </p:tgtEl>
                                        <p:attrNameLst>
                                          <p:attrName>fill.on</p:attrName>
                                        </p:attrNameLst>
                                      </p:cBhvr>
                                      <p:to>
                                        <p:strVal val="true"/>
                                      </p:to>
                                    </p:set>
                                  </p:childTnLst>
                                  <p:subTnLst>
                                    <p:audio>
                                      <p:cMediaNode>
                                        <p:cTn display="0" masterRel="sameClick">
                                          <p:stCondLst>
                                            <p:cond evt="begin" delay="0">
                                              <p:tn val="38"/>
                                            </p:cond>
                                          </p:stCondLst>
                                          <p:endCondLst>
                                            <p:cond evt="onStopAudio" delay="0">
                                              <p:tgtEl>
                                                <p:sldTgt/>
                                              </p:tgtEl>
                                            </p:cond>
                                          </p:endCondLst>
                                        </p:cTn>
                                        <p:tgtEl>
                                          <p:sndTgt r:embed="rId2" name="clochette.wav"/>
                                        </p:tgtEl>
                                      </p:cMediaNode>
                                    </p:audio>
                                  </p:subTnLst>
                                </p:cTn>
                              </p:par>
                              <p:par>
                                <p:cTn id="42" presetID="1" presetClass="exit" presetSubtype="0" fill="hold" grpId="1" nodeType="withEffect">
                                  <p:stCondLst>
                                    <p:cond delay="0"/>
                                  </p:stCondLst>
                                  <p:childTnLst>
                                    <p:set>
                                      <p:cBhvr>
                                        <p:cTn id="43" dur="1" fill="hold">
                                          <p:stCondLst>
                                            <p:cond delay="0"/>
                                          </p:stCondLst>
                                        </p:cTn>
                                        <p:tgtEl>
                                          <p:spTgt spid="21"/>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22"/>
                                        </p:tgtEl>
                                        <p:attrNameLst>
                                          <p:attrName>style.visibility</p:attrName>
                                        </p:attrNameLst>
                                      </p:cBhvr>
                                      <p:to>
                                        <p:strVal val="hidden"/>
                                      </p:to>
                                    </p:set>
                                  </p:childTnLst>
                                </p:cTn>
                              </p:par>
                              <p:par>
                                <p:cTn id="46" presetID="34" presetClass="entr" presetSubtype="0" fill="hold" nodeType="withEffect">
                                  <p:stCondLst>
                                    <p:cond delay="0"/>
                                  </p:stCondLst>
                                  <p:childTnLst>
                                    <p:set>
                                      <p:cBhvr>
                                        <p:cTn id="47" dur="1" fill="hold">
                                          <p:stCondLst>
                                            <p:cond delay="0"/>
                                          </p:stCondLst>
                                        </p:cTn>
                                        <p:tgtEl>
                                          <p:spTgt spid="18"/>
                                        </p:tgtEl>
                                        <p:attrNameLst>
                                          <p:attrName>style.visibility</p:attrName>
                                        </p:attrNameLst>
                                      </p:cBhvr>
                                      <p:to>
                                        <p:strVal val="visible"/>
                                      </p:to>
                                    </p:set>
                                    <p:anim from="(-#ppt_w/2)" to="(#ppt_x)" calcmode="lin" valueType="num">
                                      <p:cBhvr>
                                        <p:cTn id="48" dur="600" fill="hold">
                                          <p:stCondLst>
                                            <p:cond delay="0"/>
                                          </p:stCondLst>
                                        </p:cTn>
                                        <p:tgtEl>
                                          <p:spTgt spid="18"/>
                                        </p:tgtEl>
                                        <p:attrNameLst>
                                          <p:attrName>ppt_x</p:attrName>
                                        </p:attrNameLst>
                                      </p:cBhvr>
                                    </p:anim>
                                    <p:anim from="0" to="-1.0" calcmode="lin" valueType="num">
                                      <p:cBhvr>
                                        <p:cTn id="49" dur="200" decel="50000" autoRev="1" fill="hold">
                                          <p:stCondLst>
                                            <p:cond delay="600"/>
                                          </p:stCondLst>
                                        </p:cTn>
                                        <p:tgtEl>
                                          <p:spTgt spid="18"/>
                                        </p:tgtEl>
                                        <p:attrNameLst>
                                          <p:attrName>xshear</p:attrName>
                                        </p:attrNameLst>
                                      </p:cBhvr>
                                    </p:anim>
                                    <p:animScale>
                                      <p:cBhvr>
                                        <p:cTn id="50" dur="200" decel="100000" autoRev="1" fill="hold">
                                          <p:stCondLst>
                                            <p:cond delay="600"/>
                                          </p:stCondLst>
                                        </p:cTn>
                                        <p:tgtEl>
                                          <p:spTgt spid="18"/>
                                        </p:tgtEl>
                                      </p:cBhvr>
                                      <p:from x="100000" y="100000"/>
                                      <p:to x="80000" y="100000"/>
                                    </p:animScale>
                                    <p:anim by="(#ppt_h/3+#ppt_w*0.1)" calcmode="lin" valueType="num">
                                      <p:cBhvr additive="sum">
                                        <p:cTn id="51"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3"/>
                  </p:tgtEl>
                </p:cond>
              </p:nextCondLst>
            </p:seq>
            <p:seq concurrent="1" nextAc="seek">
              <p:cTn id="52" restart="whenNotActive" fill="hold" evtFilter="cancelBubble" nodeType="interactiveSeq">
                <p:stCondLst>
                  <p:cond evt="onClick" delay="0">
                    <p:tgtEl>
                      <p:spTgt spid="21"/>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remove" grpId="0" nodeType="clickEffect">
                                  <p:stCondLst>
                                    <p:cond delay="0"/>
                                  </p:stCondLst>
                                  <p:childTnLst>
                                    <p:animClr clrSpc="rgb">
                                      <p:cBhvr override="childStyle">
                                        <p:cTn id="56" dur="100" fill="hold"/>
                                        <p:tgtEl>
                                          <p:spTgt spid="21"/>
                                        </p:tgtEl>
                                        <p:attrNameLst>
                                          <p:attrName>style.color</p:attrName>
                                        </p:attrNameLst>
                                      </p:cBhvr>
                                      <p:to>
                                        <a:srgbClr val="FF9966"/>
                                      </p:to>
                                    </p:animClr>
                                    <p:animClr clrSpc="rgb">
                                      <p:cBhvr>
                                        <p:cTn id="57" dur="100" fill="hold"/>
                                        <p:tgtEl>
                                          <p:spTgt spid="21"/>
                                        </p:tgtEl>
                                        <p:attrNameLst>
                                          <p:attrName>fillcolor</p:attrName>
                                        </p:attrNameLst>
                                      </p:cBhvr>
                                      <p:to>
                                        <a:srgbClr val="FF9966"/>
                                      </p:to>
                                    </p:animClr>
                                    <p:set>
                                      <p:cBhvr>
                                        <p:cTn id="58" dur="100" fill="hold"/>
                                        <p:tgtEl>
                                          <p:spTgt spid="21"/>
                                        </p:tgtEl>
                                        <p:attrNameLst>
                                          <p:attrName>fill.type</p:attrName>
                                        </p:attrNameLst>
                                      </p:cBhvr>
                                      <p:to>
                                        <p:strVal val="solid"/>
                                      </p:to>
                                    </p:set>
                                    <p:set>
                                      <p:cBhvr>
                                        <p:cTn id="59" dur="100" fill="hold"/>
                                        <p:tgtEl>
                                          <p:spTgt spid="21"/>
                                        </p:tgtEl>
                                        <p:attrNameLst>
                                          <p:attrName>fill.on</p:attrName>
                                        </p:attrNameLst>
                                      </p:cBhvr>
                                      <p:to>
                                        <p:strVal val="true"/>
                                      </p:to>
                                    </p:set>
                                    <p:animRot by="120000">
                                      <p:cBhvr>
                                        <p:cTn id="60" dur="100" fill="hold">
                                          <p:stCondLst>
                                            <p:cond delay="0"/>
                                          </p:stCondLst>
                                        </p:cTn>
                                        <p:tgtEl>
                                          <p:spTgt spid="21"/>
                                        </p:tgtEl>
                                        <p:attrNameLst>
                                          <p:attrName>r</p:attrName>
                                        </p:attrNameLst>
                                      </p:cBhvr>
                                    </p:animRot>
                                    <p:animRot by="-240000">
                                      <p:cBhvr>
                                        <p:cTn id="61" dur="200" fill="hold">
                                          <p:stCondLst>
                                            <p:cond delay="200"/>
                                          </p:stCondLst>
                                        </p:cTn>
                                        <p:tgtEl>
                                          <p:spTgt spid="21"/>
                                        </p:tgtEl>
                                        <p:attrNameLst>
                                          <p:attrName>r</p:attrName>
                                        </p:attrNameLst>
                                      </p:cBhvr>
                                    </p:animRot>
                                    <p:animRot by="240000">
                                      <p:cBhvr>
                                        <p:cTn id="62" dur="200" fill="hold">
                                          <p:stCondLst>
                                            <p:cond delay="400"/>
                                          </p:stCondLst>
                                        </p:cTn>
                                        <p:tgtEl>
                                          <p:spTgt spid="21"/>
                                        </p:tgtEl>
                                        <p:attrNameLst>
                                          <p:attrName>r</p:attrName>
                                        </p:attrNameLst>
                                      </p:cBhvr>
                                    </p:animRot>
                                    <p:animRot by="-240000">
                                      <p:cBhvr>
                                        <p:cTn id="63" dur="200" fill="hold">
                                          <p:stCondLst>
                                            <p:cond delay="600"/>
                                          </p:stCondLst>
                                        </p:cTn>
                                        <p:tgtEl>
                                          <p:spTgt spid="21"/>
                                        </p:tgtEl>
                                        <p:attrNameLst>
                                          <p:attrName>r</p:attrName>
                                        </p:attrNameLst>
                                      </p:cBhvr>
                                    </p:animRot>
                                    <p:animRot by="120000">
                                      <p:cBhvr>
                                        <p:cTn id="64" dur="200" fill="hold">
                                          <p:stCondLst>
                                            <p:cond delay="800"/>
                                          </p:stCondLst>
                                        </p:cTn>
                                        <p:tgtEl>
                                          <p:spTgt spid="21"/>
                                        </p:tgtEl>
                                        <p:attrNameLst>
                                          <p:attrName>r</p:attrName>
                                        </p:attrNameLst>
                                      </p:cBhvr>
                                    </p:animRot>
                                  </p:childTnLst>
                                  <p:subTnLst>
                                    <p:audio>
                                      <p:cMediaNode>
                                        <p:cTn display="0" masterRel="sameClick">
                                          <p:stCondLst>
                                            <p:cond evt="begin" delay="0">
                                              <p:tn val="55"/>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65" restart="whenNotActive" fill="hold" evtFilter="cancelBubble" nodeType="interactiveSeq">
                <p:stCondLst>
                  <p:cond evt="onClick" delay="0">
                    <p:tgtEl>
                      <p:spTgt spid="22"/>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remove" nodeType="clickEffect">
                                  <p:stCondLst>
                                    <p:cond delay="0"/>
                                  </p:stCondLst>
                                  <p:childTnLst>
                                    <p:animClr clrSpc="rgb">
                                      <p:cBhvr override="childStyle">
                                        <p:cTn id="69" dur="100" fill="hold"/>
                                        <p:tgtEl>
                                          <p:spTgt spid="22"/>
                                        </p:tgtEl>
                                        <p:attrNameLst>
                                          <p:attrName>style.color</p:attrName>
                                        </p:attrNameLst>
                                      </p:cBhvr>
                                      <p:to>
                                        <a:srgbClr val="FF9966"/>
                                      </p:to>
                                    </p:animClr>
                                    <p:animClr clrSpc="rgb">
                                      <p:cBhvr>
                                        <p:cTn id="70" dur="100" fill="hold"/>
                                        <p:tgtEl>
                                          <p:spTgt spid="22"/>
                                        </p:tgtEl>
                                        <p:attrNameLst>
                                          <p:attrName>fillcolor</p:attrName>
                                        </p:attrNameLst>
                                      </p:cBhvr>
                                      <p:to>
                                        <a:srgbClr val="FF9966"/>
                                      </p:to>
                                    </p:animClr>
                                    <p:set>
                                      <p:cBhvr>
                                        <p:cTn id="71" dur="100" fill="hold"/>
                                        <p:tgtEl>
                                          <p:spTgt spid="22"/>
                                        </p:tgtEl>
                                        <p:attrNameLst>
                                          <p:attrName>fill.type</p:attrName>
                                        </p:attrNameLst>
                                      </p:cBhvr>
                                      <p:to>
                                        <p:strVal val="solid"/>
                                      </p:to>
                                    </p:set>
                                    <p:set>
                                      <p:cBhvr>
                                        <p:cTn id="72" dur="100" fill="hold"/>
                                        <p:tgtEl>
                                          <p:spTgt spid="22"/>
                                        </p:tgtEl>
                                        <p:attrNameLst>
                                          <p:attrName>fill.on</p:attrName>
                                        </p:attrNameLst>
                                      </p:cBhvr>
                                      <p:to>
                                        <p:strVal val="true"/>
                                      </p:to>
                                    </p:set>
                                    <p:animRot by="120000">
                                      <p:cBhvr>
                                        <p:cTn id="73" dur="100" fill="hold">
                                          <p:stCondLst>
                                            <p:cond delay="0"/>
                                          </p:stCondLst>
                                        </p:cTn>
                                        <p:tgtEl>
                                          <p:spTgt spid="22"/>
                                        </p:tgtEl>
                                        <p:attrNameLst>
                                          <p:attrName>r</p:attrName>
                                        </p:attrNameLst>
                                      </p:cBhvr>
                                    </p:animRot>
                                    <p:animRot by="-240000">
                                      <p:cBhvr>
                                        <p:cTn id="74" dur="200" fill="hold">
                                          <p:stCondLst>
                                            <p:cond delay="200"/>
                                          </p:stCondLst>
                                        </p:cTn>
                                        <p:tgtEl>
                                          <p:spTgt spid="22"/>
                                        </p:tgtEl>
                                        <p:attrNameLst>
                                          <p:attrName>r</p:attrName>
                                        </p:attrNameLst>
                                      </p:cBhvr>
                                    </p:animRot>
                                    <p:animRot by="240000">
                                      <p:cBhvr>
                                        <p:cTn id="75" dur="200" fill="hold">
                                          <p:stCondLst>
                                            <p:cond delay="400"/>
                                          </p:stCondLst>
                                        </p:cTn>
                                        <p:tgtEl>
                                          <p:spTgt spid="22"/>
                                        </p:tgtEl>
                                        <p:attrNameLst>
                                          <p:attrName>r</p:attrName>
                                        </p:attrNameLst>
                                      </p:cBhvr>
                                    </p:animRot>
                                    <p:animRot by="-240000">
                                      <p:cBhvr>
                                        <p:cTn id="76" dur="200" fill="hold">
                                          <p:stCondLst>
                                            <p:cond delay="600"/>
                                          </p:stCondLst>
                                        </p:cTn>
                                        <p:tgtEl>
                                          <p:spTgt spid="22"/>
                                        </p:tgtEl>
                                        <p:attrNameLst>
                                          <p:attrName>r</p:attrName>
                                        </p:attrNameLst>
                                      </p:cBhvr>
                                    </p:animRot>
                                    <p:animRot by="120000">
                                      <p:cBhvr>
                                        <p:cTn id="77" dur="200" fill="hold">
                                          <p:stCondLst>
                                            <p:cond delay="800"/>
                                          </p:stCondLst>
                                        </p:cTn>
                                        <p:tgtEl>
                                          <p:spTgt spid="22"/>
                                        </p:tgtEl>
                                        <p:attrNameLst>
                                          <p:attrName>r</p:attrName>
                                        </p:attrNameLst>
                                      </p:cBhvr>
                                    </p:animRot>
                                  </p:childTnLst>
                                  <p:subTnLst>
                                    <p:audio>
                                      <p:cMediaNode>
                                        <p:cTn display="0" masterRel="sameClick">
                                          <p:stCondLst>
                                            <p:cond evt="begin" delay="0">
                                              <p:tn val="68"/>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 promoteur écossais a construit un village dans lequel les enfants ne sont pas admis. Les acheteurs potentiels doivent avoir au moins 45 ans pour accéder à ces maisons.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promoteur écossais a imaginé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village sans personne âgée.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village dans les montagnes d’Ecosse.</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village sans enfant.</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acheter une maison dans ce village il faut avoir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moins 65 ans.</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moins 45 ans.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 moins 25 ans.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99"/>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99"/>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3.7037E-7 L 0 -0.116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4" name="Bouton d'action : Personnalisé 3">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Bouton d'action : Personnalisé 4">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 Rome, dans l’Antiquité, les femmes coquettes ne reculaient devant aucun sacrifice. Elles s’enduisaient le visage sept fois par jour de lait d’ânesse pour conserver la blancheur de leur peau.</a:t>
            </a:r>
            <a:endParaRPr lang="fr-FR" sz="2200" dirty="0">
              <a:solidFill>
                <a:schemeClr val="tx1"/>
              </a:solidFill>
              <a:latin typeface="Verdana" pitchFamily="34" charset="0"/>
              <a:ea typeface="Verdana" pitchFamily="34" charset="0"/>
              <a:cs typeface="Verdana" pitchFamily="34" charset="0"/>
            </a:endParaRPr>
          </a:p>
        </p:txBody>
      </p:sp>
      <p:sp>
        <p:nvSpPr>
          <p:cNvPr id="6" name="Bouton d'action : Personnalisé 5">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romaines se maquillaient le visage avec :</a:t>
            </a:r>
            <a:endParaRPr lang="fr-FR" sz="2200" dirty="0">
              <a:solidFill>
                <a:schemeClr val="bg1"/>
              </a:solidFill>
              <a:latin typeface="Verdana" pitchFamily="34" charset="0"/>
              <a:ea typeface="Verdana" pitchFamily="34" charset="0"/>
              <a:cs typeface="Verdana" pitchFamily="34" charset="0"/>
            </a:endParaRPr>
          </a:p>
        </p:txBody>
      </p:sp>
      <p:sp>
        <p:nvSpPr>
          <p:cNvPr id="7" name="Rectangle 6">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lait de chèvre.</a:t>
            </a:r>
            <a:endParaRPr lang="fr-FR" sz="2200" dirty="0">
              <a:solidFill>
                <a:schemeClr val="tx1"/>
              </a:solidFill>
              <a:latin typeface="Verdana" pitchFamily="34" charset="0"/>
              <a:ea typeface="Verdana" pitchFamily="34" charset="0"/>
              <a:cs typeface="Verdana" pitchFamily="34" charset="0"/>
            </a:endParaRPr>
          </a:p>
        </p:txBody>
      </p:sp>
      <p:pic>
        <p:nvPicPr>
          <p:cNvPr id="9" name="Image 8" descr="interro_003.gif"/>
          <p:cNvPicPr>
            <a:picLocks noChangeAspect="1"/>
          </p:cNvPicPr>
          <p:nvPr/>
        </p:nvPicPr>
        <p:blipFill>
          <a:blip r:embed="rId4"/>
          <a:stretch>
            <a:fillRect/>
          </a:stretch>
        </p:blipFill>
        <p:spPr>
          <a:xfrm>
            <a:off x="0" y="0"/>
            <a:ext cx="427035" cy="427035"/>
          </a:xfrm>
          <a:prstGeom prst="rect">
            <a:avLst/>
          </a:prstGeom>
        </p:spPr>
      </p:pic>
      <p:pic>
        <p:nvPicPr>
          <p:cNvPr id="10" name="Image 9"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1" name="Image 10" descr="fleche_17.gif"/>
          <p:cNvPicPr>
            <a:picLocks noChangeAspect="1"/>
          </p:cNvPicPr>
          <p:nvPr/>
        </p:nvPicPr>
        <p:blipFill>
          <a:blip r:embed="rId6"/>
          <a:stretch>
            <a:fillRect/>
          </a:stretch>
        </p:blipFill>
        <p:spPr>
          <a:xfrm>
            <a:off x="4316409" y="2516175"/>
            <a:ext cx="511182" cy="340788"/>
          </a:xfrm>
          <a:prstGeom prst="rect">
            <a:avLst/>
          </a:prstGeom>
        </p:spPr>
      </p:pic>
      <p:sp>
        <p:nvSpPr>
          <p:cNvPr id="12" name="Rectangle 11">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lait d’ânesse.</a:t>
            </a:r>
            <a:endParaRPr lang="fr-FR" sz="2200" dirty="0">
              <a:solidFill>
                <a:schemeClr val="tx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Du lait de brebis.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lait d’ânesse a la propriété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nettoyer la peau.</a:t>
            </a:r>
            <a:endParaRPr lang="fr-FR" sz="2200" dirty="0">
              <a:solidFill>
                <a:schemeClr val="tx1"/>
              </a:solidFill>
              <a:latin typeface="Verdana" pitchFamily="34" charset="0"/>
              <a:ea typeface="Verdana" pitchFamily="34" charset="0"/>
              <a:cs typeface="Verdana" pitchFamily="34" charset="0"/>
            </a:endParaRPr>
          </a:p>
        </p:txBody>
      </p:sp>
      <p:sp>
        <p:nvSpPr>
          <p:cNvPr id="16" name="Rectangle 15">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D’assouplir la peau.</a:t>
            </a:r>
            <a:endParaRPr lang="fr-FR" sz="2200" dirty="0">
              <a:solidFill>
                <a:schemeClr val="tx1"/>
              </a:solidFill>
              <a:latin typeface="Verdana" pitchFamily="34" charset="0"/>
              <a:ea typeface="Verdana" pitchFamily="34" charset="0"/>
              <a:cs typeface="Verdana" pitchFamily="34" charset="0"/>
            </a:endParaRPr>
          </a:p>
        </p:txBody>
      </p:sp>
      <p:sp>
        <p:nvSpPr>
          <p:cNvPr id="17" name="Rectangle 16">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blanchir la peau.</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dissolve">
                                      <p:cBhvr>
                                        <p:cTn id="10" dur="500"/>
                                        <p:tgtEl>
                                          <p:spTgt spid="9"/>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dissolve">
                                      <p:cBhvr>
                                        <p:cTn id="16" dur="500"/>
                                        <p:tgtEl>
                                          <p:spTgt spid="7"/>
                                        </p:tgtEl>
                                      </p:cBhvr>
                                    </p:animEffect>
                                  </p:childTnLst>
                                </p:cTn>
                              </p:par>
                              <p:par>
                                <p:cTn id="17" presetID="9"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500"/>
                                        <p:tgtEl>
                                          <p:spTgt spid="12"/>
                                        </p:tgtEl>
                                      </p:cBhvr>
                                    </p:animEffect>
                                  </p:childTnLst>
                                </p:cTn>
                              </p:par>
                              <p:par>
                                <p:cTn id="20" presetID="9" presetClass="entr" presetSubtype="0" fill="hold"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dissolv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par>
                                <p:cTn id="34" presetID="9" presetClass="entr" presetSubtype="0"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dissolve">
                                      <p:cBhvr>
                                        <p:cTn id="36" dur="500"/>
                                        <p:tgtEl>
                                          <p:spTgt spid="17"/>
                                        </p:tgtEl>
                                      </p:cBhvr>
                                    </p:animEffect>
                                  </p:childTnLst>
                                </p:cTn>
                              </p:par>
                              <p:par>
                                <p:cTn id="37" presetID="1" presetClass="exit" presetSubtype="0" fill="hold" nodeType="withEffect">
                                  <p:stCondLst>
                                    <p:cond delay="0"/>
                                  </p:stCondLst>
                                  <p:childTnLst>
                                    <p:set>
                                      <p:cBhvr>
                                        <p:cTn id="3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39" restart="whenNotActive" fill="hold" evtFilter="cancelBubble" nodeType="interactiveSeq">
                <p:stCondLst>
                  <p:cond evt="onClick" delay="0">
                    <p:tgtEl>
                      <p:spTgt spid="9"/>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dissolv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9" restart="whenNotActive" fill="hold" evtFilter="cancelBubble" nodeType="interactiveSeq">
                <p:stCondLst>
                  <p:cond evt="onClick" delay="0">
                    <p:tgtEl>
                      <p:spTgt spid="7"/>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7"/>
                                        </p:tgtEl>
                                        <p:attrNameLst>
                                          <p:attrName>style.color</p:attrName>
                                        </p:attrNameLst>
                                      </p:cBhvr>
                                      <p:to>
                                        <a:srgbClr val="FF9966"/>
                                      </p:to>
                                    </p:animClr>
                                    <p:animClr clrSpc="rgb">
                                      <p:cBhvr>
                                        <p:cTn id="54" dur="100" fill="hold"/>
                                        <p:tgtEl>
                                          <p:spTgt spid="7"/>
                                        </p:tgtEl>
                                        <p:attrNameLst>
                                          <p:attrName>fillcolor</p:attrName>
                                        </p:attrNameLst>
                                      </p:cBhvr>
                                      <p:to>
                                        <a:srgbClr val="FF9966"/>
                                      </p:to>
                                    </p:animClr>
                                    <p:set>
                                      <p:cBhvr>
                                        <p:cTn id="55" dur="100" fill="hold"/>
                                        <p:tgtEl>
                                          <p:spTgt spid="7"/>
                                        </p:tgtEl>
                                        <p:attrNameLst>
                                          <p:attrName>fill.type</p:attrName>
                                        </p:attrNameLst>
                                      </p:cBhvr>
                                      <p:to>
                                        <p:strVal val="solid"/>
                                      </p:to>
                                    </p:set>
                                    <p:set>
                                      <p:cBhvr>
                                        <p:cTn id="56" dur="100" fill="hold"/>
                                        <p:tgtEl>
                                          <p:spTgt spid="7"/>
                                        </p:tgtEl>
                                        <p:attrNameLst>
                                          <p:attrName>fill.on</p:attrName>
                                        </p:attrNameLst>
                                      </p:cBhvr>
                                      <p:to>
                                        <p:strVal val="true"/>
                                      </p:to>
                                    </p:set>
                                    <p:animRot by="120000">
                                      <p:cBhvr>
                                        <p:cTn id="57" dur="100" fill="hold">
                                          <p:stCondLst>
                                            <p:cond delay="0"/>
                                          </p:stCondLst>
                                        </p:cTn>
                                        <p:tgtEl>
                                          <p:spTgt spid="7"/>
                                        </p:tgtEl>
                                        <p:attrNameLst>
                                          <p:attrName>r</p:attrName>
                                        </p:attrNameLst>
                                      </p:cBhvr>
                                    </p:animRot>
                                    <p:animRot by="-240000">
                                      <p:cBhvr>
                                        <p:cTn id="58" dur="200" fill="hold">
                                          <p:stCondLst>
                                            <p:cond delay="200"/>
                                          </p:stCondLst>
                                        </p:cTn>
                                        <p:tgtEl>
                                          <p:spTgt spid="7"/>
                                        </p:tgtEl>
                                        <p:attrNameLst>
                                          <p:attrName>r</p:attrName>
                                        </p:attrNameLst>
                                      </p:cBhvr>
                                    </p:animRot>
                                    <p:animRot by="240000">
                                      <p:cBhvr>
                                        <p:cTn id="59" dur="200" fill="hold">
                                          <p:stCondLst>
                                            <p:cond delay="400"/>
                                          </p:stCondLst>
                                        </p:cTn>
                                        <p:tgtEl>
                                          <p:spTgt spid="7"/>
                                        </p:tgtEl>
                                        <p:attrNameLst>
                                          <p:attrName>r</p:attrName>
                                        </p:attrNameLst>
                                      </p:cBhvr>
                                    </p:animRot>
                                    <p:animRot by="-240000">
                                      <p:cBhvr>
                                        <p:cTn id="60" dur="200" fill="hold">
                                          <p:stCondLst>
                                            <p:cond delay="600"/>
                                          </p:stCondLst>
                                        </p:cTn>
                                        <p:tgtEl>
                                          <p:spTgt spid="7"/>
                                        </p:tgtEl>
                                        <p:attrNameLst>
                                          <p:attrName>r</p:attrName>
                                        </p:attrNameLst>
                                      </p:cBhvr>
                                    </p:animRot>
                                    <p:animRot by="120000">
                                      <p:cBhvr>
                                        <p:cTn id="61" dur="200" fill="hold">
                                          <p:stCondLst>
                                            <p:cond delay="800"/>
                                          </p:stCondLst>
                                        </p:cTn>
                                        <p:tgtEl>
                                          <p:spTgt spid="7"/>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7"/>
                  </p:tgtEl>
                </p:cond>
              </p:nextCondLst>
            </p:seq>
            <p:seq concurrent="1" nextAc="seek">
              <p:cTn id="62" restart="whenNotActive" fill="hold" evtFilter="cancelBubble" nodeType="interactiveSeq">
                <p:stCondLst>
                  <p:cond evt="onClick" delay="0">
                    <p:tgtEl>
                      <p:spTgt spid="12"/>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12"/>
                                        </p:tgtEl>
                                        <p:attrNameLst>
                                          <p:attrName>fillcolor</p:attrName>
                                        </p:attrNameLst>
                                      </p:cBhvr>
                                      <p:to>
                                        <a:srgbClr val="FFFF66"/>
                                      </p:to>
                                    </p:animClr>
                                    <p:set>
                                      <p:cBhvr>
                                        <p:cTn id="67" dur="1000" fill="hold"/>
                                        <p:tgtEl>
                                          <p:spTgt spid="12"/>
                                        </p:tgtEl>
                                        <p:attrNameLst>
                                          <p:attrName>fill.type</p:attrName>
                                        </p:attrNameLst>
                                      </p:cBhvr>
                                      <p:to>
                                        <p:strVal val="solid"/>
                                      </p:to>
                                    </p:set>
                                    <p:set>
                                      <p:cBhvr>
                                        <p:cTn id="68" dur="1000" fill="hold"/>
                                        <p:tgtEl>
                                          <p:spTgt spid="12"/>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7"/>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13"/>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12"/>
                                        </p:tgtEl>
                                        <p:attrNameLst>
                                          <p:attrName>ppt_x</p:attrName>
                                          <p:attrName>ppt_y</p:attrName>
                                        </p:attrNameLst>
                                      </p:cBhvr>
                                      <p:rCtr x="0" y="-59"/>
                                    </p:animMotion>
                                  </p:childTnLst>
                                </p:cTn>
                              </p:par>
                            </p:childTnLst>
                          </p:cTn>
                        </p:par>
                      </p:childTnLst>
                    </p:cTn>
                  </p:par>
                </p:childTnLst>
              </p:cTn>
              <p:nextCondLst>
                <p:cond evt="onClick" delay="0">
                  <p:tgtEl>
                    <p:spTgt spid="12"/>
                  </p:tgtEl>
                </p:cond>
              </p:nextCondLst>
            </p:seq>
            <p:seq concurrent="1" nextAc="seek">
              <p:cTn id="75" restart="whenNotActive" fill="hold" evtFilter="cancelBubble" nodeType="interactiveSeq">
                <p:stCondLst>
                  <p:cond evt="onClick" delay="0">
                    <p:tgtEl>
                      <p:spTgt spid="13"/>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13"/>
                                        </p:tgtEl>
                                        <p:attrNameLst>
                                          <p:attrName>style.color</p:attrName>
                                        </p:attrNameLst>
                                      </p:cBhvr>
                                      <p:to>
                                        <a:srgbClr val="FF9966"/>
                                      </p:to>
                                    </p:animClr>
                                    <p:animClr clrSpc="rgb">
                                      <p:cBhvr>
                                        <p:cTn id="80" dur="100" fill="hold"/>
                                        <p:tgtEl>
                                          <p:spTgt spid="13"/>
                                        </p:tgtEl>
                                        <p:attrNameLst>
                                          <p:attrName>fillcolor</p:attrName>
                                        </p:attrNameLst>
                                      </p:cBhvr>
                                      <p:to>
                                        <a:srgbClr val="FF9966"/>
                                      </p:to>
                                    </p:animClr>
                                    <p:set>
                                      <p:cBhvr>
                                        <p:cTn id="81" dur="100" fill="hold"/>
                                        <p:tgtEl>
                                          <p:spTgt spid="13"/>
                                        </p:tgtEl>
                                        <p:attrNameLst>
                                          <p:attrName>fill.type</p:attrName>
                                        </p:attrNameLst>
                                      </p:cBhvr>
                                      <p:to>
                                        <p:strVal val="solid"/>
                                      </p:to>
                                    </p:set>
                                    <p:set>
                                      <p:cBhvr>
                                        <p:cTn id="82" dur="100" fill="hold"/>
                                        <p:tgtEl>
                                          <p:spTgt spid="13"/>
                                        </p:tgtEl>
                                        <p:attrNameLst>
                                          <p:attrName>fill.on</p:attrName>
                                        </p:attrNameLst>
                                      </p:cBhvr>
                                      <p:to>
                                        <p:strVal val="true"/>
                                      </p:to>
                                    </p:set>
                                    <p:animRot by="120000">
                                      <p:cBhvr>
                                        <p:cTn id="83" dur="100" fill="hold">
                                          <p:stCondLst>
                                            <p:cond delay="0"/>
                                          </p:stCondLst>
                                        </p:cTn>
                                        <p:tgtEl>
                                          <p:spTgt spid="13"/>
                                        </p:tgtEl>
                                        <p:attrNameLst>
                                          <p:attrName>r</p:attrName>
                                        </p:attrNameLst>
                                      </p:cBhvr>
                                    </p:animRot>
                                    <p:animRot by="-240000">
                                      <p:cBhvr>
                                        <p:cTn id="84" dur="200" fill="hold">
                                          <p:stCondLst>
                                            <p:cond delay="200"/>
                                          </p:stCondLst>
                                        </p:cTn>
                                        <p:tgtEl>
                                          <p:spTgt spid="13"/>
                                        </p:tgtEl>
                                        <p:attrNameLst>
                                          <p:attrName>r</p:attrName>
                                        </p:attrNameLst>
                                      </p:cBhvr>
                                    </p:animRot>
                                    <p:animRot by="240000">
                                      <p:cBhvr>
                                        <p:cTn id="85" dur="200" fill="hold">
                                          <p:stCondLst>
                                            <p:cond delay="400"/>
                                          </p:stCondLst>
                                        </p:cTn>
                                        <p:tgtEl>
                                          <p:spTgt spid="13"/>
                                        </p:tgtEl>
                                        <p:attrNameLst>
                                          <p:attrName>r</p:attrName>
                                        </p:attrNameLst>
                                      </p:cBhvr>
                                    </p:animRot>
                                    <p:animRot by="-240000">
                                      <p:cBhvr>
                                        <p:cTn id="86" dur="200" fill="hold">
                                          <p:stCondLst>
                                            <p:cond delay="600"/>
                                          </p:stCondLst>
                                        </p:cTn>
                                        <p:tgtEl>
                                          <p:spTgt spid="13"/>
                                        </p:tgtEl>
                                        <p:attrNameLst>
                                          <p:attrName>r</p:attrName>
                                        </p:attrNameLst>
                                      </p:cBhvr>
                                    </p:animRot>
                                    <p:animRot by="120000">
                                      <p:cBhvr>
                                        <p:cTn id="87" dur="200" fill="hold">
                                          <p:stCondLst>
                                            <p:cond delay="800"/>
                                          </p:stCondLst>
                                        </p:cTn>
                                        <p:tgtEl>
                                          <p:spTgt spid="13"/>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6"/>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6"/>
                                        </p:tgtEl>
                                        <p:attrNameLst>
                                          <p:attrName>style.color</p:attrName>
                                        </p:attrNameLst>
                                      </p:cBhvr>
                                      <p:to>
                                        <a:srgbClr val="FF9966"/>
                                      </p:to>
                                    </p:animClr>
                                    <p:animClr clrSpc="rgb">
                                      <p:cBhvr>
                                        <p:cTn id="106" dur="100" fill="hold"/>
                                        <p:tgtEl>
                                          <p:spTgt spid="16"/>
                                        </p:tgtEl>
                                        <p:attrNameLst>
                                          <p:attrName>fillcolor</p:attrName>
                                        </p:attrNameLst>
                                      </p:cBhvr>
                                      <p:to>
                                        <a:srgbClr val="FF9966"/>
                                      </p:to>
                                    </p:animClr>
                                    <p:set>
                                      <p:cBhvr>
                                        <p:cTn id="107" dur="100" fill="hold"/>
                                        <p:tgtEl>
                                          <p:spTgt spid="16"/>
                                        </p:tgtEl>
                                        <p:attrNameLst>
                                          <p:attrName>fill.type</p:attrName>
                                        </p:attrNameLst>
                                      </p:cBhvr>
                                      <p:to>
                                        <p:strVal val="solid"/>
                                      </p:to>
                                    </p:set>
                                    <p:set>
                                      <p:cBhvr>
                                        <p:cTn id="108" dur="100" fill="hold"/>
                                        <p:tgtEl>
                                          <p:spTgt spid="16"/>
                                        </p:tgtEl>
                                        <p:attrNameLst>
                                          <p:attrName>fill.on</p:attrName>
                                        </p:attrNameLst>
                                      </p:cBhvr>
                                      <p:to>
                                        <p:strVal val="true"/>
                                      </p:to>
                                    </p:set>
                                    <p:animRot by="120000">
                                      <p:cBhvr>
                                        <p:cTn id="109" dur="100" fill="hold">
                                          <p:stCondLst>
                                            <p:cond delay="0"/>
                                          </p:stCondLst>
                                        </p:cTn>
                                        <p:tgtEl>
                                          <p:spTgt spid="16"/>
                                        </p:tgtEl>
                                        <p:attrNameLst>
                                          <p:attrName>r</p:attrName>
                                        </p:attrNameLst>
                                      </p:cBhvr>
                                    </p:animRot>
                                    <p:animRot by="-240000">
                                      <p:cBhvr>
                                        <p:cTn id="110" dur="200" fill="hold">
                                          <p:stCondLst>
                                            <p:cond delay="200"/>
                                          </p:stCondLst>
                                        </p:cTn>
                                        <p:tgtEl>
                                          <p:spTgt spid="16"/>
                                        </p:tgtEl>
                                        <p:attrNameLst>
                                          <p:attrName>r</p:attrName>
                                        </p:attrNameLst>
                                      </p:cBhvr>
                                    </p:animRot>
                                    <p:animRot by="240000">
                                      <p:cBhvr>
                                        <p:cTn id="111" dur="200" fill="hold">
                                          <p:stCondLst>
                                            <p:cond delay="400"/>
                                          </p:stCondLst>
                                        </p:cTn>
                                        <p:tgtEl>
                                          <p:spTgt spid="16"/>
                                        </p:tgtEl>
                                        <p:attrNameLst>
                                          <p:attrName>r</p:attrName>
                                        </p:attrNameLst>
                                      </p:cBhvr>
                                    </p:animRot>
                                    <p:animRot by="-240000">
                                      <p:cBhvr>
                                        <p:cTn id="112" dur="200" fill="hold">
                                          <p:stCondLst>
                                            <p:cond delay="600"/>
                                          </p:stCondLst>
                                        </p:cTn>
                                        <p:tgtEl>
                                          <p:spTgt spid="16"/>
                                        </p:tgtEl>
                                        <p:attrNameLst>
                                          <p:attrName>r</p:attrName>
                                        </p:attrNameLst>
                                      </p:cBhvr>
                                    </p:animRot>
                                    <p:animRot by="120000">
                                      <p:cBhvr>
                                        <p:cTn id="113" dur="200" fill="hold">
                                          <p:stCondLst>
                                            <p:cond delay="800"/>
                                          </p:stCondLst>
                                        </p:cTn>
                                        <p:tgtEl>
                                          <p:spTgt spid="16"/>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6"/>
                  </p:tgtEl>
                </p:cond>
              </p:nextCondLst>
            </p:seq>
            <p:seq concurrent="1" nextAc="seek">
              <p:cTn id="114" restart="whenNotActive" fill="hold" evtFilter="cancelBubble" nodeType="interactiveSeq">
                <p:stCondLst>
                  <p:cond evt="onClick" delay="0">
                    <p:tgtEl>
                      <p:spTgt spid="17"/>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17"/>
                                        </p:tgtEl>
                                        <p:attrNameLst>
                                          <p:attrName>fillcolor</p:attrName>
                                        </p:attrNameLst>
                                      </p:cBhvr>
                                      <p:to>
                                        <a:srgbClr val="FFFF66"/>
                                      </p:to>
                                    </p:animClr>
                                    <p:set>
                                      <p:cBhvr>
                                        <p:cTn id="119" dur="1000" fill="hold"/>
                                        <p:tgtEl>
                                          <p:spTgt spid="17"/>
                                        </p:tgtEl>
                                        <p:attrNameLst>
                                          <p:attrName>fill.type</p:attrName>
                                        </p:attrNameLst>
                                      </p:cBhvr>
                                      <p:to>
                                        <p:strVal val="solid"/>
                                      </p:to>
                                    </p:set>
                                    <p:set>
                                      <p:cBhvr>
                                        <p:cTn id="120" dur="1000" fill="hold"/>
                                        <p:tgtEl>
                                          <p:spTgt spid="17"/>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6"/>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4.12581E-6 L 0 -0.23382 " pathEditMode="relative" rAng="0" ptsTypes="AA">
                                      <p:cBhvr>
                                        <p:cTn id="126" dur="500" fill="hold"/>
                                        <p:tgtEl>
                                          <p:spTgt spid="17"/>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1"/>
                                        </p:tgtEl>
                                        <p:attrNameLst>
                                          <p:attrName>style.visibility</p:attrName>
                                        </p:attrNameLst>
                                      </p:cBhvr>
                                      <p:to>
                                        <p:strVal val="visible"/>
                                      </p:to>
                                    </p:set>
                                    <p:anim from="(-#ppt_w/2)" to="(#ppt_x)" calcmode="lin" valueType="num">
                                      <p:cBhvr>
                                        <p:cTn id="129" dur="600" fill="hold">
                                          <p:stCondLst>
                                            <p:cond delay="0"/>
                                          </p:stCondLst>
                                        </p:cTn>
                                        <p:tgtEl>
                                          <p:spTgt spid="11"/>
                                        </p:tgtEl>
                                        <p:attrNameLst>
                                          <p:attrName>ppt_x</p:attrName>
                                        </p:attrNameLst>
                                      </p:cBhvr>
                                    </p:anim>
                                    <p:anim from="0" to="-1.0" calcmode="lin" valueType="num">
                                      <p:cBhvr>
                                        <p:cTn id="130" dur="200" decel="50000" autoRev="1" fill="hold">
                                          <p:stCondLst>
                                            <p:cond delay="600"/>
                                          </p:stCondLst>
                                        </p:cTn>
                                        <p:tgtEl>
                                          <p:spTgt spid="11"/>
                                        </p:tgtEl>
                                        <p:attrNameLst>
                                          <p:attrName>xshear</p:attrName>
                                        </p:attrNameLst>
                                      </p:cBhvr>
                                    </p:anim>
                                    <p:animScale>
                                      <p:cBhvr>
                                        <p:cTn id="131" dur="200" decel="100000" autoRev="1" fill="hold">
                                          <p:stCondLst>
                                            <p:cond delay="600"/>
                                          </p:stCondLst>
                                        </p:cTn>
                                        <p:tgtEl>
                                          <p:spTgt spid="11"/>
                                        </p:tgtEl>
                                      </p:cBhvr>
                                      <p:from x="100000" y="100000"/>
                                      <p:to x="80000" y="100000"/>
                                    </p:animScale>
                                    <p:anim by="(#ppt_h/3+#ppt_w*0.1)" calcmode="lin" valueType="num">
                                      <p:cBhvr additive="sum">
                                        <p:cTn id="132" dur="200" decel="100000" autoRev="1" fill="hold">
                                          <p:stCondLst>
                                            <p:cond delay="600"/>
                                          </p:stCondLst>
                                        </p:cTn>
                                        <p:tgtEl>
                                          <p:spTgt spid="11"/>
                                        </p:tgtEl>
                                        <p:attrNameLst>
                                          <p:attrName>ppt_x</p:attrName>
                                        </p:attrNameLst>
                                      </p:cBhvr>
                                    </p:anim>
                                  </p:childTnLst>
                                </p:cTn>
                              </p:par>
                            </p:childTnLst>
                          </p:cTn>
                        </p:par>
                      </p:childTnLst>
                    </p:cTn>
                  </p:par>
                </p:childTnLst>
              </p:cTn>
              <p:nextCondLst>
                <p:cond evt="onClick" delay="0">
                  <p:tgtEl>
                    <p:spTgt spid="17"/>
                  </p:tgtEl>
                </p:cond>
              </p:nextCondLst>
            </p:seq>
          </p:childTnLst>
        </p:cTn>
      </p:par>
    </p:tnLst>
    <p:bldLst>
      <p:bldP spid="5" grpId="0" animBg="1"/>
      <p:bldP spid="5" grpId="1" animBg="1"/>
      <p:bldP spid="5" grpId="2" animBg="1"/>
      <p:bldP spid="6" grpId="0" animBg="1"/>
      <p:bldP spid="7" grpId="0" animBg="1"/>
      <p:bldP spid="7" grpId="1" animBg="1"/>
      <p:bldP spid="7" grpId="2" animBg="1"/>
      <p:bldP spid="12" grpId="0" animBg="1"/>
      <p:bldP spid="12" grpId="1" animBg="1"/>
      <p:bldP spid="13" grpId="0" animBg="1"/>
      <p:bldP spid="14" grpId="0" animBg="1"/>
      <p:bldP spid="15" grpId="0" animBg="1"/>
      <p:bldP spid="15" grpId="1" animBg="1"/>
      <p:bldP spid="15" grpId="2" animBg="1"/>
      <p:bldP spid="16" grpId="0" animBg="1"/>
      <p:bldP spid="16" grpId="1" animBg="1"/>
      <p:bldP spid="17"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Onze éoliennes vont arriver bientôt dans un petit village de l’Oise, à </a:t>
            </a:r>
            <a:r>
              <a:rPr lang="fr-FR" sz="2200" dirty="0" err="1" smtClean="0">
                <a:solidFill>
                  <a:schemeClr val="tx1"/>
                </a:solidFill>
                <a:latin typeface="Verdana" pitchFamily="34" charset="0"/>
                <a:ea typeface="Verdana" pitchFamily="34" charset="0"/>
                <a:cs typeface="Verdana" pitchFamily="34" charset="0"/>
              </a:rPr>
              <a:t>Rémérangles</a:t>
            </a:r>
            <a:r>
              <a:rPr lang="fr-FR" sz="2200" dirty="0" smtClean="0">
                <a:solidFill>
                  <a:schemeClr val="tx1"/>
                </a:solidFill>
                <a:latin typeface="Verdana" pitchFamily="34" charset="0"/>
                <a:ea typeface="Verdana" pitchFamily="34" charset="0"/>
                <a:cs typeface="Verdana" pitchFamily="34" charset="0"/>
              </a:rPr>
              <a:t>. Ces éoliennes suscitent une vive polémique dans la population qui craint une pollution visuelle et sonore de ces engins.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Dans le village de </a:t>
            </a:r>
            <a:r>
              <a:rPr lang="fr-FR" sz="2200" dirty="0" err="1" smtClean="0">
                <a:solidFill>
                  <a:schemeClr val="bg1"/>
                </a:solidFill>
                <a:latin typeface="Verdana" pitchFamily="34" charset="0"/>
                <a:ea typeface="Verdana" pitchFamily="34" charset="0"/>
                <a:cs typeface="Verdana" pitchFamily="34" charset="0"/>
              </a:rPr>
              <a:t>Rémérangles</a:t>
            </a:r>
            <a:r>
              <a:rPr lang="fr-FR" sz="2200" dirty="0" smtClean="0">
                <a:solidFill>
                  <a:schemeClr val="bg1"/>
                </a:solidFill>
                <a:latin typeface="Verdana" pitchFamily="34" charset="0"/>
                <a:ea typeface="Verdana" pitchFamily="34" charset="0"/>
                <a:cs typeface="Verdana" pitchFamily="34" charset="0"/>
              </a:rPr>
              <a:t>, on va installer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déchetterie.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éoliennes.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Des panneaux solaires.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habitants craignent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Que les vaches tombent malades.</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ne plus avoir la télévision.</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pollution visuelle et sonore.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99"/>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3.7037E-7 L 0 -0.116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19"/>
                                        </p:tgtEl>
                                        <p:attrNameLst>
                                          <p:attrName>style.color</p:attrName>
                                        </p:attrNameLst>
                                      </p:cBhvr>
                                      <p:to>
                                        <a:srgbClr val="FF9966"/>
                                      </p:to>
                                    </p:animClr>
                                    <p:animClr clrSpc="rgb">
                                      <p:cBhvr>
                                        <p:cTn id="106" dur="100" fill="hold"/>
                                        <p:tgtEl>
                                          <p:spTgt spid="19"/>
                                        </p:tgtEl>
                                        <p:attrNameLst>
                                          <p:attrName>fillcolor</p:attrName>
                                        </p:attrNameLst>
                                      </p:cBhvr>
                                      <p:to>
                                        <a:srgbClr val="FF9966"/>
                                      </p:to>
                                    </p:animClr>
                                    <p:set>
                                      <p:cBhvr>
                                        <p:cTn id="107" dur="100" fill="hold"/>
                                        <p:tgtEl>
                                          <p:spTgt spid="19"/>
                                        </p:tgtEl>
                                        <p:attrNameLst>
                                          <p:attrName>fill.type</p:attrName>
                                        </p:attrNameLst>
                                      </p:cBhvr>
                                      <p:to>
                                        <p:strVal val="solid"/>
                                      </p:to>
                                    </p:set>
                                    <p:set>
                                      <p:cBhvr>
                                        <p:cTn id="108" dur="100" fill="hold"/>
                                        <p:tgtEl>
                                          <p:spTgt spid="19"/>
                                        </p:tgtEl>
                                        <p:attrNameLst>
                                          <p:attrName>fill.on</p:attrName>
                                        </p:attrNameLst>
                                      </p:cBhvr>
                                      <p:to>
                                        <p:strVal val="true"/>
                                      </p:to>
                                    </p:set>
                                    <p:animRot by="120000">
                                      <p:cBhvr>
                                        <p:cTn id="109" dur="100" fill="hold">
                                          <p:stCondLst>
                                            <p:cond delay="0"/>
                                          </p:stCondLst>
                                        </p:cTn>
                                        <p:tgtEl>
                                          <p:spTgt spid="19"/>
                                        </p:tgtEl>
                                        <p:attrNameLst>
                                          <p:attrName>r</p:attrName>
                                        </p:attrNameLst>
                                      </p:cBhvr>
                                    </p:animRot>
                                    <p:animRot by="-240000">
                                      <p:cBhvr>
                                        <p:cTn id="110" dur="200" fill="hold">
                                          <p:stCondLst>
                                            <p:cond delay="200"/>
                                          </p:stCondLst>
                                        </p:cTn>
                                        <p:tgtEl>
                                          <p:spTgt spid="19"/>
                                        </p:tgtEl>
                                        <p:attrNameLst>
                                          <p:attrName>r</p:attrName>
                                        </p:attrNameLst>
                                      </p:cBhvr>
                                    </p:animRot>
                                    <p:animRot by="240000">
                                      <p:cBhvr>
                                        <p:cTn id="111" dur="200" fill="hold">
                                          <p:stCondLst>
                                            <p:cond delay="400"/>
                                          </p:stCondLst>
                                        </p:cTn>
                                        <p:tgtEl>
                                          <p:spTgt spid="19"/>
                                        </p:tgtEl>
                                        <p:attrNameLst>
                                          <p:attrName>r</p:attrName>
                                        </p:attrNameLst>
                                      </p:cBhvr>
                                    </p:animRot>
                                    <p:animRot by="-240000">
                                      <p:cBhvr>
                                        <p:cTn id="112" dur="200" fill="hold">
                                          <p:stCondLst>
                                            <p:cond delay="600"/>
                                          </p:stCondLst>
                                        </p:cTn>
                                        <p:tgtEl>
                                          <p:spTgt spid="19"/>
                                        </p:tgtEl>
                                        <p:attrNameLst>
                                          <p:attrName>r</p:attrName>
                                        </p:attrNameLst>
                                      </p:cBhvr>
                                    </p:animRot>
                                    <p:animRot by="120000">
                                      <p:cBhvr>
                                        <p:cTn id="113" dur="200" fill="hold">
                                          <p:stCondLst>
                                            <p:cond delay="800"/>
                                          </p:stCondLst>
                                        </p:cTn>
                                        <p:tgtEl>
                                          <p:spTgt spid="19"/>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4" restart="whenNotActive" fill="hold" evtFilter="cancelBubble" nodeType="interactiveSeq">
                <p:stCondLst>
                  <p:cond evt="onClick" delay="0">
                    <p:tgtEl>
                      <p:spTgt spid="20"/>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0"/>
                                        </p:tgtEl>
                                        <p:attrNameLst>
                                          <p:attrName>fillcolor</p:attrName>
                                        </p:attrNameLst>
                                      </p:cBhvr>
                                      <p:to>
                                        <a:srgbClr val="FFFF99"/>
                                      </p:to>
                                    </p:animClr>
                                    <p:set>
                                      <p:cBhvr>
                                        <p:cTn id="119" dur="1000" fill="hold"/>
                                        <p:tgtEl>
                                          <p:spTgt spid="20"/>
                                        </p:tgtEl>
                                        <p:attrNameLst>
                                          <p:attrName>fill.type</p:attrName>
                                        </p:attrNameLst>
                                      </p:cBhvr>
                                      <p:to>
                                        <p:strVal val="solid"/>
                                      </p:to>
                                    </p:set>
                                    <p:set>
                                      <p:cBhvr>
                                        <p:cTn id="120" dur="1000" fill="hold"/>
                                        <p:tgtEl>
                                          <p:spTgt spid="20"/>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5"/>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19"/>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20"/>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Une nouvelle cause de cancer du sein vient d’être découverte. L’utilisation des déodorants associés au rasage des aisselles augmenterait de 25% le risque de cancer du sein chez la femme de moins de 50 ans. En cause les sels d’aluminium contenus dans les déodorants.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cancer du sein peut être provoqué par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sels d’aluminium des déodorants.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 rasage des aisselles.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L’utilisation de déodorant après le rasage</a:t>
            </a:r>
          </a:p>
          <a:p>
            <a:pPr algn="ctr"/>
            <a:r>
              <a:rPr lang="fr-FR" sz="2200" dirty="0" smtClean="0">
                <a:solidFill>
                  <a:schemeClr val="tx1"/>
                </a:solidFill>
                <a:latin typeface="Verdana" pitchFamily="34" charset="0"/>
                <a:ea typeface="Verdana" pitchFamily="34" charset="0"/>
                <a:cs typeface="Verdana" pitchFamily="34" charset="0"/>
              </a:rPr>
              <a:t>des aisselles.</a:t>
            </a:r>
            <a:endParaRPr lang="fr-FR" sz="2200" dirty="0">
              <a:solidFill>
                <a:schemeClr val="tx1"/>
              </a:solidFill>
              <a:latin typeface="Verdana" pitchFamily="34" charset="0"/>
              <a:ea typeface="Verdana" pitchFamily="34" charset="0"/>
              <a:cs typeface="Verdana" pitchFamily="34" charset="0"/>
            </a:endParaRPr>
          </a:p>
        </p:txBody>
      </p:sp>
      <p:sp>
        <p:nvSpPr>
          <p:cNvPr id="15" name="Bouton d'action : Personnalisé 14">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risque de cancer du sein augmenterait ainsi :</a:t>
            </a:r>
            <a:endParaRPr lang="fr-FR" sz="2200" dirty="0">
              <a:solidFill>
                <a:schemeClr val="bg1"/>
              </a:solidFill>
              <a:latin typeface="Verdana" pitchFamily="34" charset="0"/>
              <a:ea typeface="Verdana" pitchFamily="34" charset="0"/>
              <a:cs typeface="Verdana" pitchFamily="34" charset="0"/>
            </a:endParaRPr>
          </a:p>
        </p:txBody>
      </p:sp>
      <p:sp>
        <p:nvSpPr>
          <p:cNvPr id="19" name="Rectangle 18">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75%.</a:t>
            </a:r>
          </a:p>
        </p:txBody>
      </p:sp>
      <p:sp>
        <p:nvSpPr>
          <p:cNvPr id="20" name="Rectangle 19">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50%.</a:t>
            </a:r>
          </a:p>
        </p:txBody>
      </p:sp>
      <p:sp>
        <p:nvSpPr>
          <p:cNvPr id="23" name="Rectangle 22">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 25%.</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dissolve">
                                      <p:cBhvr>
                                        <p:cTn id="27" dur="500"/>
                                        <p:tgtEl>
                                          <p:spTgt spid="15"/>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dissolve">
                                      <p:cBhvr>
                                        <p:cTn id="33" dur="500"/>
                                        <p:tgtEl>
                                          <p:spTgt spid="20"/>
                                        </p:tgtEl>
                                      </p:cBhvr>
                                    </p:animEffect>
                                  </p:childTnLst>
                                </p:cTn>
                              </p:par>
                              <p:par>
                                <p:cTn id="34" presetID="9"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dissolve">
                                      <p:cBhvr>
                                        <p:cTn id="36" dur="500"/>
                                        <p:tgtEl>
                                          <p:spTgt spid="23"/>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99"/>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1.11022E-16 L 0 -0.23403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9"/>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9"/>
                                        </p:tgtEl>
                                        <p:attrNameLst>
                                          <p:attrName>style.color</p:attrName>
                                        </p:attrNameLst>
                                      </p:cBhvr>
                                      <p:to>
                                        <a:srgbClr val="FF9966"/>
                                      </p:to>
                                    </p:animClr>
                                    <p:animClr clrSpc="rgb">
                                      <p:cBhvr>
                                        <p:cTn id="93" dur="100" fill="hold"/>
                                        <p:tgtEl>
                                          <p:spTgt spid="19"/>
                                        </p:tgtEl>
                                        <p:attrNameLst>
                                          <p:attrName>fillcolor</p:attrName>
                                        </p:attrNameLst>
                                      </p:cBhvr>
                                      <p:to>
                                        <a:srgbClr val="FF9966"/>
                                      </p:to>
                                    </p:animClr>
                                    <p:set>
                                      <p:cBhvr>
                                        <p:cTn id="94" dur="100" fill="hold"/>
                                        <p:tgtEl>
                                          <p:spTgt spid="19"/>
                                        </p:tgtEl>
                                        <p:attrNameLst>
                                          <p:attrName>fill.type</p:attrName>
                                        </p:attrNameLst>
                                      </p:cBhvr>
                                      <p:to>
                                        <p:strVal val="solid"/>
                                      </p:to>
                                    </p:set>
                                    <p:set>
                                      <p:cBhvr>
                                        <p:cTn id="95" dur="100" fill="hold"/>
                                        <p:tgtEl>
                                          <p:spTgt spid="19"/>
                                        </p:tgtEl>
                                        <p:attrNameLst>
                                          <p:attrName>fill.on</p:attrName>
                                        </p:attrNameLst>
                                      </p:cBhvr>
                                      <p:to>
                                        <p:strVal val="true"/>
                                      </p:to>
                                    </p:set>
                                    <p:animRot by="120000">
                                      <p:cBhvr>
                                        <p:cTn id="96" dur="100" fill="hold">
                                          <p:stCondLst>
                                            <p:cond delay="0"/>
                                          </p:stCondLst>
                                        </p:cTn>
                                        <p:tgtEl>
                                          <p:spTgt spid="19"/>
                                        </p:tgtEl>
                                        <p:attrNameLst>
                                          <p:attrName>r</p:attrName>
                                        </p:attrNameLst>
                                      </p:cBhvr>
                                    </p:animRot>
                                    <p:animRot by="-240000">
                                      <p:cBhvr>
                                        <p:cTn id="97" dur="200" fill="hold">
                                          <p:stCondLst>
                                            <p:cond delay="200"/>
                                          </p:stCondLst>
                                        </p:cTn>
                                        <p:tgtEl>
                                          <p:spTgt spid="19"/>
                                        </p:tgtEl>
                                        <p:attrNameLst>
                                          <p:attrName>r</p:attrName>
                                        </p:attrNameLst>
                                      </p:cBhvr>
                                    </p:animRot>
                                    <p:animRot by="240000">
                                      <p:cBhvr>
                                        <p:cTn id="98" dur="200" fill="hold">
                                          <p:stCondLst>
                                            <p:cond delay="400"/>
                                          </p:stCondLst>
                                        </p:cTn>
                                        <p:tgtEl>
                                          <p:spTgt spid="19"/>
                                        </p:tgtEl>
                                        <p:attrNameLst>
                                          <p:attrName>r</p:attrName>
                                        </p:attrNameLst>
                                      </p:cBhvr>
                                    </p:animRot>
                                    <p:animRot by="-240000">
                                      <p:cBhvr>
                                        <p:cTn id="99" dur="200" fill="hold">
                                          <p:stCondLst>
                                            <p:cond delay="600"/>
                                          </p:stCondLst>
                                        </p:cTn>
                                        <p:tgtEl>
                                          <p:spTgt spid="19"/>
                                        </p:tgtEl>
                                        <p:attrNameLst>
                                          <p:attrName>r</p:attrName>
                                        </p:attrNameLst>
                                      </p:cBhvr>
                                    </p:animRot>
                                    <p:animRot by="120000">
                                      <p:cBhvr>
                                        <p:cTn id="100" dur="200" fill="hold">
                                          <p:stCondLst>
                                            <p:cond delay="800"/>
                                          </p:stCondLst>
                                        </p:cTn>
                                        <p:tgtEl>
                                          <p:spTgt spid="19"/>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01" restart="whenNotActive" fill="hold" evtFilter="cancelBubble" nodeType="interactiveSeq">
                <p:stCondLst>
                  <p:cond evt="onClick" delay="0">
                    <p:tgtEl>
                      <p:spTgt spid="20"/>
                    </p:tgtEl>
                  </p:cond>
                </p:stCondLst>
                <p:endSync evt="end" delay="0">
                  <p:rtn val="all"/>
                </p:endSync>
                <p:childTnLst>
                  <p:par>
                    <p:cTn id="102" fill="hold">
                      <p:stCondLst>
                        <p:cond delay="0"/>
                      </p:stCondLst>
                      <p:childTnLst>
                        <p:par>
                          <p:cTn id="103" fill="hold">
                            <p:stCondLst>
                              <p:cond delay="0"/>
                            </p:stCondLst>
                            <p:childTnLst>
                              <p:par>
                                <p:cTn id="104" presetID="32" presetClass="emph" presetSubtype="0" fill="remove" grpId="0" nodeType="clickEffect">
                                  <p:stCondLst>
                                    <p:cond delay="0"/>
                                  </p:stCondLst>
                                  <p:childTnLst>
                                    <p:animClr clrSpc="rgb">
                                      <p:cBhvr override="childStyle">
                                        <p:cTn id="105" dur="100" fill="hold"/>
                                        <p:tgtEl>
                                          <p:spTgt spid="20"/>
                                        </p:tgtEl>
                                        <p:attrNameLst>
                                          <p:attrName>style.color</p:attrName>
                                        </p:attrNameLst>
                                      </p:cBhvr>
                                      <p:to>
                                        <a:srgbClr val="FF9966"/>
                                      </p:to>
                                    </p:animClr>
                                    <p:animClr clrSpc="rgb">
                                      <p:cBhvr>
                                        <p:cTn id="106" dur="100" fill="hold"/>
                                        <p:tgtEl>
                                          <p:spTgt spid="20"/>
                                        </p:tgtEl>
                                        <p:attrNameLst>
                                          <p:attrName>fillcolor</p:attrName>
                                        </p:attrNameLst>
                                      </p:cBhvr>
                                      <p:to>
                                        <a:srgbClr val="FF9966"/>
                                      </p:to>
                                    </p:animClr>
                                    <p:set>
                                      <p:cBhvr>
                                        <p:cTn id="107" dur="100" fill="hold"/>
                                        <p:tgtEl>
                                          <p:spTgt spid="20"/>
                                        </p:tgtEl>
                                        <p:attrNameLst>
                                          <p:attrName>fill.type</p:attrName>
                                        </p:attrNameLst>
                                      </p:cBhvr>
                                      <p:to>
                                        <p:strVal val="solid"/>
                                      </p:to>
                                    </p:set>
                                    <p:set>
                                      <p:cBhvr>
                                        <p:cTn id="108" dur="100" fill="hold"/>
                                        <p:tgtEl>
                                          <p:spTgt spid="20"/>
                                        </p:tgtEl>
                                        <p:attrNameLst>
                                          <p:attrName>fill.on</p:attrName>
                                        </p:attrNameLst>
                                      </p:cBhvr>
                                      <p:to>
                                        <p:strVal val="true"/>
                                      </p:to>
                                    </p:set>
                                    <p:animRot by="120000">
                                      <p:cBhvr>
                                        <p:cTn id="109" dur="100" fill="hold">
                                          <p:stCondLst>
                                            <p:cond delay="0"/>
                                          </p:stCondLst>
                                        </p:cTn>
                                        <p:tgtEl>
                                          <p:spTgt spid="20"/>
                                        </p:tgtEl>
                                        <p:attrNameLst>
                                          <p:attrName>r</p:attrName>
                                        </p:attrNameLst>
                                      </p:cBhvr>
                                    </p:animRot>
                                    <p:animRot by="-240000">
                                      <p:cBhvr>
                                        <p:cTn id="110" dur="200" fill="hold">
                                          <p:stCondLst>
                                            <p:cond delay="200"/>
                                          </p:stCondLst>
                                        </p:cTn>
                                        <p:tgtEl>
                                          <p:spTgt spid="20"/>
                                        </p:tgtEl>
                                        <p:attrNameLst>
                                          <p:attrName>r</p:attrName>
                                        </p:attrNameLst>
                                      </p:cBhvr>
                                    </p:animRot>
                                    <p:animRot by="240000">
                                      <p:cBhvr>
                                        <p:cTn id="111" dur="200" fill="hold">
                                          <p:stCondLst>
                                            <p:cond delay="400"/>
                                          </p:stCondLst>
                                        </p:cTn>
                                        <p:tgtEl>
                                          <p:spTgt spid="20"/>
                                        </p:tgtEl>
                                        <p:attrNameLst>
                                          <p:attrName>r</p:attrName>
                                        </p:attrNameLst>
                                      </p:cBhvr>
                                    </p:animRot>
                                    <p:animRot by="-240000">
                                      <p:cBhvr>
                                        <p:cTn id="112" dur="200" fill="hold">
                                          <p:stCondLst>
                                            <p:cond delay="600"/>
                                          </p:stCondLst>
                                        </p:cTn>
                                        <p:tgtEl>
                                          <p:spTgt spid="20"/>
                                        </p:tgtEl>
                                        <p:attrNameLst>
                                          <p:attrName>r</p:attrName>
                                        </p:attrNameLst>
                                      </p:cBhvr>
                                    </p:animRot>
                                    <p:animRot by="120000">
                                      <p:cBhvr>
                                        <p:cTn id="113" dur="200" fill="hold">
                                          <p:stCondLst>
                                            <p:cond delay="800"/>
                                          </p:stCondLst>
                                        </p:cTn>
                                        <p:tgtEl>
                                          <p:spTgt spid="20"/>
                                        </p:tgtEl>
                                        <p:attrNameLst>
                                          <p:attrName>r</p:attrName>
                                        </p:attrNameLst>
                                      </p:cBhvr>
                                    </p:animRot>
                                  </p:childTnLst>
                                  <p:subTnLst>
                                    <p:audio>
                                      <p:cMediaNode>
                                        <p:cTn display="0" masterRel="sameClick">
                                          <p:stCondLst>
                                            <p:cond evt="begin" delay="0">
                                              <p:tn val="104"/>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seq concurrent="1" nextAc="seek">
              <p:cTn id="114" restart="whenNotActive" fill="hold" evtFilter="cancelBubble" nodeType="interactiveSeq">
                <p:stCondLst>
                  <p:cond evt="onClick" delay="0">
                    <p:tgtEl>
                      <p:spTgt spid="23"/>
                    </p:tgtEl>
                  </p:cond>
                </p:stCondLst>
                <p:endSync evt="end" delay="0">
                  <p:rtn val="all"/>
                </p:endSync>
                <p:childTnLst>
                  <p:par>
                    <p:cTn id="115" fill="hold">
                      <p:stCondLst>
                        <p:cond delay="0"/>
                      </p:stCondLst>
                      <p:childTnLst>
                        <p:par>
                          <p:cTn id="116" fill="hold">
                            <p:stCondLst>
                              <p:cond delay="0"/>
                            </p:stCondLst>
                            <p:childTnLst>
                              <p:par>
                                <p:cTn id="117" presetID="1" presetClass="emph" presetSubtype="2" fill="hold" nodeType="clickEffect">
                                  <p:stCondLst>
                                    <p:cond delay="0"/>
                                  </p:stCondLst>
                                  <p:childTnLst>
                                    <p:animClr clrSpc="rgb">
                                      <p:cBhvr>
                                        <p:cTn id="118" dur="1000" fill="hold"/>
                                        <p:tgtEl>
                                          <p:spTgt spid="23"/>
                                        </p:tgtEl>
                                        <p:attrNameLst>
                                          <p:attrName>fillcolor</p:attrName>
                                        </p:attrNameLst>
                                      </p:cBhvr>
                                      <p:to>
                                        <a:srgbClr val="FFFF99"/>
                                      </p:to>
                                    </p:animClr>
                                    <p:set>
                                      <p:cBhvr>
                                        <p:cTn id="119" dur="1000" fill="hold"/>
                                        <p:tgtEl>
                                          <p:spTgt spid="23"/>
                                        </p:tgtEl>
                                        <p:attrNameLst>
                                          <p:attrName>fill.type</p:attrName>
                                        </p:attrNameLst>
                                      </p:cBhvr>
                                      <p:to>
                                        <p:strVal val="solid"/>
                                      </p:to>
                                    </p:set>
                                    <p:set>
                                      <p:cBhvr>
                                        <p:cTn id="120" dur="1000" fill="hold"/>
                                        <p:tgtEl>
                                          <p:spTgt spid="23"/>
                                        </p:tgtEl>
                                        <p:attrNameLst>
                                          <p:attrName>fill.on</p:attrName>
                                        </p:attrNameLst>
                                      </p:cBhvr>
                                      <p:to>
                                        <p:strVal val="true"/>
                                      </p:to>
                                    </p:set>
                                  </p:childTnLst>
                                  <p:subTnLst>
                                    <p:audio>
                                      <p:cMediaNode>
                                        <p:cTn display="0" masterRel="sameClick">
                                          <p:stCondLst>
                                            <p:cond evt="begin" delay="0">
                                              <p:tn val="117"/>
                                            </p:cond>
                                          </p:stCondLst>
                                          <p:endCondLst>
                                            <p:cond evt="onStopAudio" delay="0">
                                              <p:tgtEl>
                                                <p:sldTgt/>
                                              </p:tgtEl>
                                            </p:cond>
                                          </p:endCondLst>
                                        </p:cTn>
                                        <p:tgtEl>
                                          <p:sndTgt r:embed="rId3" name="clochette.wav"/>
                                        </p:tgtEl>
                                      </p:cMediaNode>
                                    </p:audio>
                                  </p:subTnLst>
                                </p:cTn>
                              </p:par>
                              <p:par>
                                <p:cTn id="121" presetID="1" presetClass="exit" presetSubtype="0" fill="hold" grpId="2"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20"/>
                                        </p:tgtEl>
                                        <p:attrNameLst>
                                          <p:attrName>style.visibility</p:attrName>
                                        </p:attrNameLst>
                                      </p:cBhvr>
                                      <p:to>
                                        <p:strVal val="hidden"/>
                                      </p:to>
                                    </p:set>
                                  </p:childTnLst>
                                </p:cTn>
                              </p:par>
                              <p:par>
                                <p:cTn id="125" presetID="64" presetClass="path" presetSubtype="0" accel="50000" decel="50000" fill="hold" grpId="0" nodeType="withEffect">
                                  <p:stCondLst>
                                    <p:cond delay="0"/>
                                  </p:stCondLst>
                                  <p:childTnLst>
                                    <p:animMotion origin="layout" path="M 0 -1.11022E-16 L 0 -0.23403 " pathEditMode="relative" rAng="0" ptsTypes="AA">
                                      <p:cBhvr>
                                        <p:cTn id="126" dur="500" fill="hold"/>
                                        <p:tgtEl>
                                          <p:spTgt spid="23"/>
                                        </p:tgtEl>
                                        <p:attrNameLst>
                                          <p:attrName>ppt_x</p:attrName>
                                          <p:attrName>ppt_y</p:attrName>
                                        </p:attrNameLst>
                                      </p:cBhvr>
                                      <p:rCtr x="0" y="-117"/>
                                    </p:animMotion>
                                  </p:childTnLst>
                                </p:cTn>
                              </p:par>
                              <p:par>
                                <p:cTn id="127" presetID="34" presetClass="entr" presetSubtype="0" fill="hold" nodeType="withEffect">
                                  <p:stCondLst>
                                    <p:cond delay="0"/>
                                  </p:stCondLst>
                                  <p:childTnLst>
                                    <p:set>
                                      <p:cBhvr>
                                        <p:cTn id="128" dur="1" fill="hold">
                                          <p:stCondLst>
                                            <p:cond delay="0"/>
                                          </p:stCondLst>
                                        </p:cTn>
                                        <p:tgtEl>
                                          <p:spTgt spid="18"/>
                                        </p:tgtEl>
                                        <p:attrNameLst>
                                          <p:attrName>style.visibility</p:attrName>
                                        </p:attrNameLst>
                                      </p:cBhvr>
                                      <p:to>
                                        <p:strVal val="visible"/>
                                      </p:to>
                                    </p:set>
                                    <p:anim from="(-#ppt_w/2)" to="(#ppt_x)" calcmode="lin" valueType="num">
                                      <p:cBhvr>
                                        <p:cTn id="129" dur="600" fill="hold">
                                          <p:stCondLst>
                                            <p:cond delay="0"/>
                                          </p:stCondLst>
                                        </p:cTn>
                                        <p:tgtEl>
                                          <p:spTgt spid="18"/>
                                        </p:tgtEl>
                                        <p:attrNameLst>
                                          <p:attrName>ppt_x</p:attrName>
                                        </p:attrNameLst>
                                      </p:cBhvr>
                                    </p:anim>
                                    <p:anim from="0" to="-1.0" calcmode="lin" valueType="num">
                                      <p:cBhvr>
                                        <p:cTn id="130" dur="200" decel="50000" autoRev="1" fill="hold">
                                          <p:stCondLst>
                                            <p:cond delay="600"/>
                                          </p:stCondLst>
                                        </p:cTn>
                                        <p:tgtEl>
                                          <p:spTgt spid="18"/>
                                        </p:tgtEl>
                                        <p:attrNameLst>
                                          <p:attrName>xshear</p:attrName>
                                        </p:attrNameLst>
                                      </p:cBhvr>
                                    </p:anim>
                                    <p:animScale>
                                      <p:cBhvr>
                                        <p:cTn id="131" dur="200" decel="100000" autoRev="1" fill="hold">
                                          <p:stCondLst>
                                            <p:cond delay="600"/>
                                          </p:stCondLst>
                                        </p:cTn>
                                        <p:tgtEl>
                                          <p:spTgt spid="18"/>
                                        </p:tgtEl>
                                      </p:cBhvr>
                                      <p:from x="100000" y="100000"/>
                                      <p:to x="80000" y="100000"/>
                                    </p:animScale>
                                    <p:anim by="(#ppt_h/3+#ppt_w*0.1)" calcmode="lin" valueType="num">
                                      <p:cBhvr additive="sum">
                                        <p:cTn id="132"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3"/>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5" grpId="0" animBg="1"/>
      <p:bldP spid="19" grpId="0" animBg="1"/>
      <p:bldP spid="19" grpId="1" animBg="1"/>
      <p:bldP spid="19" grpId="2" animBg="1"/>
      <p:bldP spid="20" grpId="0" animBg="1"/>
      <p:bldP spid="20" grpId="1" animBg="1"/>
      <p:bldP spid="23"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L’an dernier, les Restos du Cœur, fondés par Coluche ont distribué 75 millions de repas aux Français.</a:t>
            </a:r>
          </a:p>
          <a:p>
            <a:pPr algn="just"/>
            <a:r>
              <a:rPr lang="fr-FR" sz="2200" dirty="0" smtClean="0">
                <a:solidFill>
                  <a:schemeClr val="tx1"/>
                </a:solidFill>
                <a:latin typeface="Verdana" pitchFamily="34" charset="0"/>
                <a:ea typeface="Verdana" pitchFamily="34" charset="0"/>
                <a:cs typeface="Verdana" pitchFamily="34" charset="0"/>
              </a:rPr>
              <a:t>Ils ont malheureusement enregistré une hausse de 6% des repas servis.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restos du cœur ont été fondés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Coluche.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Thierry Le Luron.</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Par l’Abbé Pierre.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nombre de repas servis par les Restos du cœur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diminué de 6%.</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 augmenté de 6%.</a:t>
            </a:r>
            <a:endParaRPr lang="de-DE"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Est resté stable.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99"/>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9"/>
                                        </p:tgtEl>
                                        <p:attrNameLst>
                                          <p:attrName>fillcolor</p:attrName>
                                        </p:attrNameLst>
                                      </p:cBhvr>
                                      <p:to>
                                        <a:srgbClr val="FFFF99"/>
                                      </p:to>
                                    </p:animClr>
                                    <p:set>
                                      <p:cBhvr>
                                        <p:cTn id="104" dur="1000" fill="hold"/>
                                        <p:tgtEl>
                                          <p:spTgt spid="19"/>
                                        </p:tgtEl>
                                        <p:attrNameLst>
                                          <p:attrName>fill.type</p:attrName>
                                        </p:attrNameLst>
                                      </p:cBhvr>
                                      <p:to>
                                        <p:strVal val="solid"/>
                                      </p:to>
                                    </p:set>
                                    <p:set>
                                      <p:cBhvr>
                                        <p:cTn id="105" dur="1000" fill="hold"/>
                                        <p:tgtEl>
                                          <p:spTgt spid="19"/>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19"/>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Une étude parlementaire récente a mis en évidence que les étudiants se soignent mal en raison du coût des mutuelles. Ils sont obligés de différer les soins dentaires et les soins d’ophtalmologie.</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Cette étude montre que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personnes âgées ne se soignent pas bien.</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étudiants se soignent bien.</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Les étudiants ne se soignent pas bien.</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Ils ne se soignent pas parce qu’ils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N’ont pas la sécurité sociale.</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Ne peuvent pas payer la mutuelle.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Sont refusés auprès des mutuelles.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99"/>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99"/>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Avec l’ouverture du trafic SNCF de marchandises à la concurrence, l’union européenne espère réduire la part du trafic routier et augmenter celle du ferroviaire. Ce qui contribuera à diminuer l’effet de serre. Aujourd’hui 80% des marchandises sont transportées par camion dans l’U.E.</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L’ouverture du trafic ferroviaire à la concurrence devrait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Nous faire payer plus d’impôts.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6000" tIns="36000" rIns="126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Faciliter le transport des marchandises par le rail.</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Faciliter le transport par camions.</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L’augmentation du trafic des marchandises par le rail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Diminuera l’effet de serre.</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Augmentera l’effet de serre.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Diminuera le prix des carburants.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99"/>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5"/>
                                        </p:tgtEl>
                                        <p:attrNameLst>
                                          <p:attrName>fillcolor</p:attrName>
                                        </p:attrNameLst>
                                      </p:cBhvr>
                                      <p:to>
                                        <a:srgbClr val="FFFF99"/>
                                      </p:to>
                                    </p:animClr>
                                    <p:set>
                                      <p:cBhvr>
                                        <p:cTn id="93" dur="1000" fill="hold"/>
                                        <p:tgtEl>
                                          <p:spTgt spid="15"/>
                                        </p:tgtEl>
                                        <p:attrNameLst>
                                          <p:attrName>fill.type</p:attrName>
                                        </p:attrNameLst>
                                      </p:cBhvr>
                                      <p:to>
                                        <p:strVal val="solid"/>
                                      </p:to>
                                    </p:set>
                                    <p:set>
                                      <p:cBhvr>
                                        <p:cTn id="94" dur="1000" fill="hold"/>
                                        <p:tgtEl>
                                          <p:spTgt spid="15"/>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9" grpId="0" animBg="1"/>
      <p:bldP spid="19" grpId="1" animBg="1"/>
      <p:bldP spid="20"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Dans la province d’Alberta au Canada, l’exploitation des gisements de pétrole nécessite, en énergie,  l’utilisation d’une tonne de pétrole pour deux produites.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produire deux tonnes de pétrole dans cette région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faut une tonne de pétrole.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faut deux tonnes de pétrole.</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Il faut une tonne de charbon.</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gisement se trouve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 province du Nouveau Brunswick.</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Gaspésie.</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Dans l’Alberta.</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99"/>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32" presetClass="emph" presetSubtype="0" fill="remove" grpId="0" nodeType="clickEffect">
                                  <p:stCondLst>
                                    <p:cond delay="0"/>
                                  </p:stCondLst>
                                  <p:childTnLst>
                                    <p:animClr clrSpc="rgb">
                                      <p:cBhvr override="childStyle">
                                        <p:cTn id="103" dur="100" fill="hold"/>
                                        <p:tgtEl>
                                          <p:spTgt spid="19"/>
                                        </p:tgtEl>
                                        <p:attrNameLst>
                                          <p:attrName>style.color</p:attrName>
                                        </p:attrNameLst>
                                      </p:cBhvr>
                                      <p:to>
                                        <a:srgbClr val="FF9966"/>
                                      </p:to>
                                    </p:animClr>
                                    <p:animClr clrSpc="rgb">
                                      <p:cBhvr>
                                        <p:cTn id="104" dur="100" fill="hold"/>
                                        <p:tgtEl>
                                          <p:spTgt spid="19"/>
                                        </p:tgtEl>
                                        <p:attrNameLst>
                                          <p:attrName>fillcolor</p:attrName>
                                        </p:attrNameLst>
                                      </p:cBhvr>
                                      <p:to>
                                        <a:srgbClr val="FF9966"/>
                                      </p:to>
                                    </p:animClr>
                                    <p:set>
                                      <p:cBhvr>
                                        <p:cTn id="105" dur="100" fill="hold"/>
                                        <p:tgtEl>
                                          <p:spTgt spid="19"/>
                                        </p:tgtEl>
                                        <p:attrNameLst>
                                          <p:attrName>fill.type</p:attrName>
                                        </p:attrNameLst>
                                      </p:cBhvr>
                                      <p:to>
                                        <p:strVal val="solid"/>
                                      </p:to>
                                    </p:set>
                                    <p:set>
                                      <p:cBhvr>
                                        <p:cTn id="106" dur="100" fill="hold"/>
                                        <p:tgtEl>
                                          <p:spTgt spid="19"/>
                                        </p:tgtEl>
                                        <p:attrNameLst>
                                          <p:attrName>fill.on</p:attrName>
                                        </p:attrNameLst>
                                      </p:cBhvr>
                                      <p:to>
                                        <p:strVal val="true"/>
                                      </p:to>
                                    </p:set>
                                    <p:animRot by="120000">
                                      <p:cBhvr>
                                        <p:cTn id="107" dur="100" fill="hold">
                                          <p:stCondLst>
                                            <p:cond delay="0"/>
                                          </p:stCondLst>
                                        </p:cTn>
                                        <p:tgtEl>
                                          <p:spTgt spid="19"/>
                                        </p:tgtEl>
                                        <p:attrNameLst>
                                          <p:attrName>r</p:attrName>
                                        </p:attrNameLst>
                                      </p:cBhvr>
                                    </p:animRot>
                                    <p:animRot by="-240000">
                                      <p:cBhvr>
                                        <p:cTn id="108" dur="200" fill="hold">
                                          <p:stCondLst>
                                            <p:cond delay="200"/>
                                          </p:stCondLst>
                                        </p:cTn>
                                        <p:tgtEl>
                                          <p:spTgt spid="19"/>
                                        </p:tgtEl>
                                        <p:attrNameLst>
                                          <p:attrName>r</p:attrName>
                                        </p:attrNameLst>
                                      </p:cBhvr>
                                    </p:animRot>
                                    <p:animRot by="240000">
                                      <p:cBhvr>
                                        <p:cTn id="109" dur="200" fill="hold">
                                          <p:stCondLst>
                                            <p:cond delay="400"/>
                                          </p:stCondLst>
                                        </p:cTn>
                                        <p:tgtEl>
                                          <p:spTgt spid="19"/>
                                        </p:tgtEl>
                                        <p:attrNameLst>
                                          <p:attrName>r</p:attrName>
                                        </p:attrNameLst>
                                      </p:cBhvr>
                                    </p:animRot>
                                    <p:animRot by="-240000">
                                      <p:cBhvr>
                                        <p:cTn id="110" dur="200" fill="hold">
                                          <p:stCondLst>
                                            <p:cond delay="600"/>
                                          </p:stCondLst>
                                        </p:cTn>
                                        <p:tgtEl>
                                          <p:spTgt spid="19"/>
                                        </p:tgtEl>
                                        <p:attrNameLst>
                                          <p:attrName>r</p:attrName>
                                        </p:attrNameLst>
                                      </p:cBhvr>
                                    </p:animRot>
                                    <p:animRot by="120000">
                                      <p:cBhvr>
                                        <p:cTn id="111" dur="200" fill="hold">
                                          <p:stCondLst>
                                            <p:cond delay="800"/>
                                          </p:stCondLst>
                                        </p:cTn>
                                        <p:tgtEl>
                                          <p:spTgt spid="19"/>
                                        </p:tgtEl>
                                        <p:attrNameLst>
                                          <p:attrName>r</p:attrName>
                                        </p:attrNameLst>
                                      </p:cBhvr>
                                    </p:animRot>
                                  </p:childTnLst>
                                  <p:subTnLst>
                                    <p:audio>
                                      <p:cMediaNode>
                                        <p:cTn display="0" masterRel="sameClick">
                                          <p:stCondLst>
                                            <p:cond evt="begin" delay="0">
                                              <p:tn val="102"/>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9"/>
                  </p:tgtEl>
                </p:cond>
              </p:nextCondLst>
            </p:seq>
            <p:seq concurrent="1" nextAc="seek">
              <p:cTn id="112" restart="whenNotActive" fill="hold" evtFilter="cancelBubble" nodeType="interactiveSeq">
                <p:stCondLst>
                  <p:cond evt="onClick" delay="0">
                    <p:tgtEl>
                      <p:spTgt spid="20"/>
                    </p:tgtEl>
                  </p:cond>
                </p:stCondLst>
                <p:endSync evt="end" delay="0">
                  <p:rtn val="all"/>
                </p:endSync>
                <p:childTnLst>
                  <p:par>
                    <p:cTn id="113" fill="hold">
                      <p:stCondLst>
                        <p:cond delay="0"/>
                      </p:stCondLst>
                      <p:childTnLst>
                        <p:par>
                          <p:cTn id="114" fill="hold">
                            <p:stCondLst>
                              <p:cond delay="0"/>
                            </p:stCondLst>
                            <p:childTnLst>
                              <p:par>
                                <p:cTn id="115" presetID="1" presetClass="emph" presetSubtype="2" fill="hold" nodeType="clickEffect">
                                  <p:stCondLst>
                                    <p:cond delay="0"/>
                                  </p:stCondLst>
                                  <p:childTnLst>
                                    <p:animClr clrSpc="rgb">
                                      <p:cBhvr>
                                        <p:cTn id="116" dur="1000" fill="hold"/>
                                        <p:tgtEl>
                                          <p:spTgt spid="20"/>
                                        </p:tgtEl>
                                        <p:attrNameLst>
                                          <p:attrName>fillcolor</p:attrName>
                                        </p:attrNameLst>
                                      </p:cBhvr>
                                      <p:to>
                                        <a:srgbClr val="FFFF99"/>
                                      </p:to>
                                    </p:animClr>
                                    <p:set>
                                      <p:cBhvr>
                                        <p:cTn id="117" dur="1000" fill="hold"/>
                                        <p:tgtEl>
                                          <p:spTgt spid="20"/>
                                        </p:tgtEl>
                                        <p:attrNameLst>
                                          <p:attrName>fill.type</p:attrName>
                                        </p:attrNameLst>
                                      </p:cBhvr>
                                      <p:to>
                                        <p:strVal val="solid"/>
                                      </p:to>
                                    </p:set>
                                    <p:set>
                                      <p:cBhvr>
                                        <p:cTn id="118" dur="1000" fill="hold"/>
                                        <p:tgtEl>
                                          <p:spTgt spid="20"/>
                                        </p:tgtEl>
                                        <p:attrNameLst>
                                          <p:attrName>fill.on</p:attrName>
                                        </p:attrNameLst>
                                      </p:cBhvr>
                                      <p:to>
                                        <p:strVal val="true"/>
                                      </p:to>
                                    </p:set>
                                  </p:childTnLst>
                                  <p:subTnLst>
                                    <p:audio>
                                      <p:cMediaNode>
                                        <p:cTn display="0" masterRel="sameClick">
                                          <p:stCondLst>
                                            <p:cond evt="begin" delay="0">
                                              <p:tn val="115"/>
                                            </p:cond>
                                          </p:stCondLst>
                                          <p:endCondLst>
                                            <p:cond evt="onStopAudio" delay="0">
                                              <p:tgtEl>
                                                <p:sldTgt/>
                                              </p:tgtEl>
                                            </p:cond>
                                          </p:endCondLst>
                                        </p:cTn>
                                        <p:tgtEl>
                                          <p:sndTgt r:embed="rId2" name="clochette.wav"/>
                                        </p:tgtEl>
                                      </p:cMediaNode>
                                    </p:audio>
                                  </p:subTnLst>
                                </p:cTn>
                              </p:par>
                              <p:par>
                                <p:cTn id="119" presetID="1" presetClass="exit" presetSubtype="0" fill="hold" grpId="2" nodeType="withEffect">
                                  <p:stCondLst>
                                    <p:cond delay="0"/>
                                  </p:stCondLst>
                                  <p:childTnLst>
                                    <p:set>
                                      <p:cBhvr>
                                        <p:cTn id="120" dur="1" fill="hold">
                                          <p:stCondLst>
                                            <p:cond delay="0"/>
                                          </p:stCondLst>
                                        </p:cTn>
                                        <p:tgtEl>
                                          <p:spTgt spid="15"/>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19"/>
                                        </p:tgtEl>
                                        <p:attrNameLst>
                                          <p:attrName>style.visibility</p:attrName>
                                        </p:attrNameLst>
                                      </p:cBhvr>
                                      <p:to>
                                        <p:strVal val="hidden"/>
                                      </p:to>
                                    </p:set>
                                  </p:childTnLst>
                                </p:cTn>
                              </p:par>
                              <p:par>
                                <p:cTn id="123" presetID="64" presetClass="path" presetSubtype="0" accel="50000" decel="50000" fill="hold" grpId="0" nodeType="withEffect">
                                  <p:stCondLst>
                                    <p:cond delay="0"/>
                                  </p:stCondLst>
                                  <p:childTnLst>
                                    <p:animMotion origin="layout" path="M 0 4.12581E-6 L 0 -0.23382 " pathEditMode="relative" rAng="0" ptsTypes="AA">
                                      <p:cBhvr>
                                        <p:cTn id="124" dur="500" fill="hold"/>
                                        <p:tgtEl>
                                          <p:spTgt spid="20"/>
                                        </p:tgtEl>
                                        <p:attrNameLst>
                                          <p:attrName>ppt_x</p:attrName>
                                          <p:attrName>ppt_y</p:attrName>
                                        </p:attrNameLst>
                                      </p:cBhvr>
                                      <p:rCtr x="0" y="-117"/>
                                    </p:animMotion>
                                  </p:childTnLst>
                                </p:cTn>
                              </p:par>
                              <p:par>
                                <p:cTn id="125" presetID="34" presetClass="entr" presetSubtype="0"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from="(-#ppt_w/2)" to="(#ppt_x)" calcmode="lin" valueType="num">
                                      <p:cBhvr>
                                        <p:cTn id="127" dur="600" fill="hold">
                                          <p:stCondLst>
                                            <p:cond delay="0"/>
                                          </p:stCondLst>
                                        </p:cTn>
                                        <p:tgtEl>
                                          <p:spTgt spid="18"/>
                                        </p:tgtEl>
                                        <p:attrNameLst>
                                          <p:attrName>ppt_x</p:attrName>
                                        </p:attrNameLst>
                                      </p:cBhvr>
                                    </p:anim>
                                    <p:anim from="0" to="-1.0" calcmode="lin" valueType="num">
                                      <p:cBhvr>
                                        <p:cTn id="128" dur="200" decel="50000" autoRev="1" fill="hold">
                                          <p:stCondLst>
                                            <p:cond delay="600"/>
                                          </p:stCondLst>
                                        </p:cTn>
                                        <p:tgtEl>
                                          <p:spTgt spid="18"/>
                                        </p:tgtEl>
                                        <p:attrNameLst>
                                          <p:attrName>xshear</p:attrName>
                                        </p:attrNameLst>
                                      </p:cBhvr>
                                    </p:anim>
                                    <p:animScale>
                                      <p:cBhvr>
                                        <p:cTn id="129" dur="200" decel="100000" autoRev="1" fill="hold">
                                          <p:stCondLst>
                                            <p:cond delay="600"/>
                                          </p:stCondLst>
                                        </p:cTn>
                                        <p:tgtEl>
                                          <p:spTgt spid="18"/>
                                        </p:tgtEl>
                                      </p:cBhvr>
                                      <p:from x="100000" y="100000"/>
                                      <p:to x="80000" y="100000"/>
                                    </p:animScale>
                                    <p:anim by="(#ppt_h/3+#ppt_w*0.1)" calcmode="lin" valueType="num">
                                      <p:cBhvr additive="sum">
                                        <p:cTn id="130"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En utilisant du papier plus léger, comme les japonais le font, nous pourrions économiser un tiers des arbres destinés à l’industrie du papier.</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japonais utilisent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papier que nous.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Moins de papier que nous.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Plus de papier du tout.</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Pour économiser les arbres, les japonais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Produisent du papier plus léger.</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Produisent du papier plastifié.</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Produisent des feuilles de papier plus étroites.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grpId="0" nodeType="clickEffect">
                                  <p:stCondLst>
                                    <p:cond delay="0"/>
                                  </p:stCondLst>
                                  <p:childTnLst>
                                    <p:animClr clrSpc="rgb">
                                      <p:cBhvr>
                                        <p:cTn id="66" dur="1000" fill="hold"/>
                                        <p:tgtEl>
                                          <p:spTgt spid="21"/>
                                        </p:tgtEl>
                                        <p:attrNameLst>
                                          <p:attrName>fillcolor</p:attrName>
                                        </p:attrNameLst>
                                      </p:cBhvr>
                                      <p:to>
                                        <a:srgbClr val="FFFF66"/>
                                      </p:to>
                                    </p:animClr>
                                    <p:set>
                                      <p:cBhvr>
                                        <p:cTn id="67" dur="1000" fill="hold"/>
                                        <p:tgtEl>
                                          <p:spTgt spid="21"/>
                                        </p:tgtEl>
                                        <p:attrNameLst>
                                          <p:attrName>fill.type</p:attrName>
                                        </p:attrNameLst>
                                      </p:cBhvr>
                                      <p:to>
                                        <p:strVal val="solid"/>
                                      </p:to>
                                    </p:set>
                                    <p:set>
                                      <p:cBhvr>
                                        <p:cTn id="68" dur="1000" fill="hold"/>
                                        <p:tgtEl>
                                          <p:spTgt spid="21"/>
                                        </p:tgtEl>
                                        <p:attrNameLst>
                                          <p:attrName>fill.on</p:attrName>
                                        </p:attrNameLst>
                                      </p:cBhvr>
                                      <p:to>
                                        <p:strVal val="true"/>
                                      </p:to>
                                    </p:set>
                                  </p:childTnLst>
                                  <p:subTnLst>
                                    <p:audio>
                                      <p:cMediaNode>
                                        <p:cTn display="0" masterRel="sameClick">
                                          <p:stCondLst>
                                            <p:cond evt="begin" delay="0">
                                              <p:tn val="65"/>
                                            </p:cond>
                                          </p:stCondLst>
                                          <p:endCondLst>
                                            <p:cond evt="onStopAudio" delay="0">
                                              <p:tgtEl>
                                                <p:sldTgt/>
                                              </p:tgtEl>
                                            </p:cond>
                                          </p:endCondLst>
                                        </p:cTn>
                                        <p:tgtEl>
                                          <p:sndTgt r:embed="rId3" name="clochette.wav"/>
                                        </p:tgtEl>
                                      </p:cMediaNode>
                                    </p:audio>
                                  </p:subTnLst>
                                </p:cTn>
                              </p:par>
                              <p:par>
                                <p:cTn id="69" presetID="1" presetClass="exit" presetSubtype="0" fill="hold" grpId="2" nodeType="withEffect">
                                  <p:stCondLst>
                                    <p:cond delay="0"/>
                                  </p:stCondLst>
                                  <p:childTnLst>
                                    <p:set>
                                      <p:cBhvr>
                                        <p:cTn id="70" dur="1" fill="hold">
                                          <p:stCondLst>
                                            <p:cond delay="0"/>
                                          </p:stCondLst>
                                        </p:cTn>
                                        <p:tgtEl>
                                          <p:spTgt spid="13"/>
                                        </p:tgtEl>
                                        <p:attrNameLst>
                                          <p:attrName>style.visibility</p:attrName>
                                        </p:attrNameLst>
                                      </p:cBhvr>
                                      <p:to>
                                        <p:strVal val="hidden"/>
                                      </p:to>
                                    </p:set>
                                  </p:childTnLst>
                                </p:cTn>
                              </p:par>
                              <p:par>
                                <p:cTn id="71" presetID="1" presetClass="exit" presetSubtype="0" fill="hold" grpId="0" nodeType="withEffect">
                                  <p:stCondLst>
                                    <p:cond delay="0"/>
                                  </p:stCondLst>
                                  <p:childTnLst>
                                    <p:set>
                                      <p:cBhvr>
                                        <p:cTn id="72" dur="1" fill="hold">
                                          <p:stCondLst>
                                            <p:cond delay="0"/>
                                          </p:stCondLst>
                                        </p:cTn>
                                        <p:tgtEl>
                                          <p:spTgt spid="22"/>
                                        </p:tgtEl>
                                        <p:attrNameLst>
                                          <p:attrName>style.visibility</p:attrName>
                                        </p:attrNameLst>
                                      </p:cBhvr>
                                      <p:to>
                                        <p:strVal val="hidden"/>
                                      </p:to>
                                    </p:set>
                                  </p:childTnLst>
                                </p:cTn>
                              </p:par>
                              <p:par>
                                <p:cTn id="73" presetID="64" presetClass="path" presetSubtype="0" accel="50000" decel="50000" fill="hold" grpId="1" nodeType="withEffect">
                                  <p:stCondLst>
                                    <p:cond delay="0"/>
                                  </p:stCondLst>
                                  <p:childTnLst>
                                    <p:animMotion origin="layout" path="M 0 -4.59759E-6 L 0 -0.11679 " pathEditMode="relative" rAng="0" ptsTypes="AA">
                                      <p:cBhvr>
                                        <p:cTn id="74" dur="500" fill="hold"/>
                                        <p:tgtEl>
                                          <p:spTgt spid="21"/>
                                        </p:tgtEl>
                                        <p:attrNameLst>
                                          <p:attrName>ppt_x</p:attrName>
                                          <p:attrName>ppt_y</p:attrName>
                                        </p:attrNameLst>
                                      </p:cBhvr>
                                      <p:rCtr x="0" y="-59"/>
                                    </p:animMotion>
                                  </p:child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32" presetClass="emph" presetSubtype="0" fill="remove" nodeType="clickEffect">
                                  <p:stCondLst>
                                    <p:cond delay="0"/>
                                  </p:stCondLst>
                                  <p:childTnLst>
                                    <p:animClr clrSpc="rgb">
                                      <p:cBhvr override="childStyle">
                                        <p:cTn id="79" dur="100" fill="hold"/>
                                        <p:tgtEl>
                                          <p:spTgt spid="22"/>
                                        </p:tgtEl>
                                        <p:attrNameLst>
                                          <p:attrName>style.color</p:attrName>
                                        </p:attrNameLst>
                                      </p:cBhvr>
                                      <p:to>
                                        <a:srgbClr val="FF9966"/>
                                      </p:to>
                                    </p:animClr>
                                    <p:animClr clrSpc="rgb">
                                      <p:cBhvr>
                                        <p:cTn id="80" dur="100" fill="hold"/>
                                        <p:tgtEl>
                                          <p:spTgt spid="22"/>
                                        </p:tgtEl>
                                        <p:attrNameLst>
                                          <p:attrName>fillcolor</p:attrName>
                                        </p:attrNameLst>
                                      </p:cBhvr>
                                      <p:to>
                                        <a:srgbClr val="FF9966"/>
                                      </p:to>
                                    </p:animClr>
                                    <p:set>
                                      <p:cBhvr>
                                        <p:cTn id="81" dur="100" fill="hold"/>
                                        <p:tgtEl>
                                          <p:spTgt spid="22"/>
                                        </p:tgtEl>
                                        <p:attrNameLst>
                                          <p:attrName>fill.type</p:attrName>
                                        </p:attrNameLst>
                                      </p:cBhvr>
                                      <p:to>
                                        <p:strVal val="solid"/>
                                      </p:to>
                                    </p:set>
                                    <p:set>
                                      <p:cBhvr>
                                        <p:cTn id="82" dur="100" fill="hold"/>
                                        <p:tgtEl>
                                          <p:spTgt spid="22"/>
                                        </p:tgtEl>
                                        <p:attrNameLst>
                                          <p:attrName>fill.on</p:attrName>
                                        </p:attrNameLst>
                                      </p:cBhvr>
                                      <p:to>
                                        <p:strVal val="true"/>
                                      </p:to>
                                    </p:set>
                                    <p:animRot by="120000">
                                      <p:cBhvr>
                                        <p:cTn id="83" dur="100" fill="hold">
                                          <p:stCondLst>
                                            <p:cond delay="0"/>
                                          </p:stCondLst>
                                        </p:cTn>
                                        <p:tgtEl>
                                          <p:spTgt spid="22"/>
                                        </p:tgtEl>
                                        <p:attrNameLst>
                                          <p:attrName>r</p:attrName>
                                        </p:attrNameLst>
                                      </p:cBhvr>
                                    </p:animRot>
                                    <p:animRot by="-240000">
                                      <p:cBhvr>
                                        <p:cTn id="84" dur="200" fill="hold">
                                          <p:stCondLst>
                                            <p:cond delay="200"/>
                                          </p:stCondLst>
                                        </p:cTn>
                                        <p:tgtEl>
                                          <p:spTgt spid="22"/>
                                        </p:tgtEl>
                                        <p:attrNameLst>
                                          <p:attrName>r</p:attrName>
                                        </p:attrNameLst>
                                      </p:cBhvr>
                                    </p:animRot>
                                    <p:animRot by="240000">
                                      <p:cBhvr>
                                        <p:cTn id="85" dur="200" fill="hold">
                                          <p:stCondLst>
                                            <p:cond delay="400"/>
                                          </p:stCondLst>
                                        </p:cTn>
                                        <p:tgtEl>
                                          <p:spTgt spid="22"/>
                                        </p:tgtEl>
                                        <p:attrNameLst>
                                          <p:attrName>r</p:attrName>
                                        </p:attrNameLst>
                                      </p:cBhvr>
                                    </p:animRot>
                                    <p:animRot by="-240000">
                                      <p:cBhvr>
                                        <p:cTn id="86" dur="200" fill="hold">
                                          <p:stCondLst>
                                            <p:cond delay="600"/>
                                          </p:stCondLst>
                                        </p:cTn>
                                        <p:tgtEl>
                                          <p:spTgt spid="22"/>
                                        </p:tgtEl>
                                        <p:attrNameLst>
                                          <p:attrName>r</p:attrName>
                                        </p:attrNameLst>
                                      </p:cBhvr>
                                    </p:animRot>
                                    <p:animRot by="120000">
                                      <p:cBhvr>
                                        <p:cTn id="87" dur="200" fill="hold">
                                          <p:stCondLst>
                                            <p:cond delay="800"/>
                                          </p:stCondLst>
                                        </p:cTn>
                                        <p:tgtEl>
                                          <p:spTgt spid="22"/>
                                        </p:tgtEl>
                                        <p:attrNameLst>
                                          <p:attrName>r</p:attrName>
                                        </p:attrNameLst>
                                      </p:cBhvr>
                                    </p:animRot>
                                  </p:childTnLst>
                                  <p:subTnLst>
                                    <p:audio>
                                      <p:cMediaNode>
                                        <p:cTn display="0" masterRel="sameClick">
                                          <p:stCondLst>
                                            <p:cond evt="begin" delay="0">
                                              <p:tn val="7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1" presetClass="emph" presetSubtype="2" fill="hold" grpId="1" nodeType="clickEffect">
                                  <p:stCondLst>
                                    <p:cond delay="0"/>
                                  </p:stCondLst>
                                  <p:childTnLst>
                                    <p:animClr clrSpc="rgb">
                                      <p:cBhvr>
                                        <p:cTn id="92" dur="1000" fill="hold"/>
                                        <p:tgtEl>
                                          <p:spTgt spid="15"/>
                                        </p:tgtEl>
                                        <p:attrNameLst>
                                          <p:attrName>fillcolor</p:attrName>
                                        </p:attrNameLst>
                                      </p:cBhvr>
                                      <p:to>
                                        <a:srgbClr val="FFFF66"/>
                                      </p:to>
                                    </p:animClr>
                                    <p:set>
                                      <p:cBhvr>
                                        <p:cTn id="93" dur="1000" fill="hold"/>
                                        <p:tgtEl>
                                          <p:spTgt spid="15"/>
                                        </p:tgtEl>
                                        <p:attrNameLst>
                                          <p:attrName>fill.type</p:attrName>
                                        </p:attrNameLst>
                                      </p:cBhvr>
                                      <p:to>
                                        <p:strVal val="solid"/>
                                      </p:to>
                                    </p:set>
                                    <p:set>
                                      <p:cBhvr>
                                        <p:cTn id="94" dur="1000" fill="hold"/>
                                        <p:tgtEl>
                                          <p:spTgt spid="15"/>
                                        </p:tgtEl>
                                        <p:attrNameLst>
                                          <p:attrName>fill.on</p:attrName>
                                        </p:attrNameLst>
                                      </p:cBhvr>
                                      <p:to>
                                        <p:strVal val="true"/>
                                      </p:to>
                                    </p:set>
                                  </p:childTnLst>
                                  <p:subTnLst>
                                    <p:audio>
                                      <p:cMediaNode>
                                        <p:cTn display="0" masterRel="sameClick">
                                          <p:stCondLst>
                                            <p:cond evt="begin" delay="0">
                                              <p:tn val="91"/>
                                            </p:cond>
                                          </p:stCondLst>
                                          <p:endCondLst>
                                            <p:cond evt="onStopAudio" delay="0">
                                              <p:tgtEl>
                                                <p:sldTgt/>
                                              </p:tgtEl>
                                            </p:cond>
                                          </p:endCondLst>
                                        </p:cTn>
                                        <p:tgtEl>
                                          <p:sndTgt r:embed="rId3" name="clochette.wav"/>
                                        </p:tgtEl>
                                      </p:cMediaNode>
                                    </p:audio>
                                  </p:subTnLst>
                                </p:cTn>
                              </p:par>
                              <p:par>
                                <p:cTn id="95" presetID="1" presetClass="exit" presetSubtype="0" fill="hold" grpId="1" nodeType="withEffect">
                                  <p:stCondLst>
                                    <p:cond delay="0"/>
                                  </p:stCondLst>
                                  <p:childTnLst>
                                    <p:set>
                                      <p:cBhvr>
                                        <p:cTn id="96" dur="1" fill="hold">
                                          <p:stCondLst>
                                            <p:cond delay="0"/>
                                          </p:stCondLst>
                                        </p:cTn>
                                        <p:tgtEl>
                                          <p:spTgt spid="19"/>
                                        </p:tgtEl>
                                        <p:attrNameLst>
                                          <p:attrName>style.visibility</p:attrName>
                                        </p:attrNameLst>
                                      </p:cBhvr>
                                      <p:to>
                                        <p:strVal val="hidden"/>
                                      </p:to>
                                    </p:set>
                                  </p:childTnLst>
                                </p:cTn>
                              </p:par>
                              <p:par>
                                <p:cTn id="97" presetID="1" presetClass="exit" presetSubtype="0" fill="hold" grpId="0" nodeType="withEffect">
                                  <p:stCondLst>
                                    <p:cond delay="0"/>
                                  </p:stCondLst>
                                  <p:childTnLst>
                                    <p:set>
                                      <p:cBhvr>
                                        <p:cTn id="98" dur="1" fill="hold">
                                          <p:stCondLst>
                                            <p:cond delay="0"/>
                                          </p:stCondLst>
                                        </p:cTn>
                                        <p:tgtEl>
                                          <p:spTgt spid="20"/>
                                        </p:tgtEl>
                                        <p:attrNameLst>
                                          <p:attrName>style.visibility</p:attrName>
                                        </p:attrNameLst>
                                      </p:cBhvr>
                                      <p:to>
                                        <p:strVal val="hidden"/>
                                      </p:to>
                                    </p:set>
                                  </p:childTnLst>
                                </p:cTn>
                              </p:par>
                              <p:par>
                                <p:cTn id="99" presetID="34" presetClass="entr" presetSubtype="0" fill="hold" nodeType="withEffect">
                                  <p:stCondLst>
                                    <p:cond delay="0"/>
                                  </p:stCondLst>
                                  <p:childTnLst>
                                    <p:set>
                                      <p:cBhvr>
                                        <p:cTn id="100" dur="1" fill="hold">
                                          <p:stCondLst>
                                            <p:cond delay="0"/>
                                          </p:stCondLst>
                                        </p:cTn>
                                        <p:tgtEl>
                                          <p:spTgt spid="18"/>
                                        </p:tgtEl>
                                        <p:attrNameLst>
                                          <p:attrName>style.visibility</p:attrName>
                                        </p:attrNameLst>
                                      </p:cBhvr>
                                      <p:to>
                                        <p:strVal val="visible"/>
                                      </p:to>
                                    </p:set>
                                    <p:anim from="(-#ppt_w/2)" to="(#ppt_x)" calcmode="lin" valueType="num">
                                      <p:cBhvr>
                                        <p:cTn id="101" dur="600" fill="hold">
                                          <p:stCondLst>
                                            <p:cond delay="0"/>
                                          </p:stCondLst>
                                        </p:cTn>
                                        <p:tgtEl>
                                          <p:spTgt spid="18"/>
                                        </p:tgtEl>
                                        <p:attrNameLst>
                                          <p:attrName>ppt_x</p:attrName>
                                        </p:attrNameLst>
                                      </p:cBhvr>
                                    </p:anim>
                                    <p:anim from="0" to="-1.0" calcmode="lin" valueType="num">
                                      <p:cBhvr>
                                        <p:cTn id="102" dur="200" decel="50000" autoRev="1" fill="hold">
                                          <p:stCondLst>
                                            <p:cond delay="600"/>
                                          </p:stCondLst>
                                        </p:cTn>
                                        <p:tgtEl>
                                          <p:spTgt spid="18"/>
                                        </p:tgtEl>
                                        <p:attrNameLst>
                                          <p:attrName>xshear</p:attrName>
                                        </p:attrNameLst>
                                      </p:cBhvr>
                                    </p:anim>
                                    <p:animScale>
                                      <p:cBhvr>
                                        <p:cTn id="103" dur="200" decel="100000" autoRev="1" fill="hold">
                                          <p:stCondLst>
                                            <p:cond delay="600"/>
                                          </p:stCondLst>
                                        </p:cTn>
                                        <p:tgtEl>
                                          <p:spTgt spid="18"/>
                                        </p:tgtEl>
                                      </p:cBhvr>
                                      <p:from x="100000" y="100000"/>
                                      <p:to x="80000" y="100000"/>
                                    </p:animScale>
                                    <p:anim by="(#ppt_h/3+#ppt_w*0.1)" calcmode="lin" valueType="num">
                                      <p:cBhvr additive="sum">
                                        <p:cTn id="104"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5"/>
                  </p:tgtEl>
                </p:cond>
              </p:nextCondLst>
            </p:seq>
            <p:seq concurrent="1" nextAc="seek">
              <p:cTn id="105" restart="whenNotActive" fill="hold" evtFilter="cancelBubble" nodeType="interactiveSeq">
                <p:stCondLst>
                  <p:cond evt="onClick" delay="0">
                    <p:tgtEl>
                      <p:spTgt spid="19"/>
                    </p:tgtEl>
                  </p:cond>
                </p:stCondLst>
                <p:endSync evt="end" delay="0">
                  <p:rtn val="all"/>
                </p:endSync>
                <p:childTnLst>
                  <p:par>
                    <p:cTn id="106" fill="hold">
                      <p:stCondLst>
                        <p:cond delay="0"/>
                      </p:stCondLst>
                      <p:childTnLst>
                        <p:par>
                          <p:cTn id="107" fill="hold">
                            <p:stCondLst>
                              <p:cond delay="0"/>
                            </p:stCondLst>
                            <p:childTnLst>
                              <p:par>
                                <p:cTn id="108" presetID="32" presetClass="emph" presetSubtype="0" fill="remove" grpId="0" nodeType="clickEffect">
                                  <p:stCondLst>
                                    <p:cond delay="0"/>
                                  </p:stCondLst>
                                  <p:childTnLst>
                                    <p:animClr clrSpc="rgb">
                                      <p:cBhvr override="childStyle">
                                        <p:cTn id="109" dur="100" fill="hold"/>
                                        <p:tgtEl>
                                          <p:spTgt spid="19"/>
                                        </p:tgtEl>
                                        <p:attrNameLst>
                                          <p:attrName>style.color</p:attrName>
                                        </p:attrNameLst>
                                      </p:cBhvr>
                                      <p:to>
                                        <a:srgbClr val="FF9966"/>
                                      </p:to>
                                    </p:animClr>
                                    <p:animClr clrSpc="rgb">
                                      <p:cBhvr>
                                        <p:cTn id="110" dur="100" fill="hold"/>
                                        <p:tgtEl>
                                          <p:spTgt spid="19"/>
                                        </p:tgtEl>
                                        <p:attrNameLst>
                                          <p:attrName>fillcolor</p:attrName>
                                        </p:attrNameLst>
                                      </p:cBhvr>
                                      <p:to>
                                        <a:srgbClr val="FF9966"/>
                                      </p:to>
                                    </p:animClr>
                                    <p:set>
                                      <p:cBhvr>
                                        <p:cTn id="111" dur="100" fill="hold"/>
                                        <p:tgtEl>
                                          <p:spTgt spid="19"/>
                                        </p:tgtEl>
                                        <p:attrNameLst>
                                          <p:attrName>fill.type</p:attrName>
                                        </p:attrNameLst>
                                      </p:cBhvr>
                                      <p:to>
                                        <p:strVal val="solid"/>
                                      </p:to>
                                    </p:set>
                                    <p:set>
                                      <p:cBhvr>
                                        <p:cTn id="112" dur="100" fill="hold"/>
                                        <p:tgtEl>
                                          <p:spTgt spid="19"/>
                                        </p:tgtEl>
                                        <p:attrNameLst>
                                          <p:attrName>fill.on</p:attrName>
                                        </p:attrNameLst>
                                      </p:cBhvr>
                                      <p:to>
                                        <p:strVal val="true"/>
                                      </p:to>
                                    </p:set>
                                    <p:animRot by="120000">
                                      <p:cBhvr>
                                        <p:cTn id="113" dur="100" fill="hold">
                                          <p:stCondLst>
                                            <p:cond delay="0"/>
                                          </p:stCondLst>
                                        </p:cTn>
                                        <p:tgtEl>
                                          <p:spTgt spid="19"/>
                                        </p:tgtEl>
                                        <p:attrNameLst>
                                          <p:attrName>r</p:attrName>
                                        </p:attrNameLst>
                                      </p:cBhvr>
                                    </p:animRot>
                                    <p:animRot by="-240000">
                                      <p:cBhvr>
                                        <p:cTn id="114" dur="200" fill="hold">
                                          <p:stCondLst>
                                            <p:cond delay="200"/>
                                          </p:stCondLst>
                                        </p:cTn>
                                        <p:tgtEl>
                                          <p:spTgt spid="19"/>
                                        </p:tgtEl>
                                        <p:attrNameLst>
                                          <p:attrName>r</p:attrName>
                                        </p:attrNameLst>
                                      </p:cBhvr>
                                    </p:animRot>
                                    <p:animRot by="240000">
                                      <p:cBhvr>
                                        <p:cTn id="115" dur="200" fill="hold">
                                          <p:stCondLst>
                                            <p:cond delay="400"/>
                                          </p:stCondLst>
                                        </p:cTn>
                                        <p:tgtEl>
                                          <p:spTgt spid="19"/>
                                        </p:tgtEl>
                                        <p:attrNameLst>
                                          <p:attrName>r</p:attrName>
                                        </p:attrNameLst>
                                      </p:cBhvr>
                                    </p:animRot>
                                    <p:animRot by="-240000">
                                      <p:cBhvr>
                                        <p:cTn id="116" dur="200" fill="hold">
                                          <p:stCondLst>
                                            <p:cond delay="600"/>
                                          </p:stCondLst>
                                        </p:cTn>
                                        <p:tgtEl>
                                          <p:spTgt spid="19"/>
                                        </p:tgtEl>
                                        <p:attrNameLst>
                                          <p:attrName>r</p:attrName>
                                        </p:attrNameLst>
                                      </p:cBhvr>
                                    </p:animRot>
                                    <p:animRot by="120000">
                                      <p:cBhvr>
                                        <p:cTn id="117" dur="200" fill="hold">
                                          <p:stCondLst>
                                            <p:cond delay="800"/>
                                          </p:stCondLst>
                                        </p:cTn>
                                        <p:tgtEl>
                                          <p:spTgt spid="19"/>
                                        </p:tgtEl>
                                        <p:attrNameLst>
                                          <p:attrName>r</p:attrName>
                                        </p:attrNameLst>
                                      </p:cBhvr>
                                    </p:animRot>
                                  </p:childTnLst>
                                  <p:subTnLst>
                                    <p:audio>
                                      <p:cMediaNode>
                                        <p:cTn display="0" masterRel="sameClick">
                                          <p:stCondLst>
                                            <p:cond evt="begin" delay="0">
                                              <p:tn val="108"/>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9" grpId="0" animBg="1"/>
      <p:bldP spid="19" grpId="1" animBg="1"/>
      <p:bldP spid="20"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 général Augusto Pinochet, ancien dictateur du Chili dans les années 1970-1980, est mort à 91 ans sans jamais avoir été jugé. Il a été inhumé avec les honneurs militaires.</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 général Pinochet était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dictateur du Chili.</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visionnaire qui a pacifié le Chili.</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 grand militaire du Chili.</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Ce dictateur est mort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Après une condamnation pour crime contre l’humanité.</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Sans avoir été jugé.</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En exil au Paraguay.</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66"/>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9"/>
                                        </p:tgtEl>
                                        <p:attrNameLst>
                                          <p:attrName>fillcolor</p:attrName>
                                        </p:attrNameLst>
                                      </p:cBhvr>
                                      <p:to>
                                        <a:srgbClr val="FFFF66"/>
                                      </p:to>
                                    </p:animClr>
                                    <p:set>
                                      <p:cBhvr>
                                        <p:cTn id="104" dur="1000" fill="hold"/>
                                        <p:tgtEl>
                                          <p:spTgt spid="19"/>
                                        </p:tgtEl>
                                        <p:attrNameLst>
                                          <p:attrName>fill.type</p:attrName>
                                        </p:attrNameLst>
                                      </p:cBhvr>
                                      <p:to>
                                        <p:strVal val="solid"/>
                                      </p:to>
                                    </p:set>
                                    <p:set>
                                      <p:cBhvr>
                                        <p:cTn id="105" dur="1000" fill="hold"/>
                                        <p:tgtEl>
                                          <p:spTgt spid="19"/>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19"/>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Les scientifiques ont établi un lien direct entre notre production de produits chimiques et l’augmentation du nombre de cancers, des maladies neurologiques et la diminution de la fertilité masculine. Ils ont épinglés 2000 produits hautement toxiques pour la santé.</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produits chimiques sont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Responsables de certaines maladies.</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Très bons pour la santé.</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L’avenir de notre santé.</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Les scientifiques ont répertoriés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200 produits très toxiques.</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2000 produits très toxiques.</a:t>
            </a: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2000 produits très peu toxiques.</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1" presetClass="emph" presetSubtype="2" fill="hold" grpId="1" nodeType="clickEffect">
                                  <p:stCondLst>
                                    <p:cond delay="0"/>
                                  </p:stCondLst>
                                  <p:childTnLst>
                                    <p:animClr clrSpc="rgb">
                                      <p:cBhvr>
                                        <p:cTn id="53" dur="1000" fill="hold"/>
                                        <p:tgtEl>
                                          <p:spTgt spid="13"/>
                                        </p:tgtEl>
                                        <p:attrNameLst>
                                          <p:attrName>fillcolor</p:attrName>
                                        </p:attrNameLst>
                                      </p:cBhvr>
                                      <p:to>
                                        <a:srgbClr val="FFFF66"/>
                                      </p:to>
                                    </p:animClr>
                                    <p:set>
                                      <p:cBhvr>
                                        <p:cTn id="54" dur="1000" fill="hold"/>
                                        <p:tgtEl>
                                          <p:spTgt spid="13"/>
                                        </p:tgtEl>
                                        <p:attrNameLst>
                                          <p:attrName>fill.type</p:attrName>
                                        </p:attrNameLst>
                                      </p:cBhvr>
                                      <p:to>
                                        <p:strVal val="solid"/>
                                      </p:to>
                                    </p:set>
                                    <p:set>
                                      <p:cBhvr>
                                        <p:cTn id="55" dur="1000" fill="hold"/>
                                        <p:tgtEl>
                                          <p:spTgt spid="13"/>
                                        </p:tgtEl>
                                        <p:attrNameLst>
                                          <p:attrName>fill.on</p:attrName>
                                        </p:attrNameLst>
                                      </p:cBhvr>
                                      <p:to>
                                        <p:strVal val="true"/>
                                      </p:to>
                                    </p:set>
                                  </p:childTnLst>
                                  <p:subTnLst>
                                    <p:audio>
                                      <p:cMediaNode>
                                        <p:cTn display="0" masterRel="sameClick">
                                          <p:stCondLst>
                                            <p:cond evt="begin" delay="0">
                                              <p:tn val="52"/>
                                            </p:cond>
                                          </p:stCondLst>
                                          <p:endCondLst>
                                            <p:cond evt="onStopAudio" delay="0">
                                              <p:tgtEl>
                                                <p:sldTgt/>
                                              </p:tgtEl>
                                            </p:cond>
                                          </p:endCondLst>
                                        </p:cTn>
                                        <p:tgtEl>
                                          <p:sndTgt r:embed="rId2" name="clochette.wav"/>
                                        </p:tgtEl>
                                      </p:cMediaNode>
                                    </p:audio>
                                  </p:subTnLst>
                                </p:cTn>
                              </p:par>
                              <p:par>
                                <p:cTn id="56" presetID="1" presetClass="exit" presetSubtype="0" fill="hold" grpId="1" nodeType="withEffect">
                                  <p:stCondLst>
                                    <p:cond delay="0"/>
                                  </p:stCondLst>
                                  <p:childTnLst>
                                    <p:set>
                                      <p:cBhvr>
                                        <p:cTn id="57" dur="1" fill="hold">
                                          <p:stCondLst>
                                            <p:cond delay="0"/>
                                          </p:stCondLst>
                                        </p:cTn>
                                        <p:tgtEl>
                                          <p:spTgt spid="21"/>
                                        </p:tgtEl>
                                        <p:attrNameLst>
                                          <p:attrName>style.visibility</p:attrName>
                                        </p:attrNameLst>
                                      </p:cBhvr>
                                      <p:to>
                                        <p:strVal val="hidden"/>
                                      </p:to>
                                    </p:set>
                                  </p:childTnLst>
                                </p:cTn>
                              </p:par>
                              <p:par>
                                <p:cTn id="58" presetID="1" presetClass="exit" presetSubtype="0" fill="hold" grpId="0" nodeType="withEffect">
                                  <p:stCondLst>
                                    <p:cond delay="0"/>
                                  </p:stCondLst>
                                  <p:childTnLst>
                                    <p:set>
                                      <p:cBhvr>
                                        <p:cTn id="59"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60" restart="whenNotActive" fill="hold" evtFilter="cancelBubble" nodeType="interactiveSeq">
                <p:stCondLst>
                  <p:cond evt="onClick" delay="0">
                    <p:tgtEl>
                      <p:spTgt spid="21"/>
                    </p:tgtEl>
                  </p:cond>
                </p:stCondLst>
                <p:endSync evt="end" delay="0">
                  <p:rtn val="all"/>
                </p:endSync>
                <p:childTnLst>
                  <p:par>
                    <p:cTn id="61" fill="hold">
                      <p:stCondLst>
                        <p:cond delay="0"/>
                      </p:stCondLst>
                      <p:childTnLst>
                        <p:par>
                          <p:cTn id="62" fill="hold">
                            <p:stCondLst>
                              <p:cond delay="0"/>
                            </p:stCondLst>
                            <p:childTnLst>
                              <p:par>
                                <p:cTn id="63" presetID="32" presetClass="emph" presetSubtype="0" fill="remove" grpId="0" nodeType="clickEffect">
                                  <p:stCondLst>
                                    <p:cond delay="0"/>
                                  </p:stCondLst>
                                  <p:childTnLst>
                                    <p:animClr clrSpc="rgb">
                                      <p:cBhvr override="childStyle">
                                        <p:cTn id="64" dur="100" fill="hold"/>
                                        <p:tgtEl>
                                          <p:spTgt spid="21"/>
                                        </p:tgtEl>
                                        <p:attrNameLst>
                                          <p:attrName>style.color</p:attrName>
                                        </p:attrNameLst>
                                      </p:cBhvr>
                                      <p:to>
                                        <a:srgbClr val="FF9966"/>
                                      </p:to>
                                    </p:animClr>
                                    <p:animClr clrSpc="rgb">
                                      <p:cBhvr>
                                        <p:cTn id="65" dur="100" fill="hold"/>
                                        <p:tgtEl>
                                          <p:spTgt spid="21"/>
                                        </p:tgtEl>
                                        <p:attrNameLst>
                                          <p:attrName>fillcolor</p:attrName>
                                        </p:attrNameLst>
                                      </p:cBhvr>
                                      <p:to>
                                        <a:srgbClr val="FF9966"/>
                                      </p:to>
                                    </p:animClr>
                                    <p:set>
                                      <p:cBhvr>
                                        <p:cTn id="66" dur="100" fill="hold"/>
                                        <p:tgtEl>
                                          <p:spTgt spid="21"/>
                                        </p:tgtEl>
                                        <p:attrNameLst>
                                          <p:attrName>fill.type</p:attrName>
                                        </p:attrNameLst>
                                      </p:cBhvr>
                                      <p:to>
                                        <p:strVal val="solid"/>
                                      </p:to>
                                    </p:set>
                                    <p:set>
                                      <p:cBhvr>
                                        <p:cTn id="67" dur="100" fill="hold"/>
                                        <p:tgtEl>
                                          <p:spTgt spid="21"/>
                                        </p:tgtEl>
                                        <p:attrNameLst>
                                          <p:attrName>fill.on</p:attrName>
                                        </p:attrNameLst>
                                      </p:cBhvr>
                                      <p:to>
                                        <p:strVal val="true"/>
                                      </p:to>
                                    </p:set>
                                    <p:animRot by="120000">
                                      <p:cBhvr>
                                        <p:cTn id="68" dur="100" fill="hold">
                                          <p:stCondLst>
                                            <p:cond delay="0"/>
                                          </p:stCondLst>
                                        </p:cTn>
                                        <p:tgtEl>
                                          <p:spTgt spid="21"/>
                                        </p:tgtEl>
                                        <p:attrNameLst>
                                          <p:attrName>r</p:attrName>
                                        </p:attrNameLst>
                                      </p:cBhvr>
                                    </p:animRot>
                                    <p:animRot by="-240000">
                                      <p:cBhvr>
                                        <p:cTn id="69" dur="200" fill="hold">
                                          <p:stCondLst>
                                            <p:cond delay="200"/>
                                          </p:stCondLst>
                                        </p:cTn>
                                        <p:tgtEl>
                                          <p:spTgt spid="21"/>
                                        </p:tgtEl>
                                        <p:attrNameLst>
                                          <p:attrName>r</p:attrName>
                                        </p:attrNameLst>
                                      </p:cBhvr>
                                    </p:animRot>
                                    <p:animRot by="240000">
                                      <p:cBhvr>
                                        <p:cTn id="70" dur="200" fill="hold">
                                          <p:stCondLst>
                                            <p:cond delay="400"/>
                                          </p:stCondLst>
                                        </p:cTn>
                                        <p:tgtEl>
                                          <p:spTgt spid="21"/>
                                        </p:tgtEl>
                                        <p:attrNameLst>
                                          <p:attrName>r</p:attrName>
                                        </p:attrNameLst>
                                      </p:cBhvr>
                                    </p:animRot>
                                    <p:animRot by="-240000">
                                      <p:cBhvr>
                                        <p:cTn id="71" dur="200" fill="hold">
                                          <p:stCondLst>
                                            <p:cond delay="600"/>
                                          </p:stCondLst>
                                        </p:cTn>
                                        <p:tgtEl>
                                          <p:spTgt spid="21"/>
                                        </p:tgtEl>
                                        <p:attrNameLst>
                                          <p:attrName>r</p:attrName>
                                        </p:attrNameLst>
                                      </p:cBhvr>
                                    </p:animRot>
                                    <p:animRot by="120000">
                                      <p:cBhvr>
                                        <p:cTn id="72" dur="200" fill="hold">
                                          <p:stCondLst>
                                            <p:cond delay="800"/>
                                          </p:stCondLst>
                                        </p:cTn>
                                        <p:tgtEl>
                                          <p:spTgt spid="21"/>
                                        </p:tgtEl>
                                        <p:attrNameLst>
                                          <p:attrName>r</p:attrName>
                                        </p:attrNameLst>
                                      </p:cBhvr>
                                    </p:animRot>
                                  </p:childTnLst>
                                  <p:subTnLst>
                                    <p:audio>
                                      <p:cMediaNode>
                                        <p:cTn display="0" masterRel="sameClick">
                                          <p:stCondLst>
                                            <p:cond evt="begin" delay="0">
                                              <p:tn val="63"/>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1"/>
                  </p:tgtEl>
                </p:cond>
              </p:nextCondLst>
            </p:seq>
            <p:seq concurrent="1" nextAc="seek">
              <p:cTn id="73" restart="whenNotActive" fill="hold" evtFilter="cancelBubble" nodeType="interactiveSeq">
                <p:stCondLst>
                  <p:cond evt="onClick" delay="0">
                    <p:tgtEl>
                      <p:spTgt spid="22"/>
                    </p:tgtEl>
                  </p:cond>
                </p:stCondLst>
                <p:endSync evt="end" delay="0">
                  <p:rtn val="all"/>
                </p:endSync>
                <p:childTnLst>
                  <p:par>
                    <p:cTn id="74" fill="hold">
                      <p:stCondLst>
                        <p:cond delay="0"/>
                      </p:stCondLst>
                      <p:childTnLst>
                        <p:par>
                          <p:cTn id="75" fill="hold">
                            <p:stCondLst>
                              <p:cond delay="0"/>
                            </p:stCondLst>
                            <p:childTnLst>
                              <p:par>
                                <p:cTn id="76" presetID="32" presetClass="emph" presetSubtype="0" fill="remove" nodeType="clickEffect">
                                  <p:stCondLst>
                                    <p:cond delay="0"/>
                                  </p:stCondLst>
                                  <p:childTnLst>
                                    <p:animClr clrSpc="rgb">
                                      <p:cBhvr override="childStyle">
                                        <p:cTn id="77" dur="100" fill="hold"/>
                                        <p:tgtEl>
                                          <p:spTgt spid="22"/>
                                        </p:tgtEl>
                                        <p:attrNameLst>
                                          <p:attrName>style.color</p:attrName>
                                        </p:attrNameLst>
                                      </p:cBhvr>
                                      <p:to>
                                        <a:srgbClr val="FF9966"/>
                                      </p:to>
                                    </p:animClr>
                                    <p:animClr clrSpc="rgb">
                                      <p:cBhvr>
                                        <p:cTn id="78" dur="100" fill="hold"/>
                                        <p:tgtEl>
                                          <p:spTgt spid="22"/>
                                        </p:tgtEl>
                                        <p:attrNameLst>
                                          <p:attrName>fillcolor</p:attrName>
                                        </p:attrNameLst>
                                      </p:cBhvr>
                                      <p:to>
                                        <a:srgbClr val="FF9966"/>
                                      </p:to>
                                    </p:animClr>
                                    <p:set>
                                      <p:cBhvr>
                                        <p:cTn id="79" dur="100" fill="hold"/>
                                        <p:tgtEl>
                                          <p:spTgt spid="22"/>
                                        </p:tgtEl>
                                        <p:attrNameLst>
                                          <p:attrName>fill.type</p:attrName>
                                        </p:attrNameLst>
                                      </p:cBhvr>
                                      <p:to>
                                        <p:strVal val="solid"/>
                                      </p:to>
                                    </p:set>
                                    <p:set>
                                      <p:cBhvr>
                                        <p:cTn id="80" dur="100" fill="hold"/>
                                        <p:tgtEl>
                                          <p:spTgt spid="22"/>
                                        </p:tgtEl>
                                        <p:attrNameLst>
                                          <p:attrName>fill.on</p:attrName>
                                        </p:attrNameLst>
                                      </p:cBhvr>
                                      <p:to>
                                        <p:strVal val="true"/>
                                      </p:to>
                                    </p:set>
                                    <p:animRot by="120000">
                                      <p:cBhvr>
                                        <p:cTn id="81" dur="100" fill="hold">
                                          <p:stCondLst>
                                            <p:cond delay="0"/>
                                          </p:stCondLst>
                                        </p:cTn>
                                        <p:tgtEl>
                                          <p:spTgt spid="22"/>
                                        </p:tgtEl>
                                        <p:attrNameLst>
                                          <p:attrName>r</p:attrName>
                                        </p:attrNameLst>
                                      </p:cBhvr>
                                    </p:animRot>
                                    <p:animRot by="-240000">
                                      <p:cBhvr>
                                        <p:cTn id="82" dur="200" fill="hold">
                                          <p:stCondLst>
                                            <p:cond delay="200"/>
                                          </p:stCondLst>
                                        </p:cTn>
                                        <p:tgtEl>
                                          <p:spTgt spid="22"/>
                                        </p:tgtEl>
                                        <p:attrNameLst>
                                          <p:attrName>r</p:attrName>
                                        </p:attrNameLst>
                                      </p:cBhvr>
                                    </p:animRot>
                                    <p:animRot by="240000">
                                      <p:cBhvr>
                                        <p:cTn id="83" dur="200" fill="hold">
                                          <p:stCondLst>
                                            <p:cond delay="400"/>
                                          </p:stCondLst>
                                        </p:cTn>
                                        <p:tgtEl>
                                          <p:spTgt spid="22"/>
                                        </p:tgtEl>
                                        <p:attrNameLst>
                                          <p:attrName>r</p:attrName>
                                        </p:attrNameLst>
                                      </p:cBhvr>
                                    </p:animRot>
                                    <p:animRot by="-240000">
                                      <p:cBhvr>
                                        <p:cTn id="84" dur="200" fill="hold">
                                          <p:stCondLst>
                                            <p:cond delay="600"/>
                                          </p:stCondLst>
                                        </p:cTn>
                                        <p:tgtEl>
                                          <p:spTgt spid="22"/>
                                        </p:tgtEl>
                                        <p:attrNameLst>
                                          <p:attrName>r</p:attrName>
                                        </p:attrNameLst>
                                      </p:cBhvr>
                                    </p:animRot>
                                    <p:animRot by="120000">
                                      <p:cBhvr>
                                        <p:cTn id="85" dur="200" fill="hold">
                                          <p:stCondLst>
                                            <p:cond delay="800"/>
                                          </p:stCondLst>
                                        </p:cTn>
                                        <p:tgtEl>
                                          <p:spTgt spid="22"/>
                                        </p:tgtEl>
                                        <p:attrNameLst>
                                          <p:attrName>r</p:attrName>
                                        </p:attrNameLst>
                                      </p:cBhvr>
                                    </p:animRot>
                                  </p:childTnLst>
                                  <p:subTnLst>
                                    <p:audio>
                                      <p:cMediaNode>
                                        <p:cTn display="0" masterRel="sameClick">
                                          <p:stCondLst>
                                            <p:cond evt="begin" delay="0">
                                              <p:tn val="76"/>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2"/>
                  </p:tgtEl>
                </p:cond>
              </p:nextCondLst>
            </p:seq>
            <p:seq concurrent="1" nextAc="seek">
              <p:cTn id="86" restart="whenNotActive" fill="hold" evtFilter="cancelBubble" nodeType="interactiveSeq">
                <p:stCondLst>
                  <p:cond evt="onClick" delay="0">
                    <p:tgtEl>
                      <p:spTgt spid="15"/>
                    </p:tgtEl>
                  </p:cond>
                </p:stCondLst>
                <p:endSync evt="end" delay="0">
                  <p:rtn val="all"/>
                </p:endSync>
                <p:childTnLst>
                  <p:par>
                    <p:cTn id="87" fill="hold">
                      <p:stCondLst>
                        <p:cond delay="0"/>
                      </p:stCondLst>
                      <p:childTnLst>
                        <p:par>
                          <p:cTn id="88" fill="hold">
                            <p:stCondLst>
                              <p:cond delay="0"/>
                            </p:stCondLst>
                            <p:childTnLst>
                              <p:par>
                                <p:cTn id="89" presetID="32" presetClass="emph" presetSubtype="0" fill="remove" grpId="1" nodeType="clickEffect">
                                  <p:stCondLst>
                                    <p:cond delay="0"/>
                                  </p:stCondLst>
                                  <p:childTnLst>
                                    <p:animClr clrSpc="rgb">
                                      <p:cBhvr override="childStyle">
                                        <p:cTn id="90" dur="100" fill="hold"/>
                                        <p:tgtEl>
                                          <p:spTgt spid="15"/>
                                        </p:tgtEl>
                                        <p:attrNameLst>
                                          <p:attrName>style.color</p:attrName>
                                        </p:attrNameLst>
                                      </p:cBhvr>
                                      <p:to>
                                        <a:srgbClr val="FF9966"/>
                                      </p:to>
                                    </p:animClr>
                                    <p:animClr clrSpc="rgb">
                                      <p:cBhvr>
                                        <p:cTn id="91" dur="100" fill="hold"/>
                                        <p:tgtEl>
                                          <p:spTgt spid="15"/>
                                        </p:tgtEl>
                                        <p:attrNameLst>
                                          <p:attrName>fillcolor</p:attrName>
                                        </p:attrNameLst>
                                      </p:cBhvr>
                                      <p:to>
                                        <a:srgbClr val="FF9966"/>
                                      </p:to>
                                    </p:animClr>
                                    <p:set>
                                      <p:cBhvr>
                                        <p:cTn id="92" dur="100" fill="hold"/>
                                        <p:tgtEl>
                                          <p:spTgt spid="15"/>
                                        </p:tgtEl>
                                        <p:attrNameLst>
                                          <p:attrName>fill.type</p:attrName>
                                        </p:attrNameLst>
                                      </p:cBhvr>
                                      <p:to>
                                        <p:strVal val="solid"/>
                                      </p:to>
                                    </p:set>
                                    <p:set>
                                      <p:cBhvr>
                                        <p:cTn id="93" dur="100" fill="hold"/>
                                        <p:tgtEl>
                                          <p:spTgt spid="15"/>
                                        </p:tgtEl>
                                        <p:attrNameLst>
                                          <p:attrName>fill.on</p:attrName>
                                        </p:attrNameLst>
                                      </p:cBhvr>
                                      <p:to>
                                        <p:strVal val="true"/>
                                      </p:to>
                                    </p:set>
                                    <p:animRot by="120000">
                                      <p:cBhvr>
                                        <p:cTn id="94" dur="100" fill="hold">
                                          <p:stCondLst>
                                            <p:cond delay="0"/>
                                          </p:stCondLst>
                                        </p:cTn>
                                        <p:tgtEl>
                                          <p:spTgt spid="15"/>
                                        </p:tgtEl>
                                        <p:attrNameLst>
                                          <p:attrName>r</p:attrName>
                                        </p:attrNameLst>
                                      </p:cBhvr>
                                    </p:animRot>
                                    <p:animRot by="-240000">
                                      <p:cBhvr>
                                        <p:cTn id="95" dur="200" fill="hold">
                                          <p:stCondLst>
                                            <p:cond delay="200"/>
                                          </p:stCondLst>
                                        </p:cTn>
                                        <p:tgtEl>
                                          <p:spTgt spid="15"/>
                                        </p:tgtEl>
                                        <p:attrNameLst>
                                          <p:attrName>r</p:attrName>
                                        </p:attrNameLst>
                                      </p:cBhvr>
                                    </p:animRot>
                                    <p:animRot by="240000">
                                      <p:cBhvr>
                                        <p:cTn id="96" dur="200" fill="hold">
                                          <p:stCondLst>
                                            <p:cond delay="400"/>
                                          </p:stCondLst>
                                        </p:cTn>
                                        <p:tgtEl>
                                          <p:spTgt spid="15"/>
                                        </p:tgtEl>
                                        <p:attrNameLst>
                                          <p:attrName>r</p:attrName>
                                        </p:attrNameLst>
                                      </p:cBhvr>
                                    </p:animRot>
                                    <p:animRot by="-240000">
                                      <p:cBhvr>
                                        <p:cTn id="97" dur="200" fill="hold">
                                          <p:stCondLst>
                                            <p:cond delay="600"/>
                                          </p:stCondLst>
                                        </p:cTn>
                                        <p:tgtEl>
                                          <p:spTgt spid="15"/>
                                        </p:tgtEl>
                                        <p:attrNameLst>
                                          <p:attrName>r</p:attrName>
                                        </p:attrNameLst>
                                      </p:cBhvr>
                                    </p:animRot>
                                    <p:animRot by="120000">
                                      <p:cBhvr>
                                        <p:cTn id="98" dur="200" fill="hold">
                                          <p:stCondLst>
                                            <p:cond delay="800"/>
                                          </p:stCondLst>
                                        </p:cTn>
                                        <p:tgtEl>
                                          <p:spTgt spid="15"/>
                                        </p:tgtEl>
                                        <p:attrNameLst>
                                          <p:attrName>r</p:attrName>
                                        </p:attrNameLst>
                                      </p:cBhvr>
                                    </p:animRot>
                                  </p:childTnLst>
                                  <p:subTnLst>
                                    <p:audio>
                                      <p:cMediaNode>
                                        <p:cTn display="0" masterRel="sameClick">
                                          <p:stCondLst>
                                            <p:cond evt="begin" delay="0">
                                              <p:tn val="89"/>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15"/>
                  </p:tgtEl>
                </p:cond>
              </p:nextCondLst>
            </p:seq>
            <p:seq concurrent="1" nextAc="seek">
              <p:cTn id="99" restart="whenNotActive" fill="hold" evtFilter="cancelBubble" nodeType="interactiveSeq">
                <p:stCondLst>
                  <p:cond evt="onClick" delay="0">
                    <p:tgtEl>
                      <p:spTgt spid="19"/>
                    </p:tgtEl>
                  </p:cond>
                </p:stCondLst>
                <p:endSync evt="end" delay="0">
                  <p:rtn val="all"/>
                </p:endSync>
                <p:childTnLst>
                  <p:par>
                    <p:cTn id="100" fill="hold">
                      <p:stCondLst>
                        <p:cond delay="0"/>
                      </p:stCondLst>
                      <p:childTnLst>
                        <p:par>
                          <p:cTn id="101" fill="hold">
                            <p:stCondLst>
                              <p:cond delay="0"/>
                            </p:stCondLst>
                            <p:childTnLst>
                              <p:par>
                                <p:cTn id="102" presetID="1" presetClass="emph" presetSubtype="2" fill="hold" grpId="0" nodeType="clickEffect">
                                  <p:stCondLst>
                                    <p:cond delay="0"/>
                                  </p:stCondLst>
                                  <p:childTnLst>
                                    <p:animClr clrSpc="rgb">
                                      <p:cBhvr>
                                        <p:cTn id="103" dur="1000" fill="hold"/>
                                        <p:tgtEl>
                                          <p:spTgt spid="19"/>
                                        </p:tgtEl>
                                        <p:attrNameLst>
                                          <p:attrName>fillcolor</p:attrName>
                                        </p:attrNameLst>
                                      </p:cBhvr>
                                      <p:to>
                                        <a:srgbClr val="FFFF66"/>
                                      </p:to>
                                    </p:animClr>
                                    <p:set>
                                      <p:cBhvr>
                                        <p:cTn id="104" dur="1000" fill="hold"/>
                                        <p:tgtEl>
                                          <p:spTgt spid="19"/>
                                        </p:tgtEl>
                                        <p:attrNameLst>
                                          <p:attrName>fill.type</p:attrName>
                                        </p:attrNameLst>
                                      </p:cBhvr>
                                      <p:to>
                                        <p:strVal val="solid"/>
                                      </p:to>
                                    </p:set>
                                    <p:set>
                                      <p:cBhvr>
                                        <p:cTn id="105" dur="1000" fill="hold"/>
                                        <p:tgtEl>
                                          <p:spTgt spid="19"/>
                                        </p:tgtEl>
                                        <p:attrNameLst>
                                          <p:attrName>fill.on</p:attrName>
                                        </p:attrNameLst>
                                      </p:cBhvr>
                                      <p:to>
                                        <p:strVal val="true"/>
                                      </p:to>
                                    </p:set>
                                  </p:childTnLst>
                                  <p:subTnLst>
                                    <p:audio>
                                      <p:cMediaNode>
                                        <p:cTn display="0" masterRel="sameClick">
                                          <p:stCondLst>
                                            <p:cond evt="begin" delay="0">
                                              <p:tn val="102"/>
                                            </p:cond>
                                          </p:stCondLst>
                                          <p:endCondLst>
                                            <p:cond evt="onStopAudio" delay="0">
                                              <p:tgtEl>
                                                <p:sldTgt/>
                                              </p:tgtEl>
                                            </p:cond>
                                          </p:endCondLst>
                                        </p:cTn>
                                        <p:tgtEl>
                                          <p:sndTgt r:embed="rId2" name="clochette.wav"/>
                                        </p:tgtEl>
                                      </p:cMediaNode>
                                    </p:audio>
                                  </p:subTnLst>
                                </p:cTn>
                              </p:par>
                              <p:par>
                                <p:cTn id="106" presetID="1" presetClass="exit" presetSubtype="0" fill="hold" grpId="2" nodeType="withEffect">
                                  <p:stCondLst>
                                    <p:cond delay="0"/>
                                  </p:stCondLst>
                                  <p:childTnLst>
                                    <p:set>
                                      <p:cBhvr>
                                        <p:cTn id="107" dur="1" fill="hold">
                                          <p:stCondLst>
                                            <p:cond delay="0"/>
                                          </p:stCondLst>
                                        </p:cTn>
                                        <p:tgtEl>
                                          <p:spTgt spid="15"/>
                                        </p:tgtEl>
                                        <p:attrNameLst>
                                          <p:attrName>style.visibility</p:attrName>
                                        </p:attrNameLst>
                                      </p:cBhvr>
                                      <p:to>
                                        <p:strVal val="hidden"/>
                                      </p:to>
                                    </p:set>
                                  </p:childTnLst>
                                </p:cTn>
                              </p:par>
                              <p:par>
                                <p:cTn id="108" presetID="1" presetClass="exit" presetSubtype="0" fill="hold" grpId="0" nodeType="withEffect">
                                  <p:stCondLst>
                                    <p:cond delay="0"/>
                                  </p:stCondLst>
                                  <p:childTnLst>
                                    <p:set>
                                      <p:cBhvr>
                                        <p:cTn id="109" dur="1" fill="hold">
                                          <p:stCondLst>
                                            <p:cond delay="0"/>
                                          </p:stCondLst>
                                        </p:cTn>
                                        <p:tgtEl>
                                          <p:spTgt spid="20"/>
                                        </p:tgtEl>
                                        <p:attrNameLst>
                                          <p:attrName>style.visibility</p:attrName>
                                        </p:attrNameLst>
                                      </p:cBhvr>
                                      <p:to>
                                        <p:strVal val="hidden"/>
                                      </p:to>
                                    </p:set>
                                  </p:childTnLst>
                                </p:cTn>
                              </p:par>
                              <p:par>
                                <p:cTn id="110" presetID="64" presetClass="path" presetSubtype="0" accel="50000" decel="50000" fill="hold" grpId="1" nodeType="withEffect">
                                  <p:stCondLst>
                                    <p:cond delay="0"/>
                                  </p:stCondLst>
                                  <p:childTnLst>
                                    <p:animMotion origin="layout" path="M 0 -4.59759E-6 L 0 -0.11679 " pathEditMode="relative" rAng="0" ptsTypes="AA">
                                      <p:cBhvr>
                                        <p:cTn id="111" dur="500" fill="hold"/>
                                        <p:tgtEl>
                                          <p:spTgt spid="19"/>
                                        </p:tgtEl>
                                        <p:attrNameLst>
                                          <p:attrName>ppt_x</p:attrName>
                                          <p:attrName>ppt_y</p:attrName>
                                        </p:attrNameLst>
                                      </p:cBhvr>
                                      <p:rCtr x="0" y="-59"/>
                                    </p:animMotion>
                                  </p:childTnLst>
                                </p:cTn>
                              </p:par>
                              <p:par>
                                <p:cTn id="112" presetID="34" presetClass="entr" presetSubtype="0" fill="hold" nodeType="withEffect">
                                  <p:stCondLst>
                                    <p:cond delay="0"/>
                                  </p:stCondLst>
                                  <p:childTnLst>
                                    <p:set>
                                      <p:cBhvr>
                                        <p:cTn id="113" dur="1" fill="hold">
                                          <p:stCondLst>
                                            <p:cond delay="0"/>
                                          </p:stCondLst>
                                        </p:cTn>
                                        <p:tgtEl>
                                          <p:spTgt spid="18"/>
                                        </p:tgtEl>
                                        <p:attrNameLst>
                                          <p:attrName>style.visibility</p:attrName>
                                        </p:attrNameLst>
                                      </p:cBhvr>
                                      <p:to>
                                        <p:strVal val="visible"/>
                                      </p:to>
                                    </p:set>
                                    <p:anim from="(-#ppt_w/2)" to="(#ppt_x)" calcmode="lin" valueType="num">
                                      <p:cBhvr>
                                        <p:cTn id="114" dur="600" fill="hold">
                                          <p:stCondLst>
                                            <p:cond delay="0"/>
                                          </p:stCondLst>
                                        </p:cTn>
                                        <p:tgtEl>
                                          <p:spTgt spid="18"/>
                                        </p:tgtEl>
                                        <p:attrNameLst>
                                          <p:attrName>ppt_x</p:attrName>
                                        </p:attrNameLst>
                                      </p:cBhvr>
                                    </p:anim>
                                    <p:anim from="0" to="-1.0" calcmode="lin" valueType="num">
                                      <p:cBhvr>
                                        <p:cTn id="115" dur="200" decel="50000" autoRev="1" fill="hold">
                                          <p:stCondLst>
                                            <p:cond delay="600"/>
                                          </p:stCondLst>
                                        </p:cTn>
                                        <p:tgtEl>
                                          <p:spTgt spid="18"/>
                                        </p:tgtEl>
                                        <p:attrNameLst>
                                          <p:attrName>xshear</p:attrName>
                                        </p:attrNameLst>
                                      </p:cBhvr>
                                    </p:anim>
                                    <p:animScale>
                                      <p:cBhvr>
                                        <p:cTn id="116" dur="200" decel="100000" autoRev="1" fill="hold">
                                          <p:stCondLst>
                                            <p:cond delay="600"/>
                                          </p:stCondLst>
                                        </p:cTn>
                                        <p:tgtEl>
                                          <p:spTgt spid="18"/>
                                        </p:tgtEl>
                                      </p:cBhvr>
                                      <p:from x="100000" y="100000"/>
                                      <p:to x="80000" y="100000"/>
                                    </p:animScale>
                                    <p:anim by="(#ppt_h/3+#ppt_w*0.1)" calcmode="lin" valueType="num">
                                      <p:cBhvr additive="sum">
                                        <p:cTn id="117"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18" restart="whenNotActive" fill="hold" evtFilter="cancelBubble" nodeType="interactiveSeq">
                <p:stCondLst>
                  <p:cond evt="onClick" delay="0">
                    <p:tgtEl>
                      <p:spTgt spid="20"/>
                    </p:tgtEl>
                  </p:cond>
                </p:stCondLst>
                <p:endSync evt="end" delay="0">
                  <p:rtn val="all"/>
                </p:endSync>
                <p:childTnLst>
                  <p:par>
                    <p:cTn id="119" fill="hold">
                      <p:stCondLst>
                        <p:cond delay="0"/>
                      </p:stCondLst>
                      <p:childTnLst>
                        <p:par>
                          <p:cTn id="120" fill="hold">
                            <p:stCondLst>
                              <p:cond delay="0"/>
                            </p:stCondLst>
                            <p:childTnLst>
                              <p:par>
                                <p:cTn id="121" presetID="32" presetClass="emph" presetSubtype="0" fill="remove" nodeType="clickEffect">
                                  <p:stCondLst>
                                    <p:cond delay="0"/>
                                  </p:stCondLst>
                                  <p:childTnLst>
                                    <p:animClr clrSpc="rgb">
                                      <p:cBhvr override="childStyle">
                                        <p:cTn id="122" dur="100" fill="hold"/>
                                        <p:tgtEl>
                                          <p:spTgt spid="20"/>
                                        </p:tgtEl>
                                        <p:attrNameLst>
                                          <p:attrName>style.color</p:attrName>
                                        </p:attrNameLst>
                                      </p:cBhvr>
                                      <p:to>
                                        <a:srgbClr val="FF9966"/>
                                      </p:to>
                                    </p:animClr>
                                    <p:animClr clrSpc="rgb">
                                      <p:cBhvr>
                                        <p:cTn id="123" dur="100" fill="hold"/>
                                        <p:tgtEl>
                                          <p:spTgt spid="20"/>
                                        </p:tgtEl>
                                        <p:attrNameLst>
                                          <p:attrName>fillcolor</p:attrName>
                                        </p:attrNameLst>
                                      </p:cBhvr>
                                      <p:to>
                                        <a:srgbClr val="FF9966"/>
                                      </p:to>
                                    </p:animClr>
                                    <p:set>
                                      <p:cBhvr>
                                        <p:cTn id="124" dur="100" fill="hold"/>
                                        <p:tgtEl>
                                          <p:spTgt spid="20"/>
                                        </p:tgtEl>
                                        <p:attrNameLst>
                                          <p:attrName>fill.type</p:attrName>
                                        </p:attrNameLst>
                                      </p:cBhvr>
                                      <p:to>
                                        <p:strVal val="solid"/>
                                      </p:to>
                                    </p:set>
                                    <p:set>
                                      <p:cBhvr>
                                        <p:cTn id="125" dur="100" fill="hold"/>
                                        <p:tgtEl>
                                          <p:spTgt spid="20"/>
                                        </p:tgtEl>
                                        <p:attrNameLst>
                                          <p:attrName>fill.on</p:attrName>
                                        </p:attrNameLst>
                                      </p:cBhvr>
                                      <p:to>
                                        <p:strVal val="true"/>
                                      </p:to>
                                    </p:set>
                                    <p:animRot by="120000">
                                      <p:cBhvr>
                                        <p:cTn id="126" dur="100" fill="hold">
                                          <p:stCondLst>
                                            <p:cond delay="0"/>
                                          </p:stCondLst>
                                        </p:cTn>
                                        <p:tgtEl>
                                          <p:spTgt spid="20"/>
                                        </p:tgtEl>
                                        <p:attrNameLst>
                                          <p:attrName>r</p:attrName>
                                        </p:attrNameLst>
                                      </p:cBhvr>
                                    </p:animRot>
                                    <p:animRot by="-240000">
                                      <p:cBhvr>
                                        <p:cTn id="127" dur="200" fill="hold">
                                          <p:stCondLst>
                                            <p:cond delay="200"/>
                                          </p:stCondLst>
                                        </p:cTn>
                                        <p:tgtEl>
                                          <p:spTgt spid="20"/>
                                        </p:tgtEl>
                                        <p:attrNameLst>
                                          <p:attrName>r</p:attrName>
                                        </p:attrNameLst>
                                      </p:cBhvr>
                                    </p:animRot>
                                    <p:animRot by="240000">
                                      <p:cBhvr>
                                        <p:cTn id="128" dur="200" fill="hold">
                                          <p:stCondLst>
                                            <p:cond delay="400"/>
                                          </p:stCondLst>
                                        </p:cTn>
                                        <p:tgtEl>
                                          <p:spTgt spid="20"/>
                                        </p:tgtEl>
                                        <p:attrNameLst>
                                          <p:attrName>r</p:attrName>
                                        </p:attrNameLst>
                                      </p:cBhvr>
                                    </p:animRot>
                                    <p:animRot by="-240000">
                                      <p:cBhvr>
                                        <p:cTn id="129" dur="200" fill="hold">
                                          <p:stCondLst>
                                            <p:cond delay="600"/>
                                          </p:stCondLst>
                                        </p:cTn>
                                        <p:tgtEl>
                                          <p:spTgt spid="20"/>
                                        </p:tgtEl>
                                        <p:attrNameLst>
                                          <p:attrName>r</p:attrName>
                                        </p:attrNameLst>
                                      </p:cBhvr>
                                    </p:animRot>
                                    <p:animRot by="120000">
                                      <p:cBhvr>
                                        <p:cTn id="130" dur="200" fill="hold">
                                          <p:stCondLst>
                                            <p:cond delay="800"/>
                                          </p:stCondLst>
                                        </p:cTn>
                                        <p:tgtEl>
                                          <p:spTgt spid="20"/>
                                        </p:tgtEl>
                                        <p:attrNameLst>
                                          <p:attrName>r</p:attrName>
                                        </p:attrNameLst>
                                      </p:cBhvr>
                                    </p:animRot>
                                  </p:childTnLst>
                                  <p:subTnLst>
                                    <p:audio>
                                      <p:cMediaNode>
                                        <p:cTn display="0" masterRel="sameClick">
                                          <p:stCondLst>
                                            <p:cond evt="begin" delay="0">
                                              <p:tn val="121"/>
                                            </p:cond>
                                          </p:stCondLst>
                                          <p:endCondLst>
                                            <p:cond evt="onStopAudio" delay="0">
                                              <p:tgtEl>
                                                <p:sldTgt/>
                                              </p:tgtEl>
                                            </p:cond>
                                          </p:endCondLst>
                                        </p:cTn>
                                        <p:tgtEl>
                                          <p:sndTgt r:embed="rId3"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12" name="Bouton d'action : Personnalisé 11">
            <a:hlinkClick r:id="" action="ppaction://noaction" highlightClick="1"/>
          </p:cNvPr>
          <p:cNvSpPr/>
          <p:nvPr/>
        </p:nvSpPr>
        <p:spPr>
          <a:xfrm>
            <a:off x="0" y="0"/>
            <a:ext cx="9144000" cy="6858000"/>
          </a:xfrm>
          <a:prstGeom prst="actionButtonBlank">
            <a:avLst/>
          </a:prstGeom>
          <a:gradFill>
            <a:gsLst>
              <a:gs pos="0">
                <a:schemeClr val="tx2">
                  <a:lumMod val="20000"/>
                  <a:lumOff val="80000"/>
                </a:schemeClr>
              </a:gs>
              <a:gs pos="37000">
                <a:schemeClr val="tx2">
                  <a:lumMod val="40000"/>
                  <a:lumOff val="60000"/>
                </a:schemeClr>
              </a:gs>
              <a:gs pos="50000">
                <a:schemeClr val="tx2">
                  <a:lumMod val="60000"/>
                  <a:lumOff val="40000"/>
                </a:schemeClr>
              </a:gs>
              <a:gs pos="70000">
                <a:schemeClr val="tx2"/>
              </a:gs>
              <a:gs pos="85000">
                <a:schemeClr val="tx2">
                  <a:lumMod val="75000"/>
                </a:schemeClr>
              </a:gs>
              <a:gs pos="100000">
                <a:schemeClr val="tx2">
                  <a:lumMod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Bouton d'action : Personnalisé 9">
            <a:hlinkClick r:id="" action="ppaction://noaction" highlightClick="1"/>
          </p:cNvPr>
          <p:cNvSpPr/>
          <p:nvPr/>
        </p:nvSpPr>
        <p:spPr>
          <a:xfrm>
            <a:off x="0" y="0"/>
            <a:ext cx="9144000" cy="2333610"/>
          </a:xfrm>
          <a:prstGeom prst="actionButtonBlank">
            <a:avLst/>
          </a:prstGeo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just"/>
            <a:r>
              <a:rPr lang="fr-FR" sz="2200" dirty="0" smtClean="0">
                <a:solidFill>
                  <a:schemeClr val="tx1"/>
                </a:solidFill>
                <a:latin typeface="Verdana" pitchFamily="34" charset="0"/>
                <a:ea typeface="Verdana" pitchFamily="34" charset="0"/>
                <a:cs typeface="Verdana" pitchFamily="34" charset="0"/>
              </a:rPr>
              <a:t>Pour 2020, les Américains envisagent de construire une base permanente sur la lune pour explorer le reste du système solaire.</a:t>
            </a:r>
            <a:endParaRPr lang="fr-FR" sz="2200" dirty="0">
              <a:solidFill>
                <a:schemeClr val="tx1"/>
              </a:solidFill>
              <a:latin typeface="Verdana" pitchFamily="34" charset="0"/>
              <a:ea typeface="Verdana" pitchFamily="34" charset="0"/>
              <a:cs typeface="Verdana" pitchFamily="34" charset="0"/>
            </a:endParaRPr>
          </a:p>
        </p:txBody>
      </p:sp>
      <p:sp>
        <p:nvSpPr>
          <p:cNvPr id="11" name="Bouton d'action : Personnalisé 10">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En 2020 les américains exploreront le système solaire :</a:t>
            </a:r>
            <a:endParaRPr lang="fr-FR" sz="2200" dirty="0">
              <a:solidFill>
                <a:schemeClr val="bg1"/>
              </a:solidFill>
              <a:latin typeface="Verdana" pitchFamily="34" charset="0"/>
              <a:ea typeface="Verdana" pitchFamily="34" charset="0"/>
              <a:cs typeface="Verdana" pitchFamily="34" charset="0"/>
            </a:endParaRPr>
          </a:p>
        </p:txBody>
      </p:sp>
      <p:sp>
        <p:nvSpPr>
          <p:cNvPr id="13" name="Rectangle 12">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Depuis la terre.</a:t>
            </a:r>
          </a:p>
        </p:txBody>
      </p:sp>
      <p:pic>
        <p:nvPicPr>
          <p:cNvPr id="16" name="Image 15" descr="interro_003.gif"/>
          <p:cNvPicPr>
            <a:picLocks noChangeAspect="1"/>
          </p:cNvPicPr>
          <p:nvPr/>
        </p:nvPicPr>
        <p:blipFill>
          <a:blip r:embed="rId4"/>
          <a:stretch>
            <a:fillRect/>
          </a:stretch>
        </p:blipFill>
        <p:spPr>
          <a:xfrm>
            <a:off x="0" y="0"/>
            <a:ext cx="427035" cy="427035"/>
          </a:xfrm>
          <a:prstGeom prst="rect">
            <a:avLst/>
          </a:prstGeom>
        </p:spPr>
      </p:pic>
      <p:pic>
        <p:nvPicPr>
          <p:cNvPr id="17" name="Image 16" descr="interro_009.gif"/>
          <p:cNvPicPr>
            <a:picLocks noChangeAspect="1"/>
          </p:cNvPicPr>
          <p:nvPr/>
        </p:nvPicPr>
        <p:blipFill>
          <a:blip r:embed="rId5"/>
          <a:stretch>
            <a:fillRect/>
          </a:stretch>
        </p:blipFill>
        <p:spPr>
          <a:xfrm>
            <a:off x="4279896" y="2406636"/>
            <a:ext cx="584208" cy="584208"/>
          </a:xfrm>
          <a:prstGeom prst="rect">
            <a:avLst/>
          </a:prstGeom>
        </p:spPr>
      </p:pic>
      <p:pic>
        <p:nvPicPr>
          <p:cNvPr id="18" name="Image 17" descr="fleche_17.gif"/>
          <p:cNvPicPr>
            <a:picLocks noChangeAspect="1"/>
          </p:cNvPicPr>
          <p:nvPr/>
        </p:nvPicPr>
        <p:blipFill>
          <a:blip r:embed="rId6"/>
          <a:stretch>
            <a:fillRect/>
          </a:stretch>
        </p:blipFill>
        <p:spPr>
          <a:xfrm>
            <a:off x="4316409" y="2516175"/>
            <a:ext cx="511182" cy="340788"/>
          </a:xfrm>
          <a:prstGeom prst="rect">
            <a:avLst/>
          </a:prstGeom>
        </p:spPr>
      </p:pic>
      <p:sp>
        <p:nvSpPr>
          <p:cNvPr id="21" name="Rectangle 20">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Depuis Mars.</a:t>
            </a:r>
          </a:p>
        </p:txBody>
      </p:sp>
      <p:sp>
        <p:nvSpPr>
          <p:cNvPr id="22" name="Rectangle 21">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Depuis la Lune.</a:t>
            </a:r>
            <a:endParaRPr lang="fr-FR" sz="2200" dirty="0">
              <a:solidFill>
                <a:schemeClr val="tx1"/>
              </a:solidFill>
              <a:latin typeface="Verdana" pitchFamily="34" charset="0"/>
              <a:ea typeface="Verdana" pitchFamily="34" charset="0"/>
              <a:cs typeface="Verdana" pitchFamily="34" charset="0"/>
            </a:endParaRPr>
          </a:p>
        </p:txBody>
      </p:sp>
      <p:sp>
        <p:nvSpPr>
          <p:cNvPr id="14" name="Bouton d'action : Personnalisé 13">
            <a:hlinkClick r:id="" action="ppaction://noaction" highlightClick="1"/>
          </p:cNvPr>
          <p:cNvSpPr/>
          <p:nvPr/>
        </p:nvSpPr>
        <p:spPr>
          <a:xfrm>
            <a:off x="0" y="3063870"/>
            <a:ext cx="9144000" cy="1058877"/>
          </a:xfrm>
          <a:prstGeom prst="actionButtonBlank">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bg1"/>
                </a:solidFill>
                <a:latin typeface="Verdana" pitchFamily="34" charset="0"/>
                <a:ea typeface="Verdana" pitchFamily="34" charset="0"/>
                <a:cs typeface="Verdana" pitchFamily="34" charset="0"/>
              </a:rPr>
              <a:t>Ils vont construire :</a:t>
            </a:r>
            <a:endParaRPr lang="fr-FR" sz="2200" dirty="0">
              <a:solidFill>
                <a:schemeClr val="bg1"/>
              </a:solidFill>
              <a:latin typeface="Verdana" pitchFamily="34" charset="0"/>
              <a:ea typeface="Verdana" pitchFamily="34" charset="0"/>
              <a:cs typeface="Verdana" pitchFamily="34" charset="0"/>
            </a:endParaRPr>
          </a:p>
        </p:txBody>
      </p:sp>
      <p:sp>
        <p:nvSpPr>
          <p:cNvPr id="15" name="Rectangle 14">
            <a:hlinkClick r:id="" action="ppaction://noaction" highlightClick="1"/>
          </p:cNvPr>
          <p:cNvSpPr/>
          <p:nvPr/>
        </p:nvSpPr>
        <p:spPr>
          <a:xfrm>
            <a:off x="957213" y="4268799"/>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sonde spatiale sur la Lune.</a:t>
            </a:r>
          </a:p>
        </p:txBody>
      </p:sp>
      <p:sp>
        <p:nvSpPr>
          <p:cNvPr id="19" name="Rectangle 18">
            <a:hlinkClick r:id="" action="ppaction://noaction" highlightClick="1"/>
          </p:cNvPr>
          <p:cNvSpPr/>
          <p:nvPr/>
        </p:nvSpPr>
        <p:spPr>
          <a:xfrm>
            <a:off x="957213" y="5072085"/>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base permanente sur la Lune</a:t>
            </a:r>
            <a:r>
              <a:rPr lang="fr-FR" sz="2200" dirty="0" smtClean="0">
                <a:solidFill>
                  <a:schemeClr val="tx1"/>
                </a:solidFill>
                <a:latin typeface="Verdana" pitchFamily="34" charset="0"/>
                <a:ea typeface="Verdana" pitchFamily="34" charset="0"/>
                <a:cs typeface="Verdana" pitchFamily="34" charset="0"/>
              </a:rPr>
              <a:t>.</a:t>
            </a:r>
            <a:endParaRPr lang="fr-FR" sz="2200" dirty="0" smtClean="0">
              <a:solidFill>
                <a:schemeClr val="tx1"/>
              </a:solidFill>
              <a:latin typeface="Verdana" pitchFamily="34" charset="0"/>
              <a:ea typeface="Verdana" pitchFamily="34" charset="0"/>
              <a:cs typeface="Verdana" pitchFamily="34" charset="0"/>
            </a:endParaRPr>
          </a:p>
        </p:txBody>
      </p:sp>
      <p:sp>
        <p:nvSpPr>
          <p:cNvPr id="20" name="Rectangle 19">
            <a:hlinkClick r:id="" action="ppaction://noaction" highlightClick="1"/>
          </p:cNvPr>
          <p:cNvSpPr/>
          <p:nvPr/>
        </p:nvSpPr>
        <p:spPr>
          <a:xfrm>
            <a:off x="957213" y="5875371"/>
            <a:ext cx="7229574" cy="766773"/>
          </a:xfrm>
          <a:prstGeom prst="rect">
            <a:avLst/>
          </a:prstGeom>
          <a:solidFill>
            <a:srgbClr val="8EB4E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80000" tIns="36000" rIns="180000" bIns="72000" rtlCol="0" anchor="ctr"/>
          <a:lstStyle/>
          <a:p>
            <a:pPr algn="ctr"/>
            <a:r>
              <a:rPr lang="fr-FR" sz="2200" dirty="0" smtClean="0">
                <a:solidFill>
                  <a:schemeClr val="tx1"/>
                </a:solidFill>
                <a:latin typeface="Verdana" pitchFamily="34" charset="0"/>
                <a:ea typeface="Verdana" pitchFamily="34" charset="0"/>
                <a:cs typeface="Verdana" pitchFamily="34" charset="0"/>
              </a:rPr>
              <a:t>Une navette spatiale.</a:t>
            </a:r>
            <a:endParaRPr lang="fr-FR" sz="2200" dirty="0">
              <a:solidFill>
                <a:schemeClr val="tx1"/>
              </a:solidFill>
              <a:latin typeface="Verdana" pitchFamily="34" charset="0"/>
              <a:ea typeface="Verdana" pitchFamily="34" charset="0"/>
              <a:cs typeface="Verdana"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dissolve">
                                      <p:cBhvr>
                                        <p:cTn id="10" dur="500"/>
                                        <p:tgtEl>
                                          <p:spTgt spid="16"/>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dissolve">
                                      <p:cBhvr>
                                        <p:cTn id="16" dur="500"/>
                                        <p:tgtEl>
                                          <p:spTgt spid="13"/>
                                        </p:tgtEl>
                                      </p:cBhvr>
                                    </p:animEffect>
                                  </p:childTnLst>
                                </p:cTn>
                              </p:par>
                              <p:par>
                                <p:cTn id="17" presetID="9"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dissolve">
                                      <p:cBhvr>
                                        <p:cTn id="19" dur="500"/>
                                        <p:tgtEl>
                                          <p:spTgt spid="21"/>
                                        </p:tgtEl>
                                      </p:cBhvr>
                                    </p:animEffect>
                                  </p:childTnLst>
                                </p:cTn>
                              </p:par>
                              <p:par>
                                <p:cTn id="20" presetID="9" presetClass="entr" presetSubtype="0" fill="hold"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dissolv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par>
                                <p:cTn id="31" presetID="9"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dissolve">
                                      <p:cBhvr>
                                        <p:cTn id="33" dur="500"/>
                                        <p:tgtEl>
                                          <p:spTgt spid="19"/>
                                        </p:tgtEl>
                                      </p:cBhvr>
                                    </p:animEffect>
                                  </p:childTnLst>
                                </p:cTn>
                              </p:par>
                              <p:par>
                                <p:cTn id="34" presetID="9" presetClass="entr" presetSubtype="0" fill="hold"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dissolve">
                                      <p:cBhvr>
                                        <p:cTn id="36" dur="500"/>
                                        <p:tgtEl>
                                          <p:spTgt spid="20"/>
                                        </p:tgtEl>
                                      </p:cBhvr>
                                    </p:animEffect>
                                  </p:childTnLst>
                                </p:cTn>
                              </p:par>
                              <p:par>
                                <p:cTn id="37" presetID="1" presetClass="exit" presetSubtype="0" fill="hold" nodeType="withEffect">
                                  <p:stCondLst>
                                    <p:cond delay="0"/>
                                  </p:stCondLst>
                                  <p:childTnLst>
                                    <p:set>
                                      <p:cBhvr>
                                        <p:cTn id="38"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39" restart="whenNotActive" fill="hold" evtFilter="cancelBubble" nodeType="interactiveSeq">
                <p:stCondLst>
                  <p:cond evt="onClick" delay="0">
                    <p:tgtEl>
                      <p:spTgt spid="16"/>
                    </p:tgtEl>
                  </p:cond>
                </p:stCondLst>
                <p:endSync evt="end" delay="0">
                  <p:rtn val="all"/>
                </p:endSync>
                <p:childTnLst>
                  <p:par>
                    <p:cTn id="40" fill="hold">
                      <p:stCondLst>
                        <p:cond delay="0"/>
                      </p:stCondLst>
                      <p:childTnLst>
                        <p:par>
                          <p:cTn id="41" fill="hold">
                            <p:stCondLst>
                              <p:cond delay="0"/>
                            </p:stCondLst>
                            <p:childTnLst>
                              <p:par>
                                <p:cTn id="42" presetID="9" presetClass="entr"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dissolv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2"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9" restart="whenNotActive" fill="hold" evtFilter="cancelBubble" nodeType="interactiveSeq">
                <p:stCondLst>
                  <p:cond evt="onClick" delay="0">
                    <p:tgtEl>
                      <p:spTgt spid="13"/>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remove" grpId="1" nodeType="clickEffect">
                                  <p:stCondLst>
                                    <p:cond delay="0"/>
                                  </p:stCondLst>
                                  <p:childTnLst>
                                    <p:animClr clrSpc="rgb">
                                      <p:cBhvr override="childStyle">
                                        <p:cTn id="53" dur="100" fill="hold"/>
                                        <p:tgtEl>
                                          <p:spTgt spid="13"/>
                                        </p:tgtEl>
                                        <p:attrNameLst>
                                          <p:attrName>style.color</p:attrName>
                                        </p:attrNameLst>
                                      </p:cBhvr>
                                      <p:to>
                                        <a:srgbClr val="FF9966"/>
                                      </p:to>
                                    </p:animClr>
                                    <p:animClr clrSpc="rgb">
                                      <p:cBhvr>
                                        <p:cTn id="54" dur="100" fill="hold"/>
                                        <p:tgtEl>
                                          <p:spTgt spid="13"/>
                                        </p:tgtEl>
                                        <p:attrNameLst>
                                          <p:attrName>fillcolor</p:attrName>
                                        </p:attrNameLst>
                                      </p:cBhvr>
                                      <p:to>
                                        <a:srgbClr val="FF9966"/>
                                      </p:to>
                                    </p:animClr>
                                    <p:set>
                                      <p:cBhvr>
                                        <p:cTn id="55" dur="100" fill="hold"/>
                                        <p:tgtEl>
                                          <p:spTgt spid="13"/>
                                        </p:tgtEl>
                                        <p:attrNameLst>
                                          <p:attrName>fill.type</p:attrName>
                                        </p:attrNameLst>
                                      </p:cBhvr>
                                      <p:to>
                                        <p:strVal val="solid"/>
                                      </p:to>
                                    </p:set>
                                    <p:set>
                                      <p:cBhvr>
                                        <p:cTn id="56" dur="100" fill="hold"/>
                                        <p:tgtEl>
                                          <p:spTgt spid="13"/>
                                        </p:tgtEl>
                                        <p:attrNameLst>
                                          <p:attrName>fill.on</p:attrName>
                                        </p:attrNameLst>
                                      </p:cBhvr>
                                      <p:to>
                                        <p:strVal val="true"/>
                                      </p:to>
                                    </p:set>
                                    <p:animRot by="120000">
                                      <p:cBhvr>
                                        <p:cTn id="57" dur="100" fill="hold">
                                          <p:stCondLst>
                                            <p:cond delay="0"/>
                                          </p:stCondLst>
                                        </p:cTn>
                                        <p:tgtEl>
                                          <p:spTgt spid="13"/>
                                        </p:tgtEl>
                                        <p:attrNameLst>
                                          <p:attrName>r</p:attrName>
                                        </p:attrNameLst>
                                      </p:cBhvr>
                                    </p:animRot>
                                    <p:animRot by="-240000">
                                      <p:cBhvr>
                                        <p:cTn id="58" dur="200" fill="hold">
                                          <p:stCondLst>
                                            <p:cond delay="200"/>
                                          </p:stCondLst>
                                        </p:cTn>
                                        <p:tgtEl>
                                          <p:spTgt spid="13"/>
                                        </p:tgtEl>
                                        <p:attrNameLst>
                                          <p:attrName>r</p:attrName>
                                        </p:attrNameLst>
                                      </p:cBhvr>
                                    </p:animRot>
                                    <p:animRot by="240000">
                                      <p:cBhvr>
                                        <p:cTn id="59" dur="200" fill="hold">
                                          <p:stCondLst>
                                            <p:cond delay="400"/>
                                          </p:stCondLst>
                                        </p:cTn>
                                        <p:tgtEl>
                                          <p:spTgt spid="13"/>
                                        </p:tgtEl>
                                        <p:attrNameLst>
                                          <p:attrName>r</p:attrName>
                                        </p:attrNameLst>
                                      </p:cBhvr>
                                    </p:animRot>
                                    <p:animRot by="-240000">
                                      <p:cBhvr>
                                        <p:cTn id="60" dur="200" fill="hold">
                                          <p:stCondLst>
                                            <p:cond delay="600"/>
                                          </p:stCondLst>
                                        </p:cTn>
                                        <p:tgtEl>
                                          <p:spTgt spid="13"/>
                                        </p:tgtEl>
                                        <p:attrNameLst>
                                          <p:attrName>r</p:attrName>
                                        </p:attrNameLst>
                                      </p:cBhvr>
                                    </p:animRot>
                                    <p:animRot by="120000">
                                      <p:cBhvr>
                                        <p:cTn id="61" dur="200" fill="hold">
                                          <p:stCondLst>
                                            <p:cond delay="800"/>
                                          </p:stCondLst>
                                        </p:cTn>
                                        <p:tgtEl>
                                          <p:spTgt spid="13"/>
                                        </p:tgtEl>
                                        <p:attrNameLst>
                                          <p:attrName>r</p:attrName>
                                        </p:attrNameLst>
                                      </p:cBhvr>
                                    </p:animRot>
                                  </p:childTnLst>
                                  <p:subTnLst>
                                    <p:audio>
                                      <p:cMediaNode>
                                        <p:cTn display="0" masterRel="sameClick">
                                          <p:stCondLst>
                                            <p:cond evt="begin" delay="0">
                                              <p:tn val="52"/>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3"/>
                  </p:tgtEl>
                </p:cond>
              </p:nextCondLst>
            </p:seq>
            <p:seq concurrent="1" nextAc="seek">
              <p:cTn id="62" restart="whenNotActive" fill="hold" evtFilter="cancelBubble" nodeType="interactiveSeq">
                <p:stCondLst>
                  <p:cond evt="onClick" delay="0">
                    <p:tgtEl>
                      <p:spTgt spid="21"/>
                    </p:tgtEl>
                  </p:cond>
                </p:stCondLst>
                <p:endSync evt="end" delay="0">
                  <p:rtn val="all"/>
                </p:endSync>
                <p:childTnLst>
                  <p:par>
                    <p:cTn id="63" fill="hold">
                      <p:stCondLst>
                        <p:cond delay="0"/>
                      </p:stCondLst>
                      <p:childTnLst>
                        <p:par>
                          <p:cTn id="64" fill="hold">
                            <p:stCondLst>
                              <p:cond delay="0"/>
                            </p:stCondLst>
                            <p:childTnLst>
                              <p:par>
                                <p:cTn id="65" presetID="32" presetClass="emph" presetSubtype="0" fill="remove" grpId="0" nodeType="clickEffect">
                                  <p:stCondLst>
                                    <p:cond delay="0"/>
                                  </p:stCondLst>
                                  <p:childTnLst>
                                    <p:animClr clrSpc="rgb">
                                      <p:cBhvr override="childStyle">
                                        <p:cTn id="66" dur="100" fill="hold"/>
                                        <p:tgtEl>
                                          <p:spTgt spid="21"/>
                                        </p:tgtEl>
                                        <p:attrNameLst>
                                          <p:attrName>style.color</p:attrName>
                                        </p:attrNameLst>
                                      </p:cBhvr>
                                      <p:to>
                                        <a:srgbClr val="FF9966"/>
                                      </p:to>
                                    </p:animClr>
                                    <p:animClr clrSpc="rgb">
                                      <p:cBhvr>
                                        <p:cTn id="67" dur="100" fill="hold"/>
                                        <p:tgtEl>
                                          <p:spTgt spid="21"/>
                                        </p:tgtEl>
                                        <p:attrNameLst>
                                          <p:attrName>fillcolor</p:attrName>
                                        </p:attrNameLst>
                                      </p:cBhvr>
                                      <p:to>
                                        <a:srgbClr val="FF9966"/>
                                      </p:to>
                                    </p:animClr>
                                    <p:set>
                                      <p:cBhvr>
                                        <p:cTn id="68" dur="100" fill="hold"/>
                                        <p:tgtEl>
                                          <p:spTgt spid="21"/>
                                        </p:tgtEl>
                                        <p:attrNameLst>
                                          <p:attrName>fill.type</p:attrName>
                                        </p:attrNameLst>
                                      </p:cBhvr>
                                      <p:to>
                                        <p:strVal val="solid"/>
                                      </p:to>
                                    </p:set>
                                    <p:set>
                                      <p:cBhvr>
                                        <p:cTn id="69" dur="100" fill="hold"/>
                                        <p:tgtEl>
                                          <p:spTgt spid="21"/>
                                        </p:tgtEl>
                                        <p:attrNameLst>
                                          <p:attrName>fill.on</p:attrName>
                                        </p:attrNameLst>
                                      </p:cBhvr>
                                      <p:to>
                                        <p:strVal val="true"/>
                                      </p:to>
                                    </p:set>
                                    <p:animRot by="120000">
                                      <p:cBhvr>
                                        <p:cTn id="70" dur="100" fill="hold">
                                          <p:stCondLst>
                                            <p:cond delay="0"/>
                                          </p:stCondLst>
                                        </p:cTn>
                                        <p:tgtEl>
                                          <p:spTgt spid="21"/>
                                        </p:tgtEl>
                                        <p:attrNameLst>
                                          <p:attrName>r</p:attrName>
                                        </p:attrNameLst>
                                      </p:cBhvr>
                                    </p:animRot>
                                    <p:animRot by="-240000">
                                      <p:cBhvr>
                                        <p:cTn id="71" dur="200" fill="hold">
                                          <p:stCondLst>
                                            <p:cond delay="200"/>
                                          </p:stCondLst>
                                        </p:cTn>
                                        <p:tgtEl>
                                          <p:spTgt spid="21"/>
                                        </p:tgtEl>
                                        <p:attrNameLst>
                                          <p:attrName>r</p:attrName>
                                        </p:attrNameLst>
                                      </p:cBhvr>
                                    </p:animRot>
                                    <p:animRot by="240000">
                                      <p:cBhvr>
                                        <p:cTn id="72" dur="200" fill="hold">
                                          <p:stCondLst>
                                            <p:cond delay="400"/>
                                          </p:stCondLst>
                                        </p:cTn>
                                        <p:tgtEl>
                                          <p:spTgt spid="21"/>
                                        </p:tgtEl>
                                        <p:attrNameLst>
                                          <p:attrName>r</p:attrName>
                                        </p:attrNameLst>
                                      </p:cBhvr>
                                    </p:animRot>
                                    <p:animRot by="-240000">
                                      <p:cBhvr>
                                        <p:cTn id="73" dur="200" fill="hold">
                                          <p:stCondLst>
                                            <p:cond delay="600"/>
                                          </p:stCondLst>
                                        </p:cTn>
                                        <p:tgtEl>
                                          <p:spTgt spid="21"/>
                                        </p:tgtEl>
                                        <p:attrNameLst>
                                          <p:attrName>r</p:attrName>
                                        </p:attrNameLst>
                                      </p:cBhvr>
                                    </p:animRot>
                                    <p:animRot by="120000">
                                      <p:cBhvr>
                                        <p:cTn id="74" dur="200" fill="hold">
                                          <p:stCondLst>
                                            <p:cond delay="800"/>
                                          </p:stCondLst>
                                        </p:cTn>
                                        <p:tgtEl>
                                          <p:spTgt spid="21"/>
                                        </p:tgtEl>
                                        <p:attrNameLst>
                                          <p:attrName>r</p:attrName>
                                        </p:attrNameLst>
                                      </p:cBhvr>
                                    </p:animRot>
                                  </p:childTnLst>
                                  <p:subTnLst>
                                    <p:audio>
                                      <p:cMediaNode>
                                        <p:cTn display="0" masterRel="sameClick">
                                          <p:stCondLst>
                                            <p:cond evt="begin" delay="0">
                                              <p:tn val="65"/>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1"/>
                  </p:tgtEl>
                </p:cond>
              </p:nextCondLst>
            </p:seq>
            <p:seq concurrent="1" nextAc="seek">
              <p:cTn id="75" restart="whenNotActive" fill="hold" evtFilter="cancelBubble" nodeType="interactiveSeq">
                <p:stCondLst>
                  <p:cond evt="onClick" delay="0">
                    <p:tgtEl>
                      <p:spTgt spid="22"/>
                    </p:tgtEl>
                  </p:cond>
                </p:stCondLst>
                <p:endSync evt="end" delay="0">
                  <p:rtn val="all"/>
                </p:endSync>
                <p:childTnLst>
                  <p:par>
                    <p:cTn id="76" fill="hold">
                      <p:stCondLst>
                        <p:cond delay="0"/>
                      </p:stCondLst>
                      <p:childTnLst>
                        <p:par>
                          <p:cTn id="77" fill="hold">
                            <p:stCondLst>
                              <p:cond delay="0"/>
                            </p:stCondLst>
                            <p:childTnLst>
                              <p:par>
                                <p:cTn id="78" presetID="1" presetClass="emph" presetSubtype="2" fill="hold" nodeType="clickEffect">
                                  <p:stCondLst>
                                    <p:cond delay="0"/>
                                  </p:stCondLst>
                                  <p:childTnLst>
                                    <p:animClr clrSpc="rgb">
                                      <p:cBhvr>
                                        <p:cTn id="79" dur="1000" fill="hold"/>
                                        <p:tgtEl>
                                          <p:spTgt spid="22"/>
                                        </p:tgtEl>
                                        <p:attrNameLst>
                                          <p:attrName>fillcolor</p:attrName>
                                        </p:attrNameLst>
                                      </p:cBhvr>
                                      <p:to>
                                        <a:srgbClr val="FFFF66"/>
                                      </p:to>
                                    </p:animClr>
                                    <p:set>
                                      <p:cBhvr>
                                        <p:cTn id="80" dur="1000" fill="hold"/>
                                        <p:tgtEl>
                                          <p:spTgt spid="22"/>
                                        </p:tgtEl>
                                        <p:attrNameLst>
                                          <p:attrName>fill.type</p:attrName>
                                        </p:attrNameLst>
                                      </p:cBhvr>
                                      <p:to>
                                        <p:strVal val="solid"/>
                                      </p:to>
                                    </p:set>
                                    <p:set>
                                      <p:cBhvr>
                                        <p:cTn id="81" dur="1000" fill="hold"/>
                                        <p:tgtEl>
                                          <p:spTgt spid="22"/>
                                        </p:tgtEl>
                                        <p:attrNameLst>
                                          <p:attrName>fill.on</p:attrName>
                                        </p:attrNameLst>
                                      </p:cBhvr>
                                      <p:to>
                                        <p:strVal val="true"/>
                                      </p:to>
                                    </p:set>
                                  </p:childTnLst>
                                  <p:subTnLst>
                                    <p:audio>
                                      <p:cMediaNode>
                                        <p:cTn display="0" masterRel="sameClick">
                                          <p:stCondLst>
                                            <p:cond evt="begin" delay="0">
                                              <p:tn val="78"/>
                                            </p:cond>
                                          </p:stCondLst>
                                          <p:endCondLst>
                                            <p:cond evt="onStopAudio" delay="0">
                                              <p:tgtEl>
                                                <p:sldTgt/>
                                              </p:tgtEl>
                                            </p:cond>
                                          </p:endCondLst>
                                        </p:cTn>
                                        <p:tgtEl>
                                          <p:sndTgt r:embed="rId3" name="clochette.wav"/>
                                        </p:tgtEl>
                                      </p:cMediaNode>
                                    </p:audio>
                                  </p:subTnLst>
                                </p:cTn>
                              </p:par>
                              <p:par>
                                <p:cTn id="82" presetID="1" presetClass="exit" presetSubtype="0" fill="hold" grpId="2" nodeType="withEffect">
                                  <p:stCondLst>
                                    <p:cond delay="0"/>
                                  </p:stCondLst>
                                  <p:childTnLst>
                                    <p:set>
                                      <p:cBhvr>
                                        <p:cTn id="83" dur="1" fill="hold">
                                          <p:stCondLst>
                                            <p:cond delay="0"/>
                                          </p:stCondLst>
                                        </p:cTn>
                                        <p:tgtEl>
                                          <p:spTgt spid="13"/>
                                        </p:tgtEl>
                                        <p:attrNameLst>
                                          <p:attrName>style.visibility</p:attrName>
                                        </p:attrNameLst>
                                      </p:cBhvr>
                                      <p:to>
                                        <p:strVal val="hidden"/>
                                      </p:to>
                                    </p:set>
                                  </p:childTnLst>
                                </p:cTn>
                              </p:par>
                              <p:par>
                                <p:cTn id="84" presetID="1" presetClass="exit" presetSubtype="0" fill="hold" grpId="1" nodeType="withEffect">
                                  <p:stCondLst>
                                    <p:cond delay="0"/>
                                  </p:stCondLst>
                                  <p:childTnLst>
                                    <p:set>
                                      <p:cBhvr>
                                        <p:cTn id="85" dur="1" fill="hold">
                                          <p:stCondLst>
                                            <p:cond delay="0"/>
                                          </p:stCondLst>
                                        </p:cTn>
                                        <p:tgtEl>
                                          <p:spTgt spid="21"/>
                                        </p:tgtEl>
                                        <p:attrNameLst>
                                          <p:attrName>style.visibility</p:attrName>
                                        </p:attrNameLst>
                                      </p:cBhvr>
                                      <p:to>
                                        <p:strVal val="hidden"/>
                                      </p:to>
                                    </p:set>
                                  </p:childTnLst>
                                </p:cTn>
                              </p:par>
                              <p:par>
                                <p:cTn id="86" presetID="64" presetClass="path" presetSubtype="0" accel="50000" decel="50000" fill="hold" grpId="0" nodeType="withEffect">
                                  <p:stCondLst>
                                    <p:cond delay="0"/>
                                  </p:stCondLst>
                                  <p:childTnLst>
                                    <p:animMotion origin="layout" path="M 0 4.12581E-6 L 0 -0.23382 " pathEditMode="relative" rAng="0" ptsTypes="AA">
                                      <p:cBhvr>
                                        <p:cTn id="87" dur="500" fill="hold"/>
                                        <p:tgtEl>
                                          <p:spTgt spid="22"/>
                                        </p:tgtEl>
                                        <p:attrNameLst>
                                          <p:attrName>ppt_x</p:attrName>
                                          <p:attrName>ppt_y</p:attrName>
                                        </p:attrNameLst>
                                      </p:cBhvr>
                                      <p:rCtr x="0" y="-117"/>
                                    </p:animMotion>
                                  </p:childTnLst>
                                </p:cTn>
                              </p:par>
                            </p:childTnLst>
                          </p:cTn>
                        </p:par>
                      </p:childTnLst>
                    </p:cTn>
                  </p:par>
                </p:childTnLst>
              </p:cTn>
              <p:nextCondLst>
                <p:cond evt="onClick" delay="0">
                  <p:tgtEl>
                    <p:spTgt spid="22"/>
                  </p:tgtEl>
                </p:cond>
              </p:nextCondLst>
            </p:seq>
            <p:seq concurrent="1" nextAc="seek">
              <p:cTn id="88" restart="whenNotActive" fill="hold" evtFilter="cancelBubble" nodeType="interactiveSeq">
                <p:stCondLst>
                  <p:cond evt="onClick" delay="0">
                    <p:tgtEl>
                      <p:spTgt spid="15"/>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remove" grpId="1" nodeType="clickEffect">
                                  <p:stCondLst>
                                    <p:cond delay="0"/>
                                  </p:stCondLst>
                                  <p:childTnLst>
                                    <p:animClr clrSpc="rgb">
                                      <p:cBhvr override="childStyle">
                                        <p:cTn id="92" dur="100" fill="hold"/>
                                        <p:tgtEl>
                                          <p:spTgt spid="15"/>
                                        </p:tgtEl>
                                        <p:attrNameLst>
                                          <p:attrName>style.color</p:attrName>
                                        </p:attrNameLst>
                                      </p:cBhvr>
                                      <p:to>
                                        <a:srgbClr val="FF9966"/>
                                      </p:to>
                                    </p:animClr>
                                    <p:animClr clrSpc="rgb">
                                      <p:cBhvr>
                                        <p:cTn id="93" dur="100" fill="hold"/>
                                        <p:tgtEl>
                                          <p:spTgt spid="15"/>
                                        </p:tgtEl>
                                        <p:attrNameLst>
                                          <p:attrName>fillcolor</p:attrName>
                                        </p:attrNameLst>
                                      </p:cBhvr>
                                      <p:to>
                                        <a:srgbClr val="FF9966"/>
                                      </p:to>
                                    </p:animClr>
                                    <p:set>
                                      <p:cBhvr>
                                        <p:cTn id="94" dur="100" fill="hold"/>
                                        <p:tgtEl>
                                          <p:spTgt spid="15"/>
                                        </p:tgtEl>
                                        <p:attrNameLst>
                                          <p:attrName>fill.type</p:attrName>
                                        </p:attrNameLst>
                                      </p:cBhvr>
                                      <p:to>
                                        <p:strVal val="solid"/>
                                      </p:to>
                                    </p:set>
                                    <p:set>
                                      <p:cBhvr>
                                        <p:cTn id="95" dur="100" fill="hold"/>
                                        <p:tgtEl>
                                          <p:spTgt spid="15"/>
                                        </p:tgtEl>
                                        <p:attrNameLst>
                                          <p:attrName>fill.on</p:attrName>
                                        </p:attrNameLst>
                                      </p:cBhvr>
                                      <p:to>
                                        <p:strVal val="true"/>
                                      </p:to>
                                    </p:set>
                                    <p:animRot by="120000">
                                      <p:cBhvr>
                                        <p:cTn id="96" dur="100" fill="hold">
                                          <p:stCondLst>
                                            <p:cond delay="0"/>
                                          </p:stCondLst>
                                        </p:cTn>
                                        <p:tgtEl>
                                          <p:spTgt spid="15"/>
                                        </p:tgtEl>
                                        <p:attrNameLst>
                                          <p:attrName>r</p:attrName>
                                        </p:attrNameLst>
                                      </p:cBhvr>
                                    </p:animRot>
                                    <p:animRot by="-240000">
                                      <p:cBhvr>
                                        <p:cTn id="97" dur="200" fill="hold">
                                          <p:stCondLst>
                                            <p:cond delay="200"/>
                                          </p:stCondLst>
                                        </p:cTn>
                                        <p:tgtEl>
                                          <p:spTgt spid="15"/>
                                        </p:tgtEl>
                                        <p:attrNameLst>
                                          <p:attrName>r</p:attrName>
                                        </p:attrNameLst>
                                      </p:cBhvr>
                                    </p:animRot>
                                    <p:animRot by="240000">
                                      <p:cBhvr>
                                        <p:cTn id="98" dur="200" fill="hold">
                                          <p:stCondLst>
                                            <p:cond delay="400"/>
                                          </p:stCondLst>
                                        </p:cTn>
                                        <p:tgtEl>
                                          <p:spTgt spid="15"/>
                                        </p:tgtEl>
                                        <p:attrNameLst>
                                          <p:attrName>r</p:attrName>
                                        </p:attrNameLst>
                                      </p:cBhvr>
                                    </p:animRot>
                                    <p:animRot by="-240000">
                                      <p:cBhvr>
                                        <p:cTn id="99" dur="200" fill="hold">
                                          <p:stCondLst>
                                            <p:cond delay="600"/>
                                          </p:stCondLst>
                                        </p:cTn>
                                        <p:tgtEl>
                                          <p:spTgt spid="15"/>
                                        </p:tgtEl>
                                        <p:attrNameLst>
                                          <p:attrName>r</p:attrName>
                                        </p:attrNameLst>
                                      </p:cBhvr>
                                    </p:animRot>
                                    <p:animRot by="120000">
                                      <p:cBhvr>
                                        <p:cTn id="100" dur="200" fill="hold">
                                          <p:stCondLst>
                                            <p:cond delay="800"/>
                                          </p:stCondLst>
                                        </p:cTn>
                                        <p:tgtEl>
                                          <p:spTgt spid="15"/>
                                        </p:tgtEl>
                                        <p:attrNameLst>
                                          <p:attrName>r</p:attrName>
                                        </p:attrNameLst>
                                      </p:cBhvr>
                                    </p:animRot>
                                  </p:childTnLst>
                                  <p:subTnLst>
                                    <p:audio>
                                      <p:cMediaNode>
                                        <p:cTn display="0" masterRel="sameClick">
                                          <p:stCondLst>
                                            <p:cond evt="begin" delay="0">
                                              <p:tn val="91"/>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15"/>
                  </p:tgtEl>
                </p:cond>
              </p:nextCondLst>
            </p:seq>
            <p:seq concurrent="1" nextAc="seek">
              <p:cTn id="101" restart="whenNotActive" fill="hold" evtFilter="cancelBubble" nodeType="interactiveSeq">
                <p:stCondLst>
                  <p:cond evt="onClick" delay="0">
                    <p:tgtEl>
                      <p:spTgt spid="19"/>
                    </p:tgtEl>
                  </p:cond>
                </p:stCondLst>
                <p:endSync evt="end" delay="0">
                  <p:rtn val="all"/>
                </p:endSync>
                <p:childTnLst>
                  <p:par>
                    <p:cTn id="102" fill="hold">
                      <p:stCondLst>
                        <p:cond delay="0"/>
                      </p:stCondLst>
                      <p:childTnLst>
                        <p:par>
                          <p:cTn id="103" fill="hold">
                            <p:stCondLst>
                              <p:cond delay="0"/>
                            </p:stCondLst>
                            <p:childTnLst>
                              <p:par>
                                <p:cTn id="104" presetID="1" presetClass="emph" presetSubtype="2" fill="hold" grpId="0" nodeType="clickEffect">
                                  <p:stCondLst>
                                    <p:cond delay="0"/>
                                  </p:stCondLst>
                                  <p:childTnLst>
                                    <p:animClr clrSpc="rgb">
                                      <p:cBhvr>
                                        <p:cTn id="105" dur="1000" fill="hold"/>
                                        <p:tgtEl>
                                          <p:spTgt spid="19"/>
                                        </p:tgtEl>
                                        <p:attrNameLst>
                                          <p:attrName>fillcolor</p:attrName>
                                        </p:attrNameLst>
                                      </p:cBhvr>
                                      <p:to>
                                        <a:srgbClr val="FFFF66"/>
                                      </p:to>
                                    </p:animClr>
                                    <p:set>
                                      <p:cBhvr>
                                        <p:cTn id="106" dur="1000" fill="hold"/>
                                        <p:tgtEl>
                                          <p:spTgt spid="19"/>
                                        </p:tgtEl>
                                        <p:attrNameLst>
                                          <p:attrName>fill.type</p:attrName>
                                        </p:attrNameLst>
                                      </p:cBhvr>
                                      <p:to>
                                        <p:strVal val="solid"/>
                                      </p:to>
                                    </p:set>
                                    <p:set>
                                      <p:cBhvr>
                                        <p:cTn id="107" dur="1000" fill="hold"/>
                                        <p:tgtEl>
                                          <p:spTgt spid="19"/>
                                        </p:tgtEl>
                                        <p:attrNameLst>
                                          <p:attrName>fill.on</p:attrName>
                                        </p:attrNameLst>
                                      </p:cBhvr>
                                      <p:to>
                                        <p:strVal val="true"/>
                                      </p:to>
                                    </p:set>
                                  </p:childTnLst>
                                  <p:subTnLst>
                                    <p:audio>
                                      <p:cMediaNode>
                                        <p:cTn display="0" masterRel="sameClick">
                                          <p:stCondLst>
                                            <p:cond evt="begin" delay="0">
                                              <p:tn val="104"/>
                                            </p:cond>
                                          </p:stCondLst>
                                          <p:endCondLst>
                                            <p:cond evt="onStopAudio" delay="0">
                                              <p:tgtEl>
                                                <p:sldTgt/>
                                              </p:tgtEl>
                                            </p:cond>
                                          </p:endCondLst>
                                        </p:cTn>
                                        <p:tgtEl>
                                          <p:sndTgt r:embed="rId3" name="clochette.wav"/>
                                        </p:tgtEl>
                                      </p:cMediaNode>
                                    </p:audio>
                                  </p:subTnLst>
                                </p:cTn>
                              </p:par>
                              <p:par>
                                <p:cTn id="108" presetID="1" presetClass="exit" presetSubtype="0" fill="hold" grpId="2" nodeType="withEffect">
                                  <p:stCondLst>
                                    <p:cond delay="0"/>
                                  </p:stCondLst>
                                  <p:childTnLst>
                                    <p:set>
                                      <p:cBhvr>
                                        <p:cTn id="109" dur="1" fill="hold">
                                          <p:stCondLst>
                                            <p:cond delay="0"/>
                                          </p:stCondLst>
                                        </p:cTn>
                                        <p:tgtEl>
                                          <p:spTgt spid="15"/>
                                        </p:tgtEl>
                                        <p:attrNameLst>
                                          <p:attrName>style.visibility</p:attrName>
                                        </p:attrNameLst>
                                      </p:cBhvr>
                                      <p:to>
                                        <p:strVal val="hidden"/>
                                      </p:to>
                                    </p:set>
                                  </p:childTnLst>
                                </p:cTn>
                              </p:par>
                              <p:par>
                                <p:cTn id="110" presetID="1" presetClass="exit" presetSubtype="0" fill="hold" grpId="0" nodeType="withEffect">
                                  <p:stCondLst>
                                    <p:cond delay="0"/>
                                  </p:stCondLst>
                                  <p:childTnLst>
                                    <p:set>
                                      <p:cBhvr>
                                        <p:cTn id="111" dur="1" fill="hold">
                                          <p:stCondLst>
                                            <p:cond delay="0"/>
                                          </p:stCondLst>
                                        </p:cTn>
                                        <p:tgtEl>
                                          <p:spTgt spid="20"/>
                                        </p:tgtEl>
                                        <p:attrNameLst>
                                          <p:attrName>style.visibility</p:attrName>
                                        </p:attrNameLst>
                                      </p:cBhvr>
                                      <p:to>
                                        <p:strVal val="hidden"/>
                                      </p:to>
                                    </p:set>
                                  </p:childTnLst>
                                </p:cTn>
                              </p:par>
                              <p:par>
                                <p:cTn id="112" presetID="64" presetClass="path" presetSubtype="0" accel="50000" decel="50000" fill="hold" grpId="1" nodeType="withEffect">
                                  <p:stCondLst>
                                    <p:cond delay="0"/>
                                  </p:stCondLst>
                                  <p:childTnLst>
                                    <p:animMotion origin="layout" path="M 0 -4.59759E-6 L 0 -0.11679 " pathEditMode="relative" rAng="0" ptsTypes="AA">
                                      <p:cBhvr>
                                        <p:cTn id="113" dur="500" fill="hold"/>
                                        <p:tgtEl>
                                          <p:spTgt spid="19"/>
                                        </p:tgtEl>
                                        <p:attrNameLst>
                                          <p:attrName>ppt_x</p:attrName>
                                          <p:attrName>ppt_y</p:attrName>
                                        </p:attrNameLst>
                                      </p:cBhvr>
                                      <p:rCtr x="0" y="-59"/>
                                    </p:animMotion>
                                  </p:childTnLst>
                                </p:cTn>
                              </p:par>
                              <p:par>
                                <p:cTn id="114" presetID="34" presetClass="entr" presetSubtype="0" fill="hold" nodeType="withEffect">
                                  <p:stCondLst>
                                    <p:cond delay="0"/>
                                  </p:stCondLst>
                                  <p:childTnLst>
                                    <p:set>
                                      <p:cBhvr>
                                        <p:cTn id="115" dur="1" fill="hold">
                                          <p:stCondLst>
                                            <p:cond delay="0"/>
                                          </p:stCondLst>
                                        </p:cTn>
                                        <p:tgtEl>
                                          <p:spTgt spid="18"/>
                                        </p:tgtEl>
                                        <p:attrNameLst>
                                          <p:attrName>style.visibility</p:attrName>
                                        </p:attrNameLst>
                                      </p:cBhvr>
                                      <p:to>
                                        <p:strVal val="visible"/>
                                      </p:to>
                                    </p:set>
                                    <p:anim from="(-#ppt_w/2)" to="(#ppt_x)" calcmode="lin" valueType="num">
                                      <p:cBhvr>
                                        <p:cTn id="116" dur="600" fill="hold">
                                          <p:stCondLst>
                                            <p:cond delay="0"/>
                                          </p:stCondLst>
                                        </p:cTn>
                                        <p:tgtEl>
                                          <p:spTgt spid="18"/>
                                        </p:tgtEl>
                                        <p:attrNameLst>
                                          <p:attrName>ppt_x</p:attrName>
                                        </p:attrNameLst>
                                      </p:cBhvr>
                                    </p:anim>
                                    <p:anim from="0" to="-1.0" calcmode="lin" valueType="num">
                                      <p:cBhvr>
                                        <p:cTn id="117" dur="200" decel="50000" autoRev="1" fill="hold">
                                          <p:stCondLst>
                                            <p:cond delay="600"/>
                                          </p:stCondLst>
                                        </p:cTn>
                                        <p:tgtEl>
                                          <p:spTgt spid="18"/>
                                        </p:tgtEl>
                                        <p:attrNameLst>
                                          <p:attrName>xshear</p:attrName>
                                        </p:attrNameLst>
                                      </p:cBhvr>
                                    </p:anim>
                                    <p:animScale>
                                      <p:cBhvr>
                                        <p:cTn id="118" dur="200" decel="100000" autoRev="1" fill="hold">
                                          <p:stCondLst>
                                            <p:cond delay="600"/>
                                          </p:stCondLst>
                                        </p:cTn>
                                        <p:tgtEl>
                                          <p:spTgt spid="18"/>
                                        </p:tgtEl>
                                      </p:cBhvr>
                                      <p:from x="100000" y="100000"/>
                                      <p:to x="80000" y="100000"/>
                                    </p:animScale>
                                    <p:anim by="(#ppt_h/3+#ppt_w*0.1)" calcmode="lin" valueType="num">
                                      <p:cBhvr additive="sum">
                                        <p:cTn id="119" dur="200" decel="100000" autoRev="1" fill="hold">
                                          <p:stCondLst>
                                            <p:cond delay="600"/>
                                          </p:stCondLst>
                                        </p:cTn>
                                        <p:tgtEl>
                                          <p:spTgt spid="18"/>
                                        </p:tgtEl>
                                        <p:attrNameLst>
                                          <p:attrName>ppt_x</p:attrName>
                                        </p:attrNameLst>
                                      </p:cBhvr>
                                    </p:anim>
                                  </p:childTnLst>
                                </p:cTn>
                              </p:par>
                            </p:childTnLst>
                          </p:cTn>
                        </p:par>
                      </p:childTnLst>
                    </p:cTn>
                  </p:par>
                </p:childTnLst>
              </p:cTn>
              <p:nextCondLst>
                <p:cond evt="onClick" delay="0">
                  <p:tgtEl>
                    <p:spTgt spid="19"/>
                  </p:tgtEl>
                </p:cond>
              </p:nextCondLst>
            </p:seq>
            <p:seq concurrent="1" nextAc="seek">
              <p:cTn id="120" restart="whenNotActive" fill="hold" evtFilter="cancelBubble" nodeType="interactiveSeq">
                <p:stCondLst>
                  <p:cond evt="onClick" delay="0">
                    <p:tgtEl>
                      <p:spTgt spid="20"/>
                    </p:tgtEl>
                  </p:cond>
                </p:stCondLst>
                <p:endSync evt="end" delay="0">
                  <p:rtn val="all"/>
                </p:endSync>
                <p:childTnLst>
                  <p:par>
                    <p:cTn id="121" fill="hold">
                      <p:stCondLst>
                        <p:cond delay="0"/>
                      </p:stCondLst>
                      <p:childTnLst>
                        <p:par>
                          <p:cTn id="122" fill="hold">
                            <p:stCondLst>
                              <p:cond delay="0"/>
                            </p:stCondLst>
                            <p:childTnLst>
                              <p:par>
                                <p:cTn id="123" presetID="32" presetClass="emph" presetSubtype="0" fill="remove" nodeType="clickEffect">
                                  <p:stCondLst>
                                    <p:cond delay="0"/>
                                  </p:stCondLst>
                                  <p:childTnLst>
                                    <p:animClr clrSpc="rgb">
                                      <p:cBhvr override="childStyle">
                                        <p:cTn id="124" dur="100" fill="hold"/>
                                        <p:tgtEl>
                                          <p:spTgt spid="20"/>
                                        </p:tgtEl>
                                        <p:attrNameLst>
                                          <p:attrName>style.color</p:attrName>
                                        </p:attrNameLst>
                                      </p:cBhvr>
                                      <p:to>
                                        <a:srgbClr val="FF9966"/>
                                      </p:to>
                                    </p:animClr>
                                    <p:animClr clrSpc="rgb">
                                      <p:cBhvr>
                                        <p:cTn id="125" dur="100" fill="hold"/>
                                        <p:tgtEl>
                                          <p:spTgt spid="20"/>
                                        </p:tgtEl>
                                        <p:attrNameLst>
                                          <p:attrName>fillcolor</p:attrName>
                                        </p:attrNameLst>
                                      </p:cBhvr>
                                      <p:to>
                                        <a:srgbClr val="FF9966"/>
                                      </p:to>
                                    </p:animClr>
                                    <p:set>
                                      <p:cBhvr>
                                        <p:cTn id="126" dur="100" fill="hold"/>
                                        <p:tgtEl>
                                          <p:spTgt spid="20"/>
                                        </p:tgtEl>
                                        <p:attrNameLst>
                                          <p:attrName>fill.type</p:attrName>
                                        </p:attrNameLst>
                                      </p:cBhvr>
                                      <p:to>
                                        <p:strVal val="solid"/>
                                      </p:to>
                                    </p:set>
                                    <p:set>
                                      <p:cBhvr>
                                        <p:cTn id="127" dur="100" fill="hold"/>
                                        <p:tgtEl>
                                          <p:spTgt spid="20"/>
                                        </p:tgtEl>
                                        <p:attrNameLst>
                                          <p:attrName>fill.on</p:attrName>
                                        </p:attrNameLst>
                                      </p:cBhvr>
                                      <p:to>
                                        <p:strVal val="true"/>
                                      </p:to>
                                    </p:set>
                                    <p:animRot by="120000">
                                      <p:cBhvr>
                                        <p:cTn id="128" dur="100" fill="hold">
                                          <p:stCondLst>
                                            <p:cond delay="0"/>
                                          </p:stCondLst>
                                        </p:cTn>
                                        <p:tgtEl>
                                          <p:spTgt spid="20"/>
                                        </p:tgtEl>
                                        <p:attrNameLst>
                                          <p:attrName>r</p:attrName>
                                        </p:attrNameLst>
                                      </p:cBhvr>
                                    </p:animRot>
                                    <p:animRot by="-240000">
                                      <p:cBhvr>
                                        <p:cTn id="129" dur="200" fill="hold">
                                          <p:stCondLst>
                                            <p:cond delay="200"/>
                                          </p:stCondLst>
                                        </p:cTn>
                                        <p:tgtEl>
                                          <p:spTgt spid="20"/>
                                        </p:tgtEl>
                                        <p:attrNameLst>
                                          <p:attrName>r</p:attrName>
                                        </p:attrNameLst>
                                      </p:cBhvr>
                                    </p:animRot>
                                    <p:animRot by="240000">
                                      <p:cBhvr>
                                        <p:cTn id="130" dur="200" fill="hold">
                                          <p:stCondLst>
                                            <p:cond delay="400"/>
                                          </p:stCondLst>
                                        </p:cTn>
                                        <p:tgtEl>
                                          <p:spTgt spid="20"/>
                                        </p:tgtEl>
                                        <p:attrNameLst>
                                          <p:attrName>r</p:attrName>
                                        </p:attrNameLst>
                                      </p:cBhvr>
                                    </p:animRot>
                                    <p:animRot by="-240000">
                                      <p:cBhvr>
                                        <p:cTn id="131" dur="200" fill="hold">
                                          <p:stCondLst>
                                            <p:cond delay="600"/>
                                          </p:stCondLst>
                                        </p:cTn>
                                        <p:tgtEl>
                                          <p:spTgt spid="20"/>
                                        </p:tgtEl>
                                        <p:attrNameLst>
                                          <p:attrName>r</p:attrName>
                                        </p:attrNameLst>
                                      </p:cBhvr>
                                    </p:animRot>
                                    <p:animRot by="120000">
                                      <p:cBhvr>
                                        <p:cTn id="132" dur="200" fill="hold">
                                          <p:stCondLst>
                                            <p:cond delay="800"/>
                                          </p:stCondLst>
                                        </p:cTn>
                                        <p:tgtEl>
                                          <p:spTgt spid="20"/>
                                        </p:tgtEl>
                                        <p:attrNameLst>
                                          <p:attrName>r</p:attrName>
                                        </p:attrNameLst>
                                      </p:cBhvr>
                                    </p:animRot>
                                  </p:childTnLst>
                                  <p:subTnLst>
                                    <p:audio>
                                      <p:cMediaNode>
                                        <p:cTn display="0" masterRel="sameClick">
                                          <p:stCondLst>
                                            <p:cond evt="begin" delay="0">
                                              <p:tn val="123"/>
                                            </p:cond>
                                          </p:stCondLst>
                                          <p:endCondLst>
                                            <p:cond evt="onStopAudio" delay="0">
                                              <p:tgtEl>
                                                <p:sldTgt/>
                                              </p:tgtEl>
                                            </p:cond>
                                          </p:endCondLst>
                                        </p:cTn>
                                        <p:tgtEl>
                                          <p:sndTgt r:embed="rId2" name="suction.wav" builtIn="1"/>
                                        </p:tgtEl>
                                      </p:cMediaNode>
                                    </p:audio>
                                  </p:subTnLst>
                                </p:cTn>
                              </p:par>
                            </p:childTnLst>
                          </p:cTn>
                        </p:par>
                      </p:childTnLst>
                    </p:cTn>
                  </p:par>
                </p:childTnLst>
              </p:cTn>
              <p:nextCondLst>
                <p:cond evt="onClick" delay="0">
                  <p:tgtEl>
                    <p:spTgt spid="20"/>
                  </p:tgtEl>
                </p:cond>
              </p:nextCondLst>
            </p:seq>
          </p:childTnLst>
        </p:cTn>
      </p:par>
    </p:tnLst>
    <p:bldLst>
      <p:bldP spid="10" grpId="0" animBg="1"/>
      <p:bldP spid="10" grpId="1" animBg="1"/>
      <p:bldP spid="10" grpId="2" animBg="1"/>
      <p:bldP spid="11" grpId="0" animBg="1"/>
      <p:bldP spid="13" grpId="0" animBg="1"/>
      <p:bldP spid="13" grpId="1" animBg="1"/>
      <p:bldP spid="13" grpId="2" animBg="1"/>
      <p:bldP spid="21" grpId="0" animBg="1"/>
      <p:bldP spid="21" grpId="1" animBg="1"/>
      <p:bldP spid="22" grpId="0" animBg="1"/>
      <p:bldP spid="14" grpId="0" animBg="1"/>
      <p:bldP spid="15" grpId="0" animBg="1"/>
      <p:bldP spid="15" grpId="1" animBg="1"/>
      <p:bldP spid="15" grpId="2" animBg="1"/>
      <p:bldP spid="19" grpId="0" animBg="1"/>
      <p:bldP spid="19" grpId="1" animBg="1"/>
      <p:bldP spid="20"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8167</TotalTime>
  <Words>11142</Words>
  <Application>Microsoft Office PowerPoint</Application>
  <PresentationFormat>Affichage à l'écran (4:3)</PresentationFormat>
  <Paragraphs>1365</Paragraphs>
  <Slides>154</Slides>
  <Notes>0</Notes>
  <HiddenSlides>0</HiddenSlides>
  <MMClips>0</MMClips>
  <ScaleCrop>false</ScaleCrop>
  <HeadingPairs>
    <vt:vector size="4" baseType="variant">
      <vt:variant>
        <vt:lpstr>Thème</vt:lpstr>
      </vt:variant>
      <vt:variant>
        <vt:i4>1</vt:i4>
      </vt:variant>
      <vt:variant>
        <vt:lpstr>Titres des diapositives</vt:lpstr>
      </vt:variant>
      <vt:variant>
        <vt:i4>154</vt:i4>
      </vt:variant>
    </vt:vector>
  </HeadingPairs>
  <TitlesOfParts>
    <vt:vector size="155"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lpstr>Diapositive 39</vt:lpstr>
      <vt:lpstr>Diapositive 40</vt:lpstr>
      <vt:lpstr>Diapositive 41</vt:lpstr>
      <vt:lpstr>Diapositive 42</vt:lpstr>
      <vt:lpstr>Diapositive 43</vt:lpstr>
      <vt:lpstr>Diapositive 44</vt:lpstr>
      <vt:lpstr>Diapositive 45</vt:lpstr>
      <vt:lpstr>Diapositive 46</vt:lpstr>
      <vt:lpstr>Diapositive 47</vt:lpstr>
      <vt:lpstr>Diapositive 48</vt:lpstr>
      <vt:lpstr>Diapositive 49</vt:lpstr>
      <vt:lpstr>Diapositive 50</vt:lpstr>
      <vt:lpstr>Diapositive 51</vt:lpstr>
      <vt:lpstr>Diapositive 52</vt:lpstr>
      <vt:lpstr>Diapositive 53</vt:lpstr>
      <vt:lpstr>Diapositive 54</vt:lpstr>
      <vt:lpstr>Diapositive 55</vt:lpstr>
      <vt:lpstr>Diapositive 56</vt:lpstr>
      <vt:lpstr>Diapositive 57</vt:lpstr>
      <vt:lpstr>Diapositive 58</vt:lpstr>
      <vt:lpstr>Diapositive 59</vt:lpstr>
      <vt:lpstr>Diapositive 60</vt:lpstr>
      <vt:lpstr>Diapositive 61</vt:lpstr>
      <vt:lpstr>Diapositive 62</vt:lpstr>
      <vt:lpstr>Diapositive 63</vt:lpstr>
      <vt:lpstr>Diapositive 64</vt:lpstr>
      <vt:lpstr>Diapositive 65</vt:lpstr>
      <vt:lpstr>Diapositive 66</vt:lpstr>
      <vt:lpstr>Diapositive 67</vt:lpstr>
      <vt:lpstr>Diapositive 68</vt:lpstr>
      <vt:lpstr>Diapositive 69</vt:lpstr>
      <vt:lpstr>Diapositive 70</vt:lpstr>
      <vt:lpstr>Diapositive 71</vt:lpstr>
      <vt:lpstr>Diapositive 72</vt:lpstr>
      <vt:lpstr>Diapositive 73</vt:lpstr>
      <vt:lpstr>Diapositive 74</vt:lpstr>
      <vt:lpstr>Diapositive 75</vt:lpstr>
      <vt:lpstr>Diapositive 76</vt:lpstr>
      <vt:lpstr>Diapositive 77</vt:lpstr>
      <vt:lpstr>Diapositive 78</vt:lpstr>
      <vt:lpstr>Diapositive 79</vt:lpstr>
      <vt:lpstr>Diapositive 80</vt:lpstr>
      <vt:lpstr>Diapositive 81</vt:lpstr>
      <vt:lpstr>Diapositive 82</vt:lpstr>
      <vt:lpstr>Diapositive 83</vt:lpstr>
      <vt:lpstr>Diapositive 84</vt:lpstr>
      <vt:lpstr>Diapositive 85</vt:lpstr>
      <vt:lpstr>Diapositive 86</vt:lpstr>
      <vt:lpstr>Diapositive 87</vt:lpstr>
      <vt:lpstr>Diapositive 88</vt:lpstr>
      <vt:lpstr>Diapositive 89</vt:lpstr>
      <vt:lpstr>Diapositive 90</vt:lpstr>
      <vt:lpstr>Diapositive 91</vt:lpstr>
      <vt:lpstr>Diapositive 92</vt:lpstr>
      <vt:lpstr>Diapositive 93</vt:lpstr>
      <vt:lpstr>Diapositive 94</vt:lpstr>
      <vt:lpstr>Diapositive 95</vt:lpstr>
      <vt:lpstr>Diapositive 96</vt:lpstr>
      <vt:lpstr>Diapositive 97</vt:lpstr>
      <vt:lpstr>Diapositive 98</vt:lpstr>
      <vt:lpstr>Diapositive 99</vt:lpstr>
      <vt:lpstr>Diapositive 100</vt:lpstr>
      <vt:lpstr>Diapositive 101</vt:lpstr>
      <vt:lpstr>Diapositive 102</vt:lpstr>
      <vt:lpstr>Diapositive 103</vt:lpstr>
      <vt:lpstr>Diapositive 104</vt:lpstr>
      <vt:lpstr>Diapositive 105</vt:lpstr>
      <vt:lpstr>Diapositive 106</vt:lpstr>
      <vt:lpstr>Diapositive 107</vt:lpstr>
      <vt:lpstr>Diapositive 108</vt:lpstr>
      <vt:lpstr>Diapositive 109</vt:lpstr>
      <vt:lpstr>Diapositive 110</vt:lpstr>
      <vt:lpstr>Diapositive 111</vt:lpstr>
      <vt:lpstr>Diapositive 112</vt:lpstr>
      <vt:lpstr>Diapositive 113</vt:lpstr>
      <vt:lpstr>Diapositive 114</vt:lpstr>
      <vt:lpstr>Diapositive 115</vt:lpstr>
      <vt:lpstr>Diapositive 116</vt:lpstr>
      <vt:lpstr>Diapositive 117</vt:lpstr>
      <vt:lpstr>Diapositive 118</vt:lpstr>
      <vt:lpstr>Diapositive 119</vt:lpstr>
      <vt:lpstr>Diapositive 120</vt:lpstr>
      <vt:lpstr>Diapositive 121</vt:lpstr>
      <vt:lpstr>Diapositive 122</vt:lpstr>
      <vt:lpstr>Diapositive 123</vt:lpstr>
      <vt:lpstr>Diapositive 124</vt:lpstr>
      <vt:lpstr>Diapositive 125</vt:lpstr>
      <vt:lpstr>Diapositive 126</vt:lpstr>
      <vt:lpstr>Diapositive 127</vt:lpstr>
      <vt:lpstr>Diapositive 128</vt:lpstr>
      <vt:lpstr>Diapositive 129</vt:lpstr>
      <vt:lpstr>Diapositive 130</vt:lpstr>
      <vt:lpstr>Diapositive 131</vt:lpstr>
      <vt:lpstr>Diapositive 132</vt:lpstr>
      <vt:lpstr>Diapositive 133</vt:lpstr>
      <vt:lpstr>Diapositive 134</vt:lpstr>
      <vt:lpstr>Diapositive 135</vt:lpstr>
      <vt:lpstr>Diapositive 136</vt:lpstr>
      <vt:lpstr>Diapositive 137</vt:lpstr>
      <vt:lpstr>Diapositive 138</vt:lpstr>
      <vt:lpstr>Diapositive 139</vt:lpstr>
      <vt:lpstr>Diapositive 140</vt:lpstr>
      <vt:lpstr>Diapositive 141</vt:lpstr>
      <vt:lpstr>Diapositive 142</vt:lpstr>
      <vt:lpstr>Diapositive 143</vt:lpstr>
      <vt:lpstr>Diapositive 144</vt:lpstr>
      <vt:lpstr>Diapositive 145</vt:lpstr>
      <vt:lpstr>Diapositive 146</vt:lpstr>
      <vt:lpstr>Diapositive 147</vt:lpstr>
      <vt:lpstr>Diapositive 148</vt:lpstr>
      <vt:lpstr>Diapositive 149</vt:lpstr>
      <vt:lpstr>Diapositive 150</vt:lpstr>
      <vt:lpstr>Diapositive 151</vt:lpstr>
      <vt:lpstr>Diapositive 152</vt:lpstr>
      <vt:lpstr>Diapositive 153</vt:lpstr>
      <vt:lpstr>Diapositive 154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Eve</dc:creator>
  <cp:lastModifiedBy>Eve</cp:lastModifiedBy>
  <cp:revision>655</cp:revision>
  <dcterms:created xsi:type="dcterms:W3CDTF">2009-02-10T18:47:16Z</dcterms:created>
  <dcterms:modified xsi:type="dcterms:W3CDTF">2009-04-05T15:17:17Z</dcterms:modified>
</cp:coreProperties>
</file>