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ppt/slides/slide153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s/slide139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7"/>
  </p:notesMasterIdLst>
  <p:sldIdLst>
    <p:sldId id="257" r:id="rId2"/>
    <p:sldId id="440" r:id="rId3"/>
    <p:sldId id="442" r:id="rId4"/>
    <p:sldId id="453" r:id="rId5"/>
    <p:sldId id="443" r:id="rId6"/>
    <p:sldId id="444" r:id="rId7"/>
    <p:sldId id="449" r:id="rId8"/>
    <p:sldId id="450" r:id="rId9"/>
    <p:sldId id="451" r:id="rId10"/>
    <p:sldId id="452" r:id="rId11"/>
    <p:sldId id="445" r:id="rId12"/>
    <p:sldId id="446" r:id="rId13"/>
    <p:sldId id="456" r:id="rId14"/>
    <p:sldId id="455" r:id="rId15"/>
    <p:sldId id="454" r:id="rId16"/>
    <p:sldId id="447" r:id="rId17"/>
    <p:sldId id="448" r:id="rId18"/>
    <p:sldId id="441" r:id="rId19"/>
    <p:sldId id="439" r:id="rId20"/>
    <p:sldId id="438" r:id="rId21"/>
    <p:sldId id="462" r:id="rId22"/>
    <p:sldId id="463" r:id="rId23"/>
    <p:sldId id="465" r:id="rId24"/>
    <p:sldId id="464" r:id="rId25"/>
    <p:sldId id="468" r:id="rId26"/>
    <p:sldId id="466" r:id="rId27"/>
    <p:sldId id="467" r:id="rId28"/>
    <p:sldId id="469" r:id="rId29"/>
    <p:sldId id="471" r:id="rId30"/>
    <p:sldId id="472" r:id="rId31"/>
    <p:sldId id="473" r:id="rId32"/>
    <p:sldId id="457" r:id="rId33"/>
    <p:sldId id="458" r:id="rId34"/>
    <p:sldId id="460" r:id="rId35"/>
    <p:sldId id="459" r:id="rId36"/>
    <p:sldId id="476" r:id="rId37"/>
    <p:sldId id="474" r:id="rId38"/>
    <p:sldId id="487" r:id="rId39"/>
    <p:sldId id="477" r:id="rId40"/>
    <p:sldId id="475" r:id="rId41"/>
    <p:sldId id="488" r:id="rId42"/>
    <p:sldId id="470" r:id="rId43"/>
    <p:sldId id="489" r:id="rId44"/>
    <p:sldId id="490" r:id="rId45"/>
    <p:sldId id="491" r:id="rId46"/>
    <p:sldId id="492" r:id="rId47"/>
    <p:sldId id="481" r:id="rId48"/>
    <p:sldId id="486" r:id="rId49"/>
    <p:sldId id="482" r:id="rId50"/>
    <p:sldId id="497" r:id="rId51"/>
    <p:sldId id="496" r:id="rId52"/>
    <p:sldId id="498" r:id="rId53"/>
    <p:sldId id="499" r:id="rId54"/>
    <p:sldId id="500" r:id="rId55"/>
    <p:sldId id="501" r:id="rId56"/>
    <p:sldId id="502" r:id="rId57"/>
    <p:sldId id="504" r:id="rId58"/>
    <p:sldId id="507" r:id="rId59"/>
    <p:sldId id="503" r:id="rId60"/>
    <p:sldId id="505" r:id="rId61"/>
    <p:sldId id="506" r:id="rId62"/>
    <p:sldId id="495" r:id="rId63"/>
    <p:sldId id="494" r:id="rId64"/>
    <p:sldId id="493" r:id="rId65"/>
    <p:sldId id="512" r:id="rId66"/>
    <p:sldId id="513" r:id="rId67"/>
    <p:sldId id="511" r:id="rId68"/>
    <p:sldId id="514" r:id="rId69"/>
    <p:sldId id="515" r:id="rId70"/>
    <p:sldId id="516" r:id="rId71"/>
    <p:sldId id="518" r:id="rId72"/>
    <p:sldId id="517" r:id="rId73"/>
    <p:sldId id="519" r:id="rId74"/>
    <p:sldId id="523" r:id="rId75"/>
    <p:sldId id="520" r:id="rId76"/>
    <p:sldId id="524" r:id="rId77"/>
    <p:sldId id="509" r:id="rId78"/>
    <p:sldId id="510" r:id="rId79"/>
    <p:sldId id="508" r:id="rId80"/>
    <p:sldId id="528" r:id="rId81"/>
    <p:sldId id="530" r:id="rId82"/>
    <p:sldId id="531" r:id="rId83"/>
    <p:sldId id="533" r:id="rId84"/>
    <p:sldId id="529" r:id="rId85"/>
    <p:sldId id="534" r:id="rId86"/>
    <p:sldId id="532" r:id="rId87"/>
    <p:sldId id="541" r:id="rId88"/>
    <p:sldId id="542" r:id="rId89"/>
    <p:sldId id="540" r:id="rId90"/>
    <p:sldId id="535" r:id="rId91"/>
    <p:sldId id="539" r:id="rId92"/>
    <p:sldId id="544" r:id="rId93"/>
    <p:sldId id="543" r:id="rId94"/>
    <p:sldId id="545" r:id="rId95"/>
    <p:sldId id="546" r:id="rId96"/>
    <p:sldId id="549" r:id="rId97"/>
    <p:sldId id="552" r:id="rId98"/>
    <p:sldId id="547" r:id="rId99"/>
    <p:sldId id="548" r:id="rId100"/>
    <p:sldId id="559" r:id="rId101"/>
    <p:sldId id="551" r:id="rId102"/>
    <p:sldId id="555" r:id="rId103"/>
    <p:sldId id="554" r:id="rId104"/>
    <p:sldId id="558" r:id="rId105"/>
    <p:sldId id="560" r:id="rId106"/>
    <p:sldId id="561" r:id="rId107"/>
    <p:sldId id="562" r:id="rId108"/>
    <p:sldId id="564" r:id="rId109"/>
    <p:sldId id="568" r:id="rId110"/>
    <p:sldId id="563" r:id="rId111"/>
    <p:sldId id="565" r:id="rId112"/>
    <p:sldId id="569" r:id="rId113"/>
    <p:sldId id="572" r:id="rId114"/>
    <p:sldId id="570" r:id="rId115"/>
    <p:sldId id="571" r:id="rId116"/>
    <p:sldId id="574" r:id="rId117"/>
    <p:sldId id="566" r:id="rId118"/>
    <p:sldId id="573" r:id="rId119"/>
    <p:sldId id="567" r:id="rId120"/>
    <p:sldId id="576" r:id="rId121"/>
    <p:sldId id="575" r:id="rId122"/>
    <p:sldId id="577" r:id="rId123"/>
    <p:sldId id="579" r:id="rId124"/>
    <p:sldId id="578" r:id="rId125"/>
    <p:sldId id="580" r:id="rId126"/>
    <p:sldId id="582" r:id="rId127"/>
    <p:sldId id="584" r:id="rId128"/>
    <p:sldId id="583" r:id="rId129"/>
    <p:sldId id="586" r:id="rId130"/>
    <p:sldId id="585" r:id="rId131"/>
    <p:sldId id="589" r:id="rId132"/>
    <p:sldId id="588" r:id="rId133"/>
    <p:sldId id="595" r:id="rId134"/>
    <p:sldId id="592" r:id="rId135"/>
    <p:sldId id="591" r:id="rId136"/>
    <p:sldId id="581" r:id="rId137"/>
    <p:sldId id="527" r:id="rId138"/>
    <p:sldId id="526" r:id="rId139"/>
    <p:sldId id="611" r:id="rId140"/>
    <p:sldId id="601" r:id="rId141"/>
    <p:sldId id="600" r:id="rId142"/>
    <p:sldId id="612" r:id="rId143"/>
    <p:sldId id="525" r:id="rId144"/>
    <p:sldId id="603" r:id="rId145"/>
    <p:sldId id="604" r:id="rId146"/>
    <p:sldId id="606" r:id="rId147"/>
    <p:sldId id="613" r:id="rId148"/>
    <p:sldId id="607" r:id="rId149"/>
    <p:sldId id="609" r:id="rId150"/>
    <p:sldId id="599" r:id="rId151"/>
    <p:sldId id="614" r:id="rId152"/>
    <p:sldId id="259" r:id="rId153"/>
    <p:sldId id="596" r:id="rId154"/>
    <p:sldId id="597" r:id="rId155"/>
    <p:sldId id="598" r:id="rId156"/>
  </p:sldIdLst>
  <p:sldSz cx="9144000" cy="6858000" type="screen4x3"/>
  <p:notesSz cx="6858000" cy="91440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0DFF"/>
    <a:srgbClr val="660066"/>
    <a:srgbClr val="00CC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82" autoAdjust="0"/>
    <p:restoredTop sz="96000" autoAdjust="0"/>
  </p:normalViewPr>
  <p:slideViewPr>
    <p:cSldViewPr showGuides="1">
      <p:cViewPr>
        <p:scale>
          <a:sx n="70" d="100"/>
          <a:sy n="70" d="100"/>
        </p:scale>
        <p:origin x="-1092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6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05194-8CB2-400B-8555-5E5DF9D6C2C1}" type="datetimeFigureOut">
              <a:rPr lang="fr-FR" smtClean="0"/>
              <a:pPr/>
              <a:t>26/09/2009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C1FB7-DFDD-4EED-9625-D1D9C86113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C1FB7-DFDD-4EED-9625-D1D9C86113DB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E18B0-ABBB-45F1-A7CC-EEE64B23952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3A68F-EC67-45E0-8A9D-743164B1DC2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899C6-8351-49D2-9F9E-7A7355C7CBB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FD92E-8C60-4C19-9C04-95418384B55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F2FA6-337C-47C8-8119-1BC51E6A748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F2EE0-3711-40AB-AC80-B7BF0126289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908BF-1EF9-4721-8EFC-0CBED425CD9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0B1EF-52F7-42BA-80A7-F30E7249BD0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B402B-01D0-469B-9ACC-7C212A7BCC8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E6045-0510-4C3F-A953-27F3B684EA6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3C65B-F0D7-4729-A5AD-D9B472AE128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9B0B33-803E-463A-819F-4137E60A74E9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slide" Target="slide47.xml"/><Relationship Id="rId18" Type="http://schemas.openxmlformats.org/officeDocument/2006/relationships/image" Target="../media/image7.emf"/><Relationship Id="rId26" Type="http://schemas.openxmlformats.org/officeDocument/2006/relationships/audio" Target="../media/audio8.wav"/><Relationship Id="rId3" Type="http://schemas.openxmlformats.org/officeDocument/2006/relationships/image" Target="../media/image2.gif"/><Relationship Id="rId21" Type="http://schemas.openxmlformats.org/officeDocument/2006/relationships/image" Target="../media/image8.emf"/><Relationship Id="rId34" Type="http://schemas.openxmlformats.org/officeDocument/2006/relationships/audio" Target="../media/audio11.wav"/><Relationship Id="rId7" Type="http://schemas.openxmlformats.org/officeDocument/2006/relationships/slide" Target="slide17.xml"/><Relationship Id="rId12" Type="http://schemas.openxmlformats.org/officeDocument/2006/relationships/image" Target="../media/image5.emf"/><Relationship Id="rId17" Type="http://schemas.openxmlformats.org/officeDocument/2006/relationships/audio" Target="../media/audio5.wav"/><Relationship Id="rId25" Type="http://schemas.openxmlformats.org/officeDocument/2006/relationships/slide" Target="slide107.xml"/><Relationship Id="rId33" Type="http://schemas.openxmlformats.org/officeDocument/2006/relationships/image" Target="../media/image12.emf"/><Relationship Id="rId2" Type="http://schemas.openxmlformats.org/officeDocument/2006/relationships/image" Target="../media/image1.gif"/><Relationship Id="rId16" Type="http://schemas.openxmlformats.org/officeDocument/2006/relationships/slide" Target="slide62.xml"/><Relationship Id="rId20" Type="http://schemas.openxmlformats.org/officeDocument/2006/relationships/audio" Target="../media/audio6.wav"/><Relationship Id="rId29" Type="http://schemas.openxmlformats.org/officeDocument/2006/relationships/audio" Target="../media/audio9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11" Type="http://schemas.openxmlformats.org/officeDocument/2006/relationships/audio" Target="../media/audio3.wav"/><Relationship Id="rId24" Type="http://schemas.openxmlformats.org/officeDocument/2006/relationships/image" Target="../media/image9.emf"/><Relationship Id="rId32" Type="http://schemas.openxmlformats.org/officeDocument/2006/relationships/audio" Target="../media/audio10.wav"/><Relationship Id="rId5" Type="http://schemas.openxmlformats.org/officeDocument/2006/relationships/audio" Target="../media/audio1.wav"/><Relationship Id="rId15" Type="http://schemas.openxmlformats.org/officeDocument/2006/relationships/image" Target="../media/image6.emf"/><Relationship Id="rId23" Type="http://schemas.openxmlformats.org/officeDocument/2006/relationships/audio" Target="../media/audio7.wav"/><Relationship Id="rId28" Type="http://schemas.openxmlformats.org/officeDocument/2006/relationships/slide" Target="slide137.xml"/><Relationship Id="rId10" Type="http://schemas.openxmlformats.org/officeDocument/2006/relationships/slide" Target="slide32.xml"/><Relationship Id="rId19" Type="http://schemas.openxmlformats.org/officeDocument/2006/relationships/slide" Target="slide77.xml"/><Relationship Id="rId31" Type="http://schemas.openxmlformats.org/officeDocument/2006/relationships/slide" Target="slide122.xml"/><Relationship Id="rId4" Type="http://schemas.openxmlformats.org/officeDocument/2006/relationships/slide" Target="slide2.xml"/><Relationship Id="rId9" Type="http://schemas.openxmlformats.org/officeDocument/2006/relationships/image" Target="../media/image4.emf"/><Relationship Id="rId14" Type="http://schemas.openxmlformats.org/officeDocument/2006/relationships/audio" Target="../media/audio4.wav"/><Relationship Id="rId22" Type="http://schemas.openxmlformats.org/officeDocument/2006/relationships/slide" Target="slide92.xml"/><Relationship Id="rId27" Type="http://schemas.openxmlformats.org/officeDocument/2006/relationships/image" Target="../media/image10.emf"/><Relationship Id="rId30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4.wav"/><Relationship Id="rId7" Type="http://schemas.openxmlformats.org/officeDocument/2006/relationships/image" Target="../media/image22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2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3.emf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3.wav"/><Relationship Id="rId7" Type="http://schemas.openxmlformats.org/officeDocument/2006/relationships/image" Target="../media/image109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10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9.emf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4.wav"/><Relationship Id="rId7" Type="http://schemas.openxmlformats.org/officeDocument/2006/relationships/image" Target="../media/image110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11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9.emf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3.wav"/><Relationship Id="rId7" Type="http://schemas.openxmlformats.org/officeDocument/2006/relationships/image" Target="../media/image111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12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9.emf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4.wav"/><Relationship Id="rId7" Type="http://schemas.openxmlformats.org/officeDocument/2006/relationships/image" Target="../media/image112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13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9.emf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3.wav"/><Relationship Id="rId7" Type="http://schemas.openxmlformats.org/officeDocument/2006/relationships/image" Target="../media/image113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14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9.emf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3.wav"/><Relationship Id="rId7" Type="http://schemas.openxmlformats.org/officeDocument/2006/relationships/image" Target="../media/image114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15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9.emf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emf"/><Relationship Id="rId3" Type="http://schemas.openxmlformats.org/officeDocument/2006/relationships/audio" Target="../media/audio14.wav"/><Relationship Id="rId7" Type="http://schemas.openxmlformats.org/officeDocument/2006/relationships/audio" Target="../media/audio116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8.wav"/><Relationship Id="rId5" Type="http://schemas.openxmlformats.org/officeDocument/2006/relationships/slide" Target="slide152.xml"/><Relationship Id="rId10" Type="http://schemas.openxmlformats.org/officeDocument/2006/relationships/image" Target="../media/image9.emf"/><Relationship Id="rId4" Type="http://schemas.openxmlformats.org/officeDocument/2006/relationships/image" Target="../media/image14.emf"/><Relationship Id="rId9" Type="http://schemas.openxmlformats.org/officeDocument/2006/relationships/audio" Target="../media/audio7.wav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3.wav"/><Relationship Id="rId7" Type="http://schemas.openxmlformats.org/officeDocument/2006/relationships/image" Target="../media/image116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17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10.emf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4.wav"/><Relationship Id="rId7" Type="http://schemas.openxmlformats.org/officeDocument/2006/relationships/image" Target="../media/image117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18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10.emf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3.wav"/><Relationship Id="rId7" Type="http://schemas.openxmlformats.org/officeDocument/2006/relationships/image" Target="../media/image118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19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3.wav"/><Relationship Id="rId7" Type="http://schemas.openxmlformats.org/officeDocument/2006/relationships/image" Target="../media/image23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3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3.emf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3.wav"/><Relationship Id="rId7" Type="http://schemas.openxmlformats.org/officeDocument/2006/relationships/image" Target="../media/image119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20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10.emf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3.wav"/><Relationship Id="rId7" Type="http://schemas.openxmlformats.org/officeDocument/2006/relationships/image" Target="../media/image120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21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10.emf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3.wav"/><Relationship Id="rId7" Type="http://schemas.openxmlformats.org/officeDocument/2006/relationships/image" Target="../media/image121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22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10.emf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4.wav"/><Relationship Id="rId7" Type="http://schemas.openxmlformats.org/officeDocument/2006/relationships/image" Target="../media/image32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3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10.emf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3.wav"/><Relationship Id="rId7" Type="http://schemas.openxmlformats.org/officeDocument/2006/relationships/image" Target="../media/image122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23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10.emf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4.wav"/><Relationship Id="rId7" Type="http://schemas.openxmlformats.org/officeDocument/2006/relationships/image" Target="../media/image123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24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10.emf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3.wav"/><Relationship Id="rId7" Type="http://schemas.openxmlformats.org/officeDocument/2006/relationships/image" Target="../media/image124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25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10.emf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3.wav"/><Relationship Id="rId7" Type="http://schemas.openxmlformats.org/officeDocument/2006/relationships/image" Target="../media/image125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26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10.emf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3.wav"/><Relationship Id="rId7" Type="http://schemas.openxmlformats.org/officeDocument/2006/relationships/image" Target="../media/image126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27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10.emf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4.wav"/><Relationship Id="rId7" Type="http://schemas.openxmlformats.org/officeDocument/2006/relationships/image" Target="../media/image127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28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3.wav"/><Relationship Id="rId7" Type="http://schemas.openxmlformats.org/officeDocument/2006/relationships/image" Target="../media/image24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4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3.emf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4.wav"/><Relationship Id="rId7" Type="http://schemas.openxmlformats.org/officeDocument/2006/relationships/image" Target="../media/image128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29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10.emf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0.wav"/><Relationship Id="rId3" Type="http://schemas.openxmlformats.org/officeDocument/2006/relationships/audio" Target="../media/audio13.wav"/><Relationship Id="rId7" Type="http://schemas.openxmlformats.org/officeDocument/2006/relationships/audio" Target="../media/audio28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slide" Target="slide152.xml"/><Relationship Id="rId11" Type="http://schemas.openxmlformats.org/officeDocument/2006/relationships/image" Target="../media/image10.emf"/><Relationship Id="rId5" Type="http://schemas.openxmlformats.org/officeDocument/2006/relationships/audio" Target="../media/audio14.wav"/><Relationship Id="rId10" Type="http://schemas.openxmlformats.org/officeDocument/2006/relationships/audio" Target="../media/audio8.wav"/><Relationship Id="rId4" Type="http://schemas.openxmlformats.org/officeDocument/2006/relationships/image" Target="../media/image14.emf"/><Relationship Id="rId9" Type="http://schemas.openxmlformats.org/officeDocument/2006/relationships/image" Target="../media/image129.emf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13.wav"/><Relationship Id="rId7" Type="http://schemas.openxmlformats.org/officeDocument/2006/relationships/image" Target="../media/image130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31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12.emf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emf"/><Relationship Id="rId3" Type="http://schemas.openxmlformats.org/officeDocument/2006/relationships/audio" Target="../media/audio14.wav"/><Relationship Id="rId7" Type="http://schemas.openxmlformats.org/officeDocument/2006/relationships/audio" Target="../media/audio13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audio" Target="../media/audio13.wav"/><Relationship Id="rId4" Type="http://schemas.openxmlformats.org/officeDocument/2006/relationships/image" Target="../media/image14.emf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emf"/><Relationship Id="rId3" Type="http://schemas.openxmlformats.org/officeDocument/2006/relationships/audio" Target="../media/audio13.wav"/><Relationship Id="rId7" Type="http://schemas.openxmlformats.org/officeDocument/2006/relationships/audio" Target="../media/audio133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audio" Target="../media/audio14.wav"/><Relationship Id="rId4" Type="http://schemas.openxmlformats.org/officeDocument/2006/relationships/image" Target="../media/image14.emf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3" Type="http://schemas.openxmlformats.org/officeDocument/2006/relationships/audio" Target="../media/audio13.wav"/><Relationship Id="rId7" Type="http://schemas.openxmlformats.org/officeDocument/2006/relationships/audio" Target="../media/audio134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audio" Target="../media/audio14.wav"/><Relationship Id="rId4" Type="http://schemas.openxmlformats.org/officeDocument/2006/relationships/image" Target="../media/image14.emf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emf"/><Relationship Id="rId3" Type="http://schemas.openxmlformats.org/officeDocument/2006/relationships/audio" Target="../media/audio14.wav"/><Relationship Id="rId7" Type="http://schemas.openxmlformats.org/officeDocument/2006/relationships/audio" Target="../media/audio135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audio" Target="../media/audio13.wav"/><Relationship Id="rId4" Type="http://schemas.openxmlformats.org/officeDocument/2006/relationships/image" Target="../media/image14.emf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audio" Target="../media/audio136.wav"/><Relationship Id="rId7" Type="http://schemas.openxmlformats.org/officeDocument/2006/relationships/audio" Target="../media/audio14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audio" Target="../media/audio13.wav"/><Relationship Id="rId4" Type="http://schemas.openxmlformats.org/officeDocument/2006/relationships/image" Target="../media/image135.emf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emf"/><Relationship Id="rId3" Type="http://schemas.openxmlformats.org/officeDocument/2006/relationships/audio" Target="../media/audio13.wav"/><Relationship Id="rId7" Type="http://schemas.openxmlformats.org/officeDocument/2006/relationships/audio" Target="../media/audio137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audio" Target="../media/audio14.wav"/><Relationship Id="rId4" Type="http://schemas.openxmlformats.org/officeDocument/2006/relationships/image" Target="../media/image14.emf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emf"/><Relationship Id="rId3" Type="http://schemas.openxmlformats.org/officeDocument/2006/relationships/audio" Target="../media/audio13.wav"/><Relationship Id="rId7" Type="http://schemas.openxmlformats.org/officeDocument/2006/relationships/audio" Target="../media/audio138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audio" Target="../media/audio14.wav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3.wav"/><Relationship Id="rId7" Type="http://schemas.openxmlformats.org/officeDocument/2006/relationships/image" Target="../media/image25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5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3.emf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emf"/><Relationship Id="rId3" Type="http://schemas.openxmlformats.org/officeDocument/2006/relationships/audio" Target="../media/audio14.wav"/><Relationship Id="rId7" Type="http://schemas.openxmlformats.org/officeDocument/2006/relationships/audio" Target="../media/audio139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audio" Target="../media/audio13.wav"/><Relationship Id="rId4" Type="http://schemas.openxmlformats.org/officeDocument/2006/relationships/image" Target="../media/image14.emf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emf"/><Relationship Id="rId3" Type="http://schemas.openxmlformats.org/officeDocument/2006/relationships/audio" Target="../media/audio13.wav"/><Relationship Id="rId7" Type="http://schemas.openxmlformats.org/officeDocument/2006/relationships/audio" Target="../media/audio140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audio" Target="../media/audio14.wav"/><Relationship Id="rId4" Type="http://schemas.openxmlformats.org/officeDocument/2006/relationships/image" Target="../media/image14.emf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emf"/><Relationship Id="rId3" Type="http://schemas.openxmlformats.org/officeDocument/2006/relationships/audio" Target="../media/audio14.wav"/><Relationship Id="rId7" Type="http://schemas.openxmlformats.org/officeDocument/2006/relationships/audio" Target="../media/audio141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audio" Target="../media/audio13.wav"/><Relationship Id="rId4" Type="http://schemas.openxmlformats.org/officeDocument/2006/relationships/image" Target="../media/image14.emf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emf"/><Relationship Id="rId3" Type="http://schemas.openxmlformats.org/officeDocument/2006/relationships/audio" Target="../media/audio13.wav"/><Relationship Id="rId7" Type="http://schemas.openxmlformats.org/officeDocument/2006/relationships/audio" Target="../media/audio14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audio" Target="../media/audio14.wav"/><Relationship Id="rId4" Type="http://schemas.openxmlformats.org/officeDocument/2006/relationships/image" Target="../media/image14.emf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emf"/><Relationship Id="rId3" Type="http://schemas.openxmlformats.org/officeDocument/2006/relationships/audio" Target="../media/audio13.wav"/><Relationship Id="rId7" Type="http://schemas.openxmlformats.org/officeDocument/2006/relationships/audio" Target="../media/audio143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audio" Target="../media/audio14.wav"/><Relationship Id="rId4" Type="http://schemas.openxmlformats.org/officeDocument/2006/relationships/image" Target="../media/image14.emf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emf"/><Relationship Id="rId3" Type="http://schemas.openxmlformats.org/officeDocument/2006/relationships/audio" Target="../media/audio14.wav"/><Relationship Id="rId7" Type="http://schemas.openxmlformats.org/officeDocument/2006/relationships/audio" Target="../media/audio144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audio" Target="../media/audio13.wav"/><Relationship Id="rId4" Type="http://schemas.openxmlformats.org/officeDocument/2006/relationships/image" Target="../media/image14.emf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audio" Target="../media/audio13.wav"/><Relationship Id="rId7" Type="http://schemas.openxmlformats.org/officeDocument/2006/relationships/audio" Target="../media/audio28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slide" Target="slide152.xml"/><Relationship Id="rId5" Type="http://schemas.openxmlformats.org/officeDocument/2006/relationships/audio" Target="../media/audio14.wav"/><Relationship Id="rId10" Type="http://schemas.openxmlformats.org/officeDocument/2006/relationships/image" Target="../media/image144.emf"/><Relationship Id="rId4" Type="http://schemas.openxmlformats.org/officeDocument/2006/relationships/image" Target="../media/image14.emf"/><Relationship Id="rId9" Type="http://schemas.openxmlformats.org/officeDocument/2006/relationships/audio" Target="../media/audio145.wav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4.wav"/><Relationship Id="rId7" Type="http://schemas.openxmlformats.org/officeDocument/2006/relationships/image" Target="../media/image145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46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11.emf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3.wav"/><Relationship Id="rId7" Type="http://schemas.openxmlformats.org/officeDocument/2006/relationships/image" Target="../media/image92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93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11.emf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3.wav"/><Relationship Id="rId7" Type="http://schemas.openxmlformats.org/officeDocument/2006/relationships/image" Target="../media/image146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47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3.wav"/><Relationship Id="rId7" Type="http://schemas.openxmlformats.org/officeDocument/2006/relationships/image" Target="../media/image26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6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3.emf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4.wav"/><Relationship Id="rId7" Type="http://schemas.openxmlformats.org/officeDocument/2006/relationships/image" Target="../media/image147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48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11.emf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3.wav"/><Relationship Id="rId7" Type="http://schemas.openxmlformats.org/officeDocument/2006/relationships/image" Target="../media/image95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96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11.emf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3.wav"/><Relationship Id="rId7" Type="http://schemas.openxmlformats.org/officeDocument/2006/relationships/image" Target="../media/image148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49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11.emf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3.wav"/><Relationship Id="rId7" Type="http://schemas.openxmlformats.org/officeDocument/2006/relationships/image" Target="../media/image149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50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11.emf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3.wav"/><Relationship Id="rId7" Type="http://schemas.openxmlformats.org/officeDocument/2006/relationships/image" Target="../media/image150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51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11.emf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4.wav"/><Relationship Id="rId7" Type="http://schemas.openxmlformats.org/officeDocument/2006/relationships/image" Target="../media/image151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52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11.emf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3.wav"/><Relationship Id="rId7" Type="http://schemas.openxmlformats.org/officeDocument/2006/relationships/image" Target="../media/image16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6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11.emf"/></Relationships>
</file>

<file path=ppt/slides/_rels/slide14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3.wav"/><Relationship Id="rId3" Type="http://schemas.openxmlformats.org/officeDocument/2006/relationships/audio" Target="../media/audio13.wav"/><Relationship Id="rId7" Type="http://schemas.openxmlformats.org/officeDocument/2006/relationships/image" Target="../media/image11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9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152.emf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4.wav"/><Relationship Id="rId7" Type="http://schemas.openxmlformats.org/officeDocument/2006/relationships/audio" Target="../media/audio154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3.emf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11.emf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55.wav"/><Relationship Id="rId7" Type="http://schemas.openxmlformats.org/officeDocument/2006/relationships/audio" Target="../media/audio14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audio" Target="../media/audio13.wav"/><Relationship Id="rId4" Type="http://schemas.openxmlformats.org/officeDocument/2006/relationships/image" Target="../media/image154.emf"/><Relationship Id="rId9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4.wav"/><Relationship Id="rId7" Type="http://schemas.openxmlformats.org/officeDocument/2006/relationships/image" Target="../media/image27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7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3.emf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3.wav"/><Relationship Id="rId7" Type="http://schemas.openxmlformats.org/officeDocument/2006/relationships/image" Target="../media/image155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56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11.emf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emf"/><Relationship Id="rId3" Type="http://schemas.openxmlformats.org/officeDocument/2006/relationships/audio" Target="../media/audio14.wav"/><Relationship Id="rId7" Type="http://schemas.openxmlformats.org/officeDocument/2006/relationships/audio" Target="../media/audio157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8.wav"/><Relationship Id="rId5" Type="http://schemas.openxmlformats.org/officeDocument/2006/relationships/slide" Target="slide152.xml"/><Relationship Id="rId10" Type="http://schemas.openxmlformats.org/officeDocument/2006/relationships/image" Target="../media/image11.emf"/><Relationship Id="rId4" Type="http://schemas.openxmlformats.org/officeDocument/2006/relationships/image" Target="../media/image14.emf"/><Relationship Id="rId9" Type="http://schemas.openxmlformats.org/officeDocument/2006/relationships/audio" Target="../media/audio9.wav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7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8.gif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4.wav"/><Relationship Id="rId4" Type="http://schemas.openxmlformats.org/officeDocument/2006/relationships/image" Target="../media/image14.emf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4.wav"/><Relationship Id="rId4" Type="http://schemas.openxmlformats.org/officeDocument/2006/relationships/image" Target="../media/image14.emf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3.wav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9.wav"/><Relationship Id="rId3" Type="http://schemas.openxmlformats.org/officeDocument/2006/relationships/audio" Target="../media/audio13.wav"/><Relationship Id="rId7" Type="http://schemas.openxmlformats.org/officeDocument/2006/relationships/audio" Target="../media/audio28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slide" Target="slide152.xml"/><Relationship Id="rId11" Type="http://schemas.openxmlformats.org/officeDocument/2006/relationships/image" Target="../media/image3.emf"/><Relationship Id="rId5" Type="http://schemas.openxmlformats.org/officeDocument/2006/relationships/audio" Target="../media/audio14.wav"/><Relationship Id="rId10" Type="http://schemas.openxmlformats.org/officeDocument/2006/relationships/audio" Target="../media/audio1.wav"/><Relationship Id="rId4" Type="http://schemas.openxmlformats.org/officeDocument/2006/relationships/image" Target="../media/image14.emf"/><Relationship Id="rId9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3.wav"/><Relationship Id="rId7" Type="http://schemas.openxmlformats.org/officeDocument/2006/relationships/image" Target="../media/image29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0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3.wav"/><Relationship Id="rId7" Type="http://schemas.openxmlformats.org/officeDocument/2006/relationships/image" Target="../media/image30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1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3.wav"/><Relationship Id="rId7" Type="http://schemas.openxmlformats.org/officeDocument/2006/relationships/image" Target="../media/image31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2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2.wav"/><Relationship Id="rId7" Type="http://schemas.openxmlformats.org/officeDocument/2006/relationships/audio" Target="../media/audio14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audio" Target="../media/audio13.wav"/><Relationship Id="rId4" Type="http://schemas.openxmlformats.org/officeDocument/2006/relationships/image" Target="../media/image13.emf"/><Relationship Id="rId9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audio" Target="../media/audio11.wav"/><Relationship Id="rId7" Type="http://schemas.openxmlformats.org/officeDocument/2006/relationships/audio" Target="../media/audio3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3.wav"/><Relationship Id="rId5" Type="http://schemas.openxmlformats.org/officeDocument/2006/relationships/image" Target="../media/image14.emf"/><Relationship Id="rId10" Type="http://schemas.openxmlformats.org/officeDocument/2006/relationships/image" Target="../media/image4.emf"/><Relationship Id="rId4" Type="http://schemas.openxmlformats.org/officeDocument/2006/relationships/audio" Target="../media/audio14.wav"/><Relationship Id="rId9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3.wav"/><Relationship Id="rId7" Type="http://schemas.openxmlformats.org/officeDocument/2006/relationships/image" Target="../media/image33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4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3.wav"/><Relationship Id="rId7" Type="http://schemas.openxmlformats.org/officeDocument/2006/relationships/image" Target="../media/image34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5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3.wav"/><Relationship Id="rId7" Type="http://schemas.openxmlformats.org/officeDocument/2006/relationships/image" Target="../media/image35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6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4.wav"/><Relationship Id="rId7" Type="http://schemas.openxmlformats.org/officeDocument/2006/relationships/image" Target="../media/image36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7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3.wav"/><Relationship Id="rId7" Type="http://schemas.openxmlformats.org/officeDocument/2006/relationships/image" Target="../media/image37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8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3.wav"/><Relationship Id="rId7" Type="http://schemas.openxmlformats.org/officeDocument/2006/relationships/image" Target="../media/image38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9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4.wav"/><Relationship Id="rId7" Type="http://schemas.openxmlformats.org/officeDocument/2006/relationships/image" Target="../media/image39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0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3.wav"/><Relationship Id="rId7" Type="http://schemas.openxmlformats.org/officeDocument/2006/relationships/image" Target="../media/image40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1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3.wav"/><Relationship Id="rId7" Type="http://schemas.openxmlformats.org/officeDocument/2006/relationships/image" Target="../media/image41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2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3.wav"/><Relationship Id="rId7" Type="http://schemas.openxmlformats.org/officeDocument/2006/relationships/image" Target="../media/image15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5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3.wav"/><Relationship Id="rId7" Type="http://schemas.openxmlformats.org/officeDocument/2006/relationships/image" Target="../media/image42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3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4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52.xml"/><Relationship Id="rId3" Type="http://schemas.openxmlformats.org/officeDocument/2006/relationships/audio" Target="../media/audio44.wav"/><Relationship Id="rId7" Type="http://schemas.openxmlformats.org/officeDocument/2006/relationships/audio" Target="../media/audio14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11" Type="http://schemas.openxmlformats.org/officeDocument/2006/relationships/image" Target="../media/image4.emf"/><Relationship Id="rId5" Type="http://schemas.openxmlformats.org/officeDocument/2006/relationships/audio" Target="../media/audio13.wav"/><Relationship Id="rId10" Type="http://schemas.openxmlformats.org/officeDocument/2006/relationships/audio" Target="../media/audio2.wav"/><Relationship Id="rId4" Type="http://schemas.openxmlformats.org/officeDocument/2006/relationships/image" Target="../media/image43.emf"/><Relationship Id="rId9" Type="http://schemas.openxmlformats.org/officeDocument/2006/relationships/audio" Target="../media/audio28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3.wav"/><Relationship Id="rId7" Type="http://schemas.openxmlformats.org/officeDocument/2006/relationships/image" Target="../media/image44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5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5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3.wav"/><Relationship Id="rId7" Type="http://schemas.openxmlformats.org/officeDocument/2006/relationships/image" Target="../media/image45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6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5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4.wav"/><Relationship Id="rId7" Type="http://schemas.openxmlformats.org/officeDocument/2006/relationships/image" Target="../media/image46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7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5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3.wav"/><Relationship Id="rId7" Type="http://schemas.openxmlformats.org/officeDocument/2006/relationships/image" Target="../media/image47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8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5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3.wav"/><Relationship Id="rId7" Type="http://schemas.openxmlformats.org/officeDocument/2006/relationships/image" Target="../media/image48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9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5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4.wav"/><Relationship Id="rId7" Type="http://schemas.openxmlformats.org/officeDocument/2006/relationships/image" Target="../media/image49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0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5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3.wav"/><Relationship Id="rId7" Type="http://schemas.openxmlformats.org/officeDocument/2006/relationships/image" Target="../media/image31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2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5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3.wav"/><Relationship Id="rId7" Type="http://schemas.openxmlformats.org/officeDocument/2006/relationships/image" Target="../media/image50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1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4.wav"/><Relationship Id="rId7" Type="http://schemas.openxmlformats.org/officeDocument/2006/relationships/image" Target="../media/image16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6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3.wav"/><Relationship Id="rId7" Type="http://schemas.openxmlformats.org/officeDocument/2006/relationships/image" Target="../media/image51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2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5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3.wav"/><Relationship Id="rId7" Type="http://schemas.openxmlformats.org/officeDocument/2006/relationships/image" Target="../media/image52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3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5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4.wav"/><Relationship Id="rId7" Type="http://schemas.openxmlformats.org/officeDocument/2006/relationships/image" Target="../media/image53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4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5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3.wav"/><Relationship Id="rId7" Type="http://schemas.openxmlformats.org/officeDocument/2006/relationships/image" Target="../media/image54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5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5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3.wav"/><Relationship Id="rId7" Type="http://schemas.openxmlformats.org/officeDocument/2006/relationships/image" Target="../media/image55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6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5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4.wav"/><Relationship Id="rId7" Type="http://schemas.openxmlformats.org/officeDocument/2006/relationships/image" Target="../media/image56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7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5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8.wav"/><Relationship Id="rId3" Type="http://schemas.openxmlformats.org/officeDocument/2006/relationships/audio" Target="../media/audio13.wav"/><Relationship Id="rId7" Type="http://schemas.openxmlformats.org/officeDocument/2006/relationships/audio" Target="../media/audio28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slide" Target="slide152.xml"/><Relationship Id="rId11" Type="http://schemas.openxmlformats.org/officeDocument/2006/relationships/image" Target="../media/image5.emf"/><Relationship Id="rId5" Type="http://schemas.openxmlformats.org/officeDocument/2006/relationships/audio" Target="../media/audio14.wav"/><Relationship Id="rId10" Type="http://schemas.openxmlformats.org/officeDocument/2006/relationships/audio" Target="../media/audio3.wav"/><Relationship Id="rId4" Type="http://schemas.openxmlformats.org/officeDocument/2006/relationships/image" Target="../media/image14.emf"/><Relationship Id="rId9" Type="http://schemas.openxmlformats.org/officeDocument/2006/relationships/image" Target="../media/image57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3.wav"/><Relationship Id="rId7" Type="http://schemas.openxmlformats.org/officeDocument/2006/relationships/image" Target="../media/image58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9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6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4.wav"/><Relationship Id="rId7" Type="http://schemas.openxmlformats.org/officeDocument/2006/relationships/image" Target="../media/image59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60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6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61.wav"/><Relationship Id="rId7" Type="http://schemas.openxmlformats.org/officeDocument/2006/relationships/audio" Target="../media/audio14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audio" Target="../media/audio13.wav"/><Relationship Id="rId4" Type="http://schemas.openxmlformats.org/officeDocument/2006/relationships/image" Target="../media/image60.emf"/><Relationship Id="rId9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3.wav"/><Relationship Id="rId7" Type="http://schemas.openxmlformats.org/officeDocument/2006/relationships/image" Target="../media/image17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7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3.wav"/><Relationship Id="rId7" Type="http://schemas.openxmlformats.org/officeDocument/2006/relationships/image" Target="../media/image26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6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6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3.wav"/><Relationship Id="rId7" Type="http://schemas.openxmlformats.org/officeDocument/2006/relationships/image" Target="../media/image61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62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6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4.wav"/><Relationship Id="rId7" Type="http://schemas.openxmlformats.org/officeDocument/2006/relationships/image" Target="../media/image62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63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6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3.wav"/><Relationship Id="rId7" Type="http://schemas.openxmlformats.org/officeDocument/2006/relationships/image" Target="../media/image63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64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6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3.wav"/><Relationship Id="rId7" Type="http://schemas.openxmlformats.org/officeDocument/2006/relationships/image" Target="../media/image64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65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6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4.wav"/><Relationship Id="rId7" Type="http://schemas.openxmlformats.org/officeDocument/2006/relationships/image" Target="../media/image65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66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6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3.wav"/><Relationship Id="rId7" Type="http://schemas.openxmlformats.org/officeDocument/2006/relationships/image" Target="../media/image66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67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6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4.wav"/><Relationship Id="rId7" Type="http://schemas.openxmlformats.org/officeDocument/2006/relationships/image" Target="../media/image36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7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6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4.wav"/><Relationship Id="rId7" Type="http://schemas.openxmlformats.org/officeDocument/2006/relationships/image" Target="../media/image67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68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6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3.wav"/><Relationship Id="rId7" Type="http://schemas.openxmlformats.org/officeDocument/2006/relationships/image" Target="../media/image68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69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3.wav"/><Relationship Id="rId7" Type="http://schemas.openxmlformats.org/officeDocument/2006/relationships/image" Target="../media/image18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8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3.e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3.wav"/><Relationship Id="rId7" Type="http://schemas.openxmlformats.org/officeDocument/2006/relationships/image" Target="../media/image69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70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6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audio" Target="../media/audio71.wav"/><Relationship Id="rId3" Type="http://schemas.openxmlformats.org/officeDocument/2006/relationships/audio" Target="../media/audio13.wav"/><Relationship Id="rId7" Type="http://schemas.openxmlformats.org/officeDocument/2006/relationships/audio" Target="../media/audio28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slide" Target="slide152.xml"/><Relationship Id="rId11" Type="http://schemas.openxmlformats.org/officeDocument/2006/relationships/image" Target="../media/image6.emf"/><Relationship Id="rId5" Type="http://schemas.openxmlformats.org/officeDocument/2006/relationships/audio" Target="../media/audio14.wav"/><Relationship Id="rId10" Type="http://schemas.openxmlformats.org/officeDocument/2006/relationships/audio" Target="../media/audio4.wav"/><Relationship Id="rId4" Type="http://schemas.openxmlformats.org/officeDocument/2006/relationships/image" Target="../media/image14.emf"/><Relationship Id="rId9" Type="http://schemas.openxmlformats.org/officeDocument/2006/relationships/image" Target="../media/image70.e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4.wav"/><Relationship Id="rId7" Type="http://schemas.openxmlformats.org/officeDocument/2006/relationships/image" Target="../media/image71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72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7.e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3.wav"/><Relationship Id="rId7" Type="http://schemas.openxmlformats.org/officeDocument/2006/relationships/image" Target="../media/image72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73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7.e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3.wav"/><Relationship Id="rId7" Type="http://schemas.openxmlformats.org/officeDocument/2006/relationships/image" Target="../media/image73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74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7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3.wav"/><Relationship Id="rId7" Type="http://schemas.openxmlformats.org/officeDocument/2006/relationships/image" Target="../media/image74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75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7.e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4.wav"/><Relationship Id="rId7" Type="http://schemas.openxmlformats.org/officeDocument/2006/relationships/image" Target="../media/image75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76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7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3.wav"/><Relationship Id="rId7" Type="http://schemas.openxmlformats.org/officeDocument/2006/relationships/image" Target="../media/image76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77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7.e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3.wav"/><Relationship Id="rId7" Type="http://schemas.openxmlformats.org/officeDocument/2006/relationships/image" Target="../media/image77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78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7.e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3.wav"/><Relationship Id="rId7" Type="http://schemas.openxmlformats.org/officeDocument/2006/relationships/image" Target="../media/image78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79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3.wav"/><Relationship Id="rId7" Type="http://schemas.openxmlformats.org/officeDocument/2006/relationships/image" Target="../media/image19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9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3.e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4.wav"/><Relationship Id="rId7" Type="http://schemas.openxmlformats.org/officeDocument/2006/relationships/image" Target="../media/image79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80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7.e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3.wav"/><Relationship Id="rId7" Type="http://schemas.openxmlformats.org/officeDocument/2006/relationships/image" Target="../media/image80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81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7.e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3.wav"/><Relationship Id="rId7" Type="http://schemas.openxmlformats.org/officeDocument/2006/relationships/image" Target="../media/image81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82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7.e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4.wav"/><Relationship Id="rId7" Type="http://schemas.openxmlformats.org/officeDocument/2006/relationships/image" Target="../media/image82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83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7.e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3.wav"/><Relationship Id="rId7" Type="http://schemas.openxmlformats.org/officeDocument/2006/relationships/image" Target="../media/image83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84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7.e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3.wav"/><Relationship Id="rId7" Type="http://schemas.openxmlformats.org/officeDocument/2006/relationships/image" Target="../media/image84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85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7.e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audio" Target="../media/audio86.wav"/><Relationship Id="rId3" Type="http://schemas.openxmlformats.org/officeDocument/2006/relationships/audio" Target="../media/audio13.wav"/><Relationship Id="rId7" Type="http://schemas.openxmlformats.org/officeDocument/2006/relationships/audio" Target="../media/audio28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slide" Target="slide152.xml"/><Relationship Id="rId11" Type="http://schemas.openxmlformats.org/officeDocument/2006/relationships/image" Target="../media/image7.emf"/><Relationship Id="rId5" Type="http://schemas.openxmlformats.org/officeDocument/2006/relationships/audio" Target="../media/audio14.wav"/><Relationship Id="rId10" Type="http://schemas.openxmlformats.org/officeDocument/2006/relationships/audio" Target="../media/audio5.wav"/><Relationship Id="rId4" Type="http://schemas.openxmlformats.org/officeDocument/2006/relationships/image" Target="../media/image14.emf"/><Relationship Id="rId9" Type="http://schemas.openxmlformats.org/officeDocument/2006/relationships/image" Target="../media/image85.e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3.wav"/><Relationship Id="rId7" Type="http://schemas.openxmlformats.org/officeDocument/2006/relationships/image" Target="../media/image86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87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8.e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4.wav"/><Relationship Id="rId7" Type="http://schemas.openxmlformats.org/officeDocument/2006/relationships/audio" Target="../media/audio88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emf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8.e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3.wav"/><Relationship Id="rId7" Type="http://schemas.openxmlformats.org/officeDocument/2006/relationships/image" Target="../media/image88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89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4.wav"/><Relationship Id="rId7" Type="http://schemas.openxmlformats.org/officeDocument/2006/relationships/image" Target="../media/image20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0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3.e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3.wav"/><Relationship Id="rId7" Type="http://schemas.openxmlformats.org/officeDocument/2006/relationships/image" Target="../media/image89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90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8.e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4.wav"/><Relationship Id="rId7" Type="http://schemas.openxmlformats.org/officeDocument/2006/relationships/image" Target="../media/image90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91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8.e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3.wav"/><Relationship Id="rId7" Type="http://schemas.openxmlformats.org/officeDocument/2006/relationships/image" Target="../media/image91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92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8.e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4.wav"/><Relationship Id="rId7" Type="http://schemas.openxmlformats.org/officeDocument/2006/relationships/image" Target="../media/image92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93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8.e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3.wav"/><Relationship Id="rId7" Type="http://schemas.openxmlformats.org/officeDocument/2006/relationships/image" Target="../media/image93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94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8.e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3.wav"/><Relationship Id="rId7" Type="http://schemas.openxmlformats.org/officeDocument/2006/relationships/image" Target="../media/image94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95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8.e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3.wav"/><Relationship Id="rId7" Type="http://schemas.openxmlformats.org/officeDocument/2006/relationships/image" Target="../media/image95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96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8.e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4.wav"/><Relationship Id="rId7" Type="http://schemas.openxmlformats.org/officeDocument/2006/relationships/image" Target="../media/image96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97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8.e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3.wav"/><Relationship Id="rId7" Type="http://schemas.openxmlformats.org/officeDocument/2006/relationships/image" Target="../media/image97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98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8.e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3.wav"/><Relationship Id="rId7" Type="http://schemas.openxmlformats.org/officeDocument/2006/relationships/image" Target="../media/image98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99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3.wav"/><Relationship Id="rId7" Type="http://schemas.openxmlformats.org/officeDocument/2006/relationships/image" Target="../media/image21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1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3.emf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3.wav"/><Relationship Id="rId7" Type="http://schemas.openxmlformats.org/officeDocument/2006/relationships/image" Target="../media/image99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00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8.e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3" Type="http://schemas.openxmlformats.org/officeDocument/2006/relationships/audio" Target="../media/audio14.wav"/><Relationship Id="rId7" Type="http://schemas.openxmlformats.org/officeDocument/2006/relationships/audio" Target="../media/audio101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8.wav"/><Relationship Id="rId5" Type="http://schemas.openxmlformats.org/officeDocument/2006/relationships/slide" Target="slide152.xml"/><Relationship Id="rId10" Type="http://schemas.openxmlformats.org/officeDocument/2006/relationships/image" Target="../media/image8.emf"/><Relationship Id="rId4" Type="http://schemas.openxmlformats.org/officeDocument/2006/relationships/image" Target="../media/image14.emf"/><Relationship Id="rId9" Type="http://schemas.openxmlformats.org/officeDocument/2006/relationships/audio" Target="../media/audio6.wav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3.wav"/><Relationship Id="rId7" Type="http://schemas.openxmlformats.org/officeDocument/2006/relationships/image" Target="../media/image101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02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9.e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3.wav"/><Relationship Id="rId7" Type="http://schemas.openxmlformats.org/officeDocument/2006/relationships/image" Target="../media/image102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03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9.e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4.wav"/><Relationship Id="rId7" Type="http://schemas.openxmlformats.org/officeDocument/2006/relationships/image" Target="../media/image103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04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9.e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3.wav"/><Relationship Id="rId7" Type="http://schemas.openxmlformats.org/officeDocument/2006/relationships/image" Target="../media/image104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05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9.emf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3.wav"/><Relationship Id="rId7" Type="http://schemas.openxmlformats.org/officeDocument/2006/relationships/image" Target="../media/image105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06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9.em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3.wav"/><Relationship Id="rId7" Type="http://schemas.openxmlformats.org/officeDocument/2006/relationships/image" Target="../media/image106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07.wav"/><Relationship Id="rId5" Type="http://schemas.openxmlformats.org/officeDocument/2006/relationships/audio" Target="../media/audio14.wav"/><Relationship Id="rId4" Type="http://schemas.openxmlformats.org/officeDocument/2006/relationships/image" Target="../media/image14.emf"/><Relationship Id="rId9" Type="http://schemas.openxmlformats.org/officeDocument/2006/relationships/image" Target="../media/image9.em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08.wav"/><Relationship Id="rId7" Type="http://schemas.openxmlformats.org/officeDocument/2006/relationships/audio" Target="../media/audio14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audio" Target="../media/audio13.wav"/><Relationship Id="rId4" Type="http://schemas.openxmlformats.org/officeDocument/2006/relationships/image" Target="../media/image107.emf"/><Relationship Id="rId9" Type="http://schemas.openxmlformats.org/officeDocument/2006/relationships/image" Target="../media/image9.emf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4.wav"/><Relationship Id="rId7" Type="http://schemas.openxmlformats.org/officeDocument/2006/relationships/image" Target="../media/image108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09.wav"/><Relationship Id="rId5" Type="http://schemas.openxmlformats.org/officeDocument/2006/relationships/audio" Target="../media/audio13.wav"/><Relationship Id="rId4" Type="http://schemas.openxmlformats.org/officeDocument/2006/relationships/image" Target="../media/image14.emf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choix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305800" cy="12192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r>
              <a:rPr lang="fr-FR" sz="7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Entends-tu ? ... et où ?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914400" y="32766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>
                <a:latin typeface="phonétique" pitchFamily="2" charset="0"/>
              </a:rPr>
              <a:t>[kI]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2514600" y="32766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>
                <a:latin typeface="phonétique" pitchFamily="2" charset="0"/>
              </a:rPr>
              <a:t>[do]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4114800" y="32766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>
                <a:latin typeface="phonétique" pitchFamily="2" charset="0"/>
              </a:rPr>
              <a:t>[mi]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5638800" y="32766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>
                <a:latin typeface="phonétique" pitchFamily="2" charset="0"/>
              </a:rPr>
              <a:t>[po]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7162800" y="32766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>
                <a:latin typeface="phonétique" pitchFamily="2" charset="0"/>
              </a:rPr>
              <a:t>[pI]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914400" y="54102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>
                <a:latin typeface="phonétique" pitchFamily="2" charset="0"/>
              </a:rPr>
              <a:t>[sI]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2514600" y="54102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>
                <a:latin typeface="phonétique" pitchFamily="2" charset="0"/>
              </a:rPr>
              <a:t>[tJ]</a:t>
            </a: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4114800" y="54102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>
                <a:latin typeface="phonétique" pitchFamily="2" charset="0"/>
              </a:rPr>
              <a:t>[so]</a:t>
            </a: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5638800" y="54102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>
                <a:latin typeface="phonétique" pitchFamily="2" charset="0"/>
              </a:rPr>
              <a:t>[vI]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7162800" y="54102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>
                <a:latin typeface="phonétique" pitchFamily="2" charset="0"/>
              </a:rPr>
              <a:t>[pi]</a:t>
            </a:r>
          </a:p>
        </p:txBody>
      </p:sp>
      <p:pic>
        <p:nvPicPr>
          <p:cNvPr id="28" name="Image 27" descr="a_bientot-mlr120.gif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8535" y="5729319"/>
            <a:ext cx="861538" cy="1128681"/>
          </a:xfrm>
          <a:prstGeom prst="rect">
            <a:avLst/>
          </a:prstGeom>
        </p:spPr>
      </p:pic>
      <p:pic>
        <p:nvPicPr>
          <p:cNvPr id="29" name="Image 28" descr="ev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927" y="6499935"/>
            <a:ext cx="547695" cy="178721"/>
          </a:xfrm>
          <a:prstGeom prst="rect">
            <a:avLst/>
          </a:prstGeom>
        </p:spPr>
      </p:pic>
      <p:pic>
        <p:nvPicPr>
          <p:cNvPr id="30" name="Image 29" descr="C_camp.emf">
            <a:hlinkClick r:id="rId4" action="ppaction://hlinksldjump">
              <a:snd r:embed="rId5" name="noms camp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648" y="2151045"/>
            <a:ext cx="1263150" cy="1263150"/>
          </a:xfrm>
          <a:prstGeom prst="rect">
            <a:avLst/>
          </a:prstGeom>
        </p:spPr>
      </p:pic>
      <p:pic>
        <p:nvPicPr>
          <p:cNvPr id="27" name="Image 26" descr="C_dos.emf">
            <a:hlinkClick r:id="rId7" action="ppaction://hlinksldjump">
              <a:snd r:embed="rId8" name="noms dos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30534" y="2151045"/>
            <a:ext cx="909563" cy="1262111"/>
          </a:xfrm>
          <a:prstGeom prst="rect">
            <a:avLst/>
          </a:prstGeom>
        </p:spPr>
      </p:pic>
      <p:pic>
        <p:nvPicPr>
          <p:cNvPr id="31" name="Image 30" descr="C_mie.emf">
            <a:hlinkClick r:id="rId10" action="ppaction://hlinksldjump">
              <a:snd r:embed="rId11" name="noms mie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40425" y="2535687"/>
            <a:ext cx="1263150" cy="856800"/>
          </a:xfrm>
          <a:prstGeom prst="rect">
            <a:avLst/>
          </a:prstGeom>
        </p:spPr>
      </p:pic>
      <p:pic>
        <p:nvPicPr>
          <p:cNvPr id="32" name="Image 31" descr="C_pot.emf">
            <a:hlinkClick r:id="rId13" action="ppaction://hlinksldjump">
              <a:snd r:embed="rId14" name="noms pot.wav"/>
            </a:hlinkClick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543836" y="2114532"/>
            <a:ext cx="1182431" cy="1271844"/>
          </a:xfrm>
          <a:prstGeom prst="rect">
            <a:avLst/>
          </a:prstGeom>
        </p:spPr>
      </p:pic>
      <p:pic>
        <p:nvPicPr>
          <p:cNvPr id="33" name="Image 32" descr="C_paon.emf">
            <a:hlinkClick r:id="rId16" action="ppaction://hlinksldjump">
              <a:snd r:embed="rId17" name="noms paon.wav"/>
            </a:hlinkClick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033176" y="2318337"/>
            <a:ext cx="1263150" cy="1074150"/>
          </a:xfrm>
          <a:prstGeom prst="rect">
            <a:avLst/>
          </a:prstGeom>
        </p:spPr>
      </p:pic>
      <p:pic>
        <p:nvPicPr>
          <p:cNvPr id="34" name="Image 33" descr="C_sang.emf">
            <a:hlinkClick r:id="rId19" action="ppaction://hlinksldjump">
              <a:snd r:embed="rId20" name="noms sang.wav"/>
            </a:hlinkClick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74648" y="4232286"/>
            <a:ext cx="1162350" cy="1263150"/>
          </a:xfrm>
          <a:prstGeom prst="rect">
            <a:avLst/>
          </a:prstGeom>
        </p:spPr>
      </p:pic>
      <p:pic>
        <p:nvPicPr>
          <p:cNvPr id="35" name="Image 34" descr="C_seau.emf">
            <a:hlinkClick r:id="rId22" action="ppaction://hlinksldjump">
              <a:snd r:embed="rId23" name="noms seau.wav"/>
            </a:hlinkClick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011300" y="4232286"/>
            <a:ext cx="1121400" cy="1263150"/>
          </a:xfrm>
          <a:prstGeom prst="rect">
            <a:avLst/>
          </a:prstGeom>
        </p:spPr>
      </p:pic>
      <p:pic>
        <p:nvPicPr>
          <p:cNvPr id="36" name="Image 35" descr="C_thon.emf">
            <a:hlinkClick r:id="rId25" action="ppaction://hlinksldjump">
              <a:snd r:embed="rId26" name="noms thon.wav"/>
            </a:hlinkClick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2417733" y="4670442"/>
            <a:ext cx="1263150" cy="822150"/>
          </a:xfrm>
          <a:prstGeom prst="rect">
            <a:avLst/>
          </a:prstGeom>
        </p:spPr>
      </p:pic>
      <p:pic>
        <p:nvPicPr>
          <p:cNvPr id="37" name="Image 36" descr="C_pie.emf">
            <a:hlinkClick r:id="rId28" action="ppaction://hlinksldjump">
              <a:snd r:embed="rId29" name="noms pie.wav"/>
            </a:hlinkClick>
          </p:cNvPr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7310475" y="4268799"/>
            <a:ext cx="696150" cy="1263150"/>
          </a:xfrm>
          <a:prstGeom prst="rect">
            <a:avLst/>
          </a:prstGeom>
        </p:spPr>
      </p:pic>
      <p:pic>
        <p:nvPicPr>
          <p:cNvPr id="38" name="Image 37" descr="C_vent.emf">
            <a:hlinkClick r:id="rId31" action="ppaction://hlinksldjump">
              <a:snd r:embed="rId32" name="noms vent.wav"/>
            </a:hlinkClick>
          </p:cNvPr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5484825" y="4268799"/>
            <a:ext cx="1256850" cy="1263150"/>
          </a:xfrm>
          <a:prstGeom prst="rect">
            <a:avLst/>
          </a:prstGeom>
        </p:spPr>
      </p:pic>
      <p:sp>
        <p:nvSpPr>
          <p:cNvPr id="39" name="Rectangle 38">
            <a:hlinkClick r:id="" action="ppaction://noaction">
              <a:snd r:embed="rId34" name="click.wav"/>
            </a:hlinkClick>
          </p:cNvPr>
          <p:cNvSpPr/>
          <p:nvPr/>
        </p:nvSpPr>
        <p:spPr bwMode="auto">
          <a:xfrm>
            <a:off x="993726" y="3429000"/>
            <a:ext cx="7047010" cy="328617"/>
          </a:xfrm>
          <a:prstGeom prst="rect">
            <a:avLst/>
          </a:prstGeom>
          <a:solidFill>
            <a:srgbClr val="FF0DFF">
              <a:alpha val="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>
            <a:hlinkClick r:id="" action="ppaction://noaction">
              <a:snd r:embed="rId34" name="click.wav"/>
            </a:hlinkClick>
          </p:cNvPr>
          <p:cNvSpPr/>
          <p:nvPr/>
        </p:nvSpPr>
        <p:spPr bwMode="auto">
          <a:xfrm>
            <a:off x="884187" y="5546754"/>
            <a:ext cx="7047010" cy="328617"/>
          </a:xfrm>
          <a:prstGeom prst="rect">
            <a:avLst/>
          </a:prstGeom>
          <a:solidFill>
            <a:srgbClr val="FF0DFF">
              <a:alpha val="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</a:t>
            </a:r>
            <a:r>
              <a:rPr lang="fr-FR" dirty="0" err="1" smtClean="0"/>
              <a:t>can</a:t>
            </a:r>
            <a:r>
              <a:rPr lang="fr-FR" dirty="0" smtClean="0"/>
              <a:t> toboggan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 13" descr="C_toboggan.emf">
            <a:hlinkClick r:id="" action="ppaction://noaction">
              <a:snd r:embed="rId6" name="noms tobogga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2041506"/>
            <a:ext cx="3609000" cy="342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3" name="Rectangle 12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camp.emf">
            <a:hlinkClick r:id="" action="ppaction://noaction">
              <a:snd r:embed="rId8" name="noms camp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150232"/>
            <a:ext cx="12631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</a:t>
            </a:r>
            <a:r>
              <a:rPr lang="fr-FR" dirty="0" err="1" smtClean="0"/>
              <a:t>so</a:t>
            </a:r>
            <a:r>
              <a:rPr lang="fr-FR" dirty="0" smtClean="0"/>
              <a:t> pinceau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pinceau.emf">
            <a:hlinkClick r:id="" action="ppaction://noaction">
              <a:snd r:embed="rId6" name="noms pinceau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2151045"/>
            <a:ext cx="3609000" cy="324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seau.emf">
            <a:hlinkClick r:id="" action="ppaction://noaction">
              <a:snd r:embed="rId8" name="noms seau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11300" y="150232"/>
            <a:ext cx="112140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</a:t>
            </a:r>
            <a:r>
              <a:rPr lang="fr-FR" dirty="0" err="1" smtClean="0"/>
              <a:t>so</a:t>
            </a:r>
            <a:r>
              <a:rPr lang="fr-FR" dirty="0" smtClean="0"/>
              <a:t> hérisson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age 12" descr="C_herisson.emf">
            <a:hlinkClick r:id="" action="ppaction://noaction">
              <a:snd r:embed="rId6" name="noms herisso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1593" y="2862792"/>
            <a:ext cx="3610407" cy="18076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seau.emf">
            <a:hlinkClick r:id="" action="ppaction://noaction">
              <a:snd r:embed="rId8" name="noms seau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11300" y="150232"/>
            <a:ext cx="112140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</a:t>
            </a:r>
            <a:r>
              <a:rPr lang="fr-FR" dirty="0" err="1" smtClean="0"/>
              <a:t>so</a:t>
            </a:r>
            <a:r>
              <a:rPr lang="fr-FR" dirty="0" smtClean="0"/>
              <a:t> vaisseau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vaisseau.emf">
            <a:hlinkClick r:id="" action="ppaction://noaction">
              <a:snd r:embed="rId6" name="noms vaisseau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1593" y="2504862"/>
            <a:ext cx="3610407" cy="25307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seau.emf">
            <a:hlinkClick r:id="" action="ppaction://noaction">
              <a:snd r:embed="rId8" name="noms seau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11300" y="150232"/>
            <a:ext cx="112140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</a:t>
            </a:r>
            <a:r>
              <a:rPr lang="fr-FR" dirty="0" err="1" smtClean="0"/>
              <a:t>so</a:t>
            </a:r>
            <a:r>
              <a:rPr lang="fr-FR" dirty="0" smtClean="0"/>
              <a:t> ciseau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age 12" descr="C_ciseau.emf">
            <a:hlinkClick r:id="" action="ppaction://noaction">
              <a:snd r:embed="rId6" name="noms ciseau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1593" y="196848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seau.emf">
            <a:hlinkClick r:id="" action="ppaction://noaction">
              <a:snd r:embed="rId8" name="noms seau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11300" y="150232"/>
            <a:ext cx="112140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</a:t>
            </a:r>
            <a:r>
              <a:rPr lang="fr-FR" dirty="0" err="1" smtClean="0"/>
              <a:t>so</a:t>
            </a:r>
            <a:r>
              <a:rPr lang="fr-FR" dirty="0" smtClean="0"/>
              <a:t> morceau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morceau.emf">
            <a:hlinkClick r:id="" action="ppaction://noaction">
              <a:snd r:embed="rId6" name="noms morceau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196848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seau.emf">
            <a:hlinkClick r:id="" action="ppaction://noaction">
              <a:snd r:embed="rId8" name="noms seau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11300" y="150232"/>
            <a:ext cx="112140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</a:t>
            </a:r>
            <a:r>
              <a:rPr lang="fr-FR" dirty="0" err="1" smtClean="0"/>
              <a:t>so</a:t>
            </a:r>
            <a:r>
              <a:rPr lang="fr-FR" dirty="0" smtClean="0"/>
              <a:t> saucisse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99600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saucisse.emf">
            <a:hlinkClick r:id="" action="ppaction://noaction">
              <a:snd r:embed="rId6" name="noms sauciss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2698740"/>
            <a:ext cx="3609000" cy="216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seau.emf">
            <a:hlinkClick r:id="" action="ppaction://noaction">
              <a:snd r:embed="rId8" name="noms seau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11300" y="150232"/>
            <a:ext cx="112140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</a:t>
            </a:r>
            <a:r>
              <a:rPr lang="fr-FR" dirty="0" err="1" smtClean="0"/>
              <a:t>so</a:t>
            </a:r>
            <a:r>
              <a:rPr lang="fr-FR" dirty="0" smtClean="0"/>
              <a:t> artichaut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rId5" action="ppaction://hlinksldjump">
              <a:snd r:embed="rId6" name="bewitch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age 12" descr="C_artichaut.emf">
            <a:hlinkClick r:id="" action="ppaction://noaction">
              <a:snd r:embed="rId7" name="noms artichaut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2000" y="1968480"/>
            <a:ext cx="3600000" cy="361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7" name="Image 16" descr="C_seau.emf">
            <a:hlinkClick r:id="" action="ppaction://noaction">
              <a:snd r:embed="rId9" name="noms seau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11300" y="150232"/>
            <a:ext cx="112140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ton carton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carton.emf">
            <a:hlinkClick r:id="" action="ppaction://noaction">
              <a:snd r:embed="rId6" name="noms carto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2187558"/>
            <a:ext cx="3609000" cy="324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thon.emf">
            <a:hlinkClick r:id="" action="ppaction://noaction">
              <a:snd r:embed="rId8" name="noms th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370732"/>
            <a:ext cx="1263150" cy="82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ton manteau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 13" descr="C_manteau.emf">
            <a:hlinkClick r:id="" action="ppaction://noaction">
              <a:snd r:embed="rId6" name="noms manteau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53403" y="1968480"/>
            <a:ext cx="2422406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3" name="Rectangle 12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thon.emf">
            <a:hlinkClick r:id="" action="ppaction://noaction">
              <a:snd r:embed="rId8" name="noms th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370732"/>
            <a:ext cx="1263150" cy="82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ton tomber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99600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tomber_h.emf">
            <a:hlinkClick r:id="" action="ppaction://noaction">
              <a:snd r:embed="rId6" name="verbes tomber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2224071"/>
            <a:ext cx="3609000" cy="306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thon.emf">
            <a:hlinkClick r:id="" action="ppaction://noaction">
              <a:snd r:embed="rId8" name="noms th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370732"/>
            <a:ext cx="1263150" cy="82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</a:t>
            </a:r>
            <a:r>
              <a:rPr lang="fr-FR" dirty="0" err="1" smtClean="0"/>
              <a:t>can</a:t>
            </a:r>
            <a:r>
              <a:rPr lang="fr-FR" dirty="0" smtClean="0"/>
              <a:t> toucan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 13" descr="C_toucan.emf">
            <a:hlinkClick r:id="" action="ppaction://noaction">
              <a:snd r:embed="rId6" name="noms touca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0106" y="1968480"/>
            <a:ext cx="324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camp.emf">
            <a:hlinkClick r:id="" action="ppaction://noaction">
              <a:snd r:embed="rId8" name="noms camp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150232"/>
            <a:ext cx="12631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ton coton-tige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658021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coton_tige.emf">
            <a:hlinkClick r:id="" action="ppaction://noaction">
              <a:snd r:embed="rId6" name="noms coton-tig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196848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thon.emf">
            <a:hlinkClick r:id="" action="ppaction://noaction">
              <a:snd r:embed="rId8" name="noms th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370732"/>
            <a:ext cx="1263150" cy="82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ton tondeuse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99600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tondeuse.emf">
            <a:hlinkClick r:id="" action="ppaction://noaction">
              <a:snd r:embed="rId6" name="noms tondeus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2589201"/>
            <a:ext cx="3609000" cy="2385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thon.emf">
            <a:hlinkClick r:id="" action="ppaction://noaction">
              <a:snd r:embed="rId8" name="noms th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370732"/>
            <a:ext cx="1263150" cy="82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ton bouton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bouton1.emf">
            <a:hlinkClick r:id="" action="ppaction://noaction">
              <a:snd r:embed="rId6" name="noms bouto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1593" y="196848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thon.emf">
            <a:hlinkClick r:id="" action="ppaction://noaction">
              <a:snd r:embed="rId8" name="noms th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370732"/>
            <a:ext cx="1263150" cy="82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ton dindon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age 12" descr="C_dindon.emf">
            <a:hlinkClick r:id="" action="ppaction://noaction">
              <a:snd r:embed="rId6" name="noms dindo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1593" y="196848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thon.emf">
            <a:hlinkClick r:id="" action="ppaction://noaction">
              <a:snd r:embed="rId8" name="noms th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370732"/>
            <a:ext cx="1263150" cy="82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ton menton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menton.emf">
            <a:hlinkClick r:id="" action="ppaction://noaction">
              <a:snd r:embed="rId6" name="noms mento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7059" y="1968480"/>
            <a:ext cx="2775094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thon.emf">
            <a:hlinkClick r:id="" action="ppaction://noaction">
              <a:snd r:embed="rId8" name="noms th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370732"/>
            <a:ext cx="1263150" cy="82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ton tambour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age 12" descr="C_tambour1.emf">
            <a:hlinkClick r:id="" action="ppaction://noaction">
              <a:snd r:embed="rId6" name="noms tambour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196848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thon.emf">
            <a:hlinkClick r:id="" action="ppaction://noaction">
              <a:snd r:embed="rId8" name="noms th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370732"/>
            <a:ext cx="1263150" cy="82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ton piéton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pieton_h.emf">
            <a:hlinkClick r:id="" action="ppaction://noaction">
              <a:snd r:embed="rId6" name="noms pieto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196848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thon.emf">
            <a:hlinkClick r:id="" action="ppaction://noaction">
              <a:snd r:embed="rId8" name="noms th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370732"/>
            <a:ext cx="1263150" cy="82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ton hanneton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hanneton.emf">
            <a:hlinkClick r:id="" action="ppaction://noaction">
              <a:snd r:embed="rId6" name="noms hanneto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0461" y="1968480"/>
            <a:ext cx="3402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9" name="Rectangle 18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thon.emf">
            <a:hlinkClick r:id="" action="ppaction://noaction">
              <a:snd r:embed="rId8" name="noms th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370732"/>
            <a:ext cx="1263150" cy="82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ton mouton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mouton.emf">
            <a:hlinkClick r:id="" action="ppaction://noaction">
              <a:snd r:embed="rId6" name="noms mouto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2187558"/>
            <a:ext cx="3609000" cy="3177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thon.emf">
            <a:hlinkClick r:id="" action="ppaction://noaction">
              <a:snd r:embed="rId8" name="noms th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370732"/>
            <a:ext cx="1263150" cy="82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ton entonnoir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age 12" descr="C_entonnoir.emf">
            <a:hlinkClick r:id="" action="ppaction://noaction">
              <a:snd r:embed="rId6" name="noms entonnoir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60232" y="1968480"/>
            <a:ext cx="2710125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thon.emf">
            <a:hlinkClick r:id="" action="ppaction://noaction">
              <a:snd r:embed="rId8" name="noms th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370732"/>
            <a:ext cx="1263150" cy="82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</a:t>
            </a:r>
            <a:r>
              <a:rPr lang="fr-FR" dirty="0" err="1" smtClean="0"/>
              <a:t>can</a:t>
            </a:r>
            <a:r>
              <a:rPr lang="fr-FR" dirty="0" smtClean="0"/>
              <a:t> cantine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99600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 13" descr="C_cantine.emf">
            <a:hlinkClick r:id="" action="ppaction://noaction">
              <a:snd r:embed="rId6" name="noms cantin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1593" y="196848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camp.emf">
            <a:hlinkClick r:id="" action="ppaction://noaction">
              <a:snd r:embed="rId8" name="noms camp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150232"/>
            <a:ext cx="12631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ton guéridon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age 12" descr="C_gueridon.emf">
            <a:hlinkClick r:id="" action="ppaction://noaction">
              <a:snd r:embed="rId6" name="noms guerido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68395" y="1968480"/>
            <a:ext cx="2583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thon.emf">
            <a:hlinkClick r:id="" action="ppaction://noaction">
              <a:snd r:embed="rId8" name="noms th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370732"/>
            <a:ext cx="1263150" cy="82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ton tombola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rId6" action="ppaction://hlinksldjump">
              <a:snd r:embed="rId7" name="bewitch.wav"/>
            </a:hlinkClick>
          </p:cNvPr>
          <p:cNvSpPr/>
          <p:nvPr/>
        </p:nvSpPr>
        <p:spPr bwMode="auto">
          <a:xfrm>
            <a:off x="548482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tombola.emf">
            <a:hlinkClick r:id="" action="ppaction://noaction">
              <a:snd r:embed="rId8" name="noms tombola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3000" y="196848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9" name="Rectangle 18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thon.emf">
            <a:hlinkClick r:id="" action="ppaction://noaction">
              <a:snd r:embed="rId10" name="noms th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40425" y="370732"/>
            <a:ext cx="1263150" cy="82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van vampire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99600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vampire_h.emf">
            <a:hlinkClick r:id="" action="ppaction://noaction">
              <a:snd r:embed="rId6" name="noms vampir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1593" y="196848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vent.emf">
            <a:hlinkClick r:id="" action="ppaction://noaction">
              <a:snd r:embed="rId8" name="noms vent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3575" y="150232"/>
            <a:ext cx="12568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van valise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" name="Image 8" descr="C_vent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6734" y="142830"/>
            <a:ext cx="1256850" cy="1263150"/>
          </a:xfrm>
          <a:prstGeom prst="rect">
            <a:avLst/>
          </a:prstGeom>
        </p:spPr>
      </p:pic>
      <p:pic>
        <p:nvPicPr>
          <p:cNvPr id="13" name="Image 12" descr="C_valise.emf">
            <a:hlinkClick r:id="" action="ppaction://noaction">
              <a:snd r:embed="rId7" name="noms valis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0875" y="2078019"/>
            <a:ext cx="3601125" cy="33742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Rectangle 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2052604" y="33292"/>
            <a:ext cx="1460519" cy="1460519"/>
          </a:xfrm>
          <a:prstGeom prst="rect">
            <a:avLst/>
          </a:prstGeom>
          <a:solidFill>
            <a:srgbClr val="00CC99">
              <a:alpha val="0"/>
            </a:srgbClr>
          </a:solidFill>
          <a:ln w="127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van éventail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658021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 13" descr="C_vent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6734" y="142830"/>
            <a:ext cx="1256850" cy="1263150"/>
          </a:xfrm>
          <a:prstGeom prst="rect">
            <a:avLst/>
          </a:prstGeom>
        </p:spPr>
      </p:pic>
      <p:pic>
        <p:nvPicPr>
          <p:cNvPr id="18" name="Image 17" descr="C_eventail.emf">
            <a:hlinkClick r:id="" action="ppaction://noaction">
              <a:snd r:embed="rId7" name="noms eventail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3000" y="2114532"/>
            <a:ext cx="3609000" cy="3321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Rectangle 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2052604" y="33292"/>
            <a:ext cx="1460519" cy="1460519"/>
          </a:xfrm>
          <a:prstGeom prst="rect">
            <a:avLst/>
          </a:prstGeom>
          <a:solidFill>
            <a:srgbClr val="00CC99">
              <a:alpha val="0"/>
            </a:srgbClr>
          </a:solidFill>
          <a:ln w="127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van vendeuse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99600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 13" descr="C_vent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6734" y="142830"/>
            <a:ext cx="1256850" cy="1263150"/>
          </a:xfrm>
          <a:prstGeom prst="rect">
            <a:avLst/>
          </a:prstGeom>
        </p:spPr>
      </p:pic>
      <p:pic>
        <p:nvPicPr>
          <p:cNvPr id="16" name="Image 15" descr="C_vendeur_f.emf">
            <a:hlinkClick r:id="" action="ppaction://noaction">
              <a:snd r:embed="rId7" name="noms vendeus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66752" y="1968480"/>
            <a:ext cx="3378375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Rectangle 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2052604" y="33292"/>
            <a:ext cx="1460519" cy="1460519"/>
          </a:xfrm>
          <a:prstGeom prst="rect">
            <a:avLst/>
          </a:prstGeom>
          <a:solidFill>
            <a:srgbClr val="00CC99">
              <a:alpha val="0"/>
            </a:srgbClr>
          </a:solidFill>
          <a:ln w="127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van fantôme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" name="Image 8" descr="C_vent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6734" y="142830"/>
            <a:ext cx="1256850" cy="1263150"/>
          </a:xfrm>
          <a:prstGeom prst="rect">
            <a:avLst/>
          </a:prstGeom>
        </p:spPr>
      </p:pic>
      <p:pic>
        <p:nvPicPr>
          <p:cNvPr id="13" name="Image 12" descr="C_fantome.emf">
            <a:hlinkClick r:id="" action="ppaction://noaction">
              <a:snd r:embed="rId7" name="noms fantom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3000" y="196848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Rectangle 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2052604" y="33292"/>
            <a:ext cx="1460519" cy="1460519"/>
          </a:xfrm>
          <a:prstGeom prst="rect">
            <a:avLst/>
          </a:prstGeom>
          <a:solidFill>
            <a:srgbClr val="00CC99">
              <a:alpha val="0"/>
            </a:srgbClr>
          </a:solidFill>
          <a:ln w="127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van inventeur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9" name="Image 18" descr="C_inventeur_h.emf">
            <a:hlinkClick r:id="" action="ppaction://noaction">
              <a:snd r:embed="rId3" name="noms inventeur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1593" y="196848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 9" descr="C_oreille.emf">
            <a:hlinkClick r:id="" action="ppaction://noaction">
              <a:snd r:embed="rId5" name="magic shime 3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7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7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7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7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>
            <a:off x="658021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 13" descr="C_vent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6734" y="142830"/>
            <a:ext cx="1256850" cy="1263150"/>
          </a:xfrm>
          <a:prstGeom prst="rect">
            <a:avLst/>
          </a:prstGeom>
        </p:spPr>
      </p:pic>
      <p:sp>
        <p:nvSpPr>
          <p:cNvPr id="4" name="Rectangle 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2052604" y="33292"/>
            <a:ext cx="1460519" cy="1460519"/>
          </a:xfrm>
          <a:prstGeom prst="rect">
            <a:avLst/>
          </a:prstGeom>
          <a:solidFill>
            <a:srgbClr val="00CC99">
              <a:alpha val="0"/>
            </a:srgbClr>
          </a:solidFill>
          <a:ln w="127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van divan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 13" descr="C_vent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6734" y="142830"/>
            <a:ext cx="1256850" cy="1263150"/>
          </a:xfrm>
          <a:prstGeom prst="rect">
            <a:avLst/>
          </a:prstGeom>
        </p:spPr>
      </p:pic>
      <p:pic>
        <p:nvPicPr>
          <p:cNvPr id="16" name="Image 15" descr="C_divan.emf">
            <a:hlinkClick r:id="" action="ppaction://noaction">
              <a:snd r:embed="rId7" name="noms divan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3000" y="2260584"/>
            <a:ext cx="3609000" cy="3015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Rectangle 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2052604" y="33292"/>
            <a:ext cx="1460519" cy="1460519"/>
          </a:xfrm>
          <a:prstGeom prst="rect">
            <a:avLst/>
          </a:prstGeom>
          <a:solidFill>
            <a:srgbClr val="00CC99">
              <a:alpha val="0"/>
            </a:srgbClr>
          </a:solidFill>
          <a:ln w="127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van savant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 13" descr="C_vent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6734" y="142830"/>
            <a:ext cx="1256850" cy="1263150"/>
          </a:xfrm>
          <a:prstGeom prst="rect">
            <a:avLst/>
          </a:prstGeom>
        </p:spPr>
      </p:pic>
      <p:sp>
        <p:nvSpPr>
          <p:cNvPr id="4" name="Rectangle 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2052604" y="33292"/>
            <a:ext cx="1460519" cy="1460519"/>
          </a:xfrm>
          <a:prstGeom prst="rect">
            <a:avLst/>
          </a:prstGeom>
          <a:solidFill>
            <a:srgbClr val="00CC99">
              <a:alpha val="0"/>
            </a:srgbClr>
          </a:solidFill>
          <a:ln w="127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savant_h.emf">
            <a:hlinkClick r:id="" action="ppaction://noaction">
              <a:snd r:embed="rId7" name="noms savant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1650" y="1968480"/>
            <a:ext cx="3610350" cy="36166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SL </a:t>
            </a:r>
            <a:r>
              <a:rPr lang="fr-FR" dirty="0" err="1" smtClean="0"/>
              <a:t>can</a:t>
            </a:r>
            <a:r>
              <a:rPr lang="fr-FR" dirty="0" smtClean="0"/>
              <a:t> kangourou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48482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kangourou.emf">
            <a:hlinkClick r:id="" action="ppaction://noaction">
              <a:snd r:embed="rId6" name="noms kangourou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1593" y="2646180"/>
            <a:ext cx="3610407" cy="22433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9" name="Rectangle 18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camp.emf">
            <a:hlinkClick r:id="" action="ppaction://noaction">
              <a:snd r:embed="rId8" name="noms camp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150232"/>
            <a:ext cx="12631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van caravane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" name="Image 8" descr="C_vent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6734" y="142830"/>
            <a:ext cx="1256850" cy="1263150"/>
          </a:xfrm>
          <a:prstGeom prst="rect">
            <a:avLst/>
          </a:prstGeom>
        </p:spPr>
      </p:pic>
      <p:pic>
        <p:nvPicPr>
          <p:cNvPr id="13" name="Image 12" descr="C_caravane.emf">
            <a:hlinkClick r:id="" action="ppaction://noaction">
              <a:snd r:embed="rId7" name="noms caravan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1593" y="2636343"/>
            <a:ext cx="3610407" cy="228969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Rectangle 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2052604" y="33292"/>
            <a:ext cx="1460519" cy="1460519"/>
          </a:xfrm>
          <a:prstGeom prst="rect">
            <a:avLst/>
          </a:prstGeom>
          <a:solidFill>
            <a:srgbClr val="00CC99">
              <a:alpha val="0"/>
            </a:srgbClr>
          </a:solidFill>
          <a:ln w="127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van lavande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 13" descr="C_vent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6734" y="142830"/>
            <a:ext cx="1256850" cy="1263150"/>
          </a:xfrm>
          <a:prstGeom prst="rect">
            <a:avLst/>
          </a:prstGeom>
        </p:spPr>
      </p:pic>
      <p:pic>
        <p:nvPicPr>
          <p:cNvPr id="16" name="Image 15" descr="C_lavande.emf">
            <a:hlinkClick r:id="" action="ppaction://noaction">
              <a:snd r:embed="rId7" name="noms lavand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53403" y="1968480"/>
            <a:ext cx="2422406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Rectangle 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2052604" y="33292"/>
            <a:ext cx="1460519" cy="1460519"/>
          </a:xfrm>
          <a:prstGeom prst="rect">
            <a:avLst/>
          </a:prstGeom>
          <a:solidFill>
            <a:srgbClr val="00CC99">
              <a:alpha val="0"/>
            </a:srgbClr>
          </a:solidFill>
          <a:ln w="127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van savon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" name="Image 8" descr="C_vent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6734" y="142830"/>
            <a:ext cx="1256850" cy="1263150"/>
          </a:xfrm>
          <a:prstGeom prst="rect">
            <a:avLst/>
          </a:prstGeom>
        </p:spPr>
      </p:pic>
      <p:pic>
        <p:nvPicPr>
          <p:cNvPr id="13" name="Image 12" descr="C_savon.emf">
            <a:hlinkClick r:id="" action="ppaction://noaction">
              <a:snd r:embed="rId7" name="noms savon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1593" y="2325330"/>
            <a:ext cx="3610407" cy="29293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Rectangle 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2052604" y="33292"/>
            <a:ext cx="1460519" cy="1460519"/>
          </a:xfrm>
          <a:prstGeom prst="rect">
            <a:avLst/>
          </a:prstGeom>
          <a:solidFill>
            <a:srgbClr val="00CC99">
              <a:alpha val="0"/>
            </a:srgbClr>
          </a:solidFill>
          <a:ln w="127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van vendanges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99600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 13" descr="C_vent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6734" y="142830"/>
            <a:ext cx="1256850" cy="1263150"/>
          </a:xfrm>
          <a:prstGeom prst="rect">
            <a:avLst/>
          </a:prstGeom>
        </p:spPr>
      </p:pic>
      <p:pic>
        <p:nvPicPr>
          <p:cNvPr id="16" name="Image 15" descr="C_vendanges.emf">
            <a:hlinkClick r:id="" action="ppaction://noaction">
              <a:snd r:embed="rId7" name="noms vendanges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1593" y="196848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Rectangle 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2052604" y="33292"/>
            <a:ext cx="1460519" cy="1460519"/>
          </a:xfrm>
          <a:prstGeom prst="rect">
            <a:avLst/>
          </a:prstGeom>
          <a:solidFill>
            <a:srgbClr val="00CC99">
              <a:alpha val="0"/>
            </a:srgbClr>
          </a:solidFill>
          <a:ln w="127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van devant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 13" descr="C_vent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6734" y="142830"/>
            <a:ext cx="1256850" cy="1263150"/>
          </a:xfrm>
          <a:prstGeom prst="rect">
            <a:avLst/>
          </a:prstGeom>
        </p:spPr>
      </p:pic>
      <p:pic>
        <p:nvPicPr>
          <p:cNvPr id="16" name="Image 15" descr="C_devant.emf">
            <a:hlinkClick r:id="" action="ppaction://noaction">
              <a:snd r:embed="rId7" name="div devant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3000" y="2161215"/>
            <a:ext cx="3609000" cy="3276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Rectangle 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2052604" y="33292"/>
            <a:ext cx="1460519" cy="1460519"/>
          </a:xfrm>
          <a:prstGeom prst="rect">
            <a:avLst/>
          </a:prstGeom>
          <a:solidFill>
            <a:srgbClr val="00CC99">
              <a:alpha val="0"/>
            </a:srgbClr>
          </a:solidFill>
          <a:ln w="127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van éléphant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" name="Image 8" descr="C_vent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6734" y="142830"/>
            <a:ext cx="1256850" cy="1263150"/>
          </a:xfrm>
          <a:prstGeom prst="rect">
            <a:avLst/>
          </a:prstGeom>
        </p:spPr>
      </p:pic>
      <p:pic>
        <p:nvPicPr>
          <p:cNvPr id="13" name="Image 12" descr="C_elephant.emf">
            <a:hlinkClick r:id="" action="ppaction://noaction">
              <a:snd r:embed="rId7" name="noms elephant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1593" y="2443149"/>
            <a:ext cx="3610407" cy="26697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Rectangle 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2052604" y="33292"/>
            <a:ext cx="1460519" cy="1460519"/>
          </a:xfrm>
          <a:prstGeom prst="rect">
            <a:avLst/>
          </a:prstGeom>
          <a:solidFill>
            <a:srgbClr val="00CC99">
              <a:alpha val="0"/>
            </a:srgbClr>
          </a:solidFill>
          <a:ln w="127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van paravent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rId6" action="ppaction://hlinksldjump">
              <a:snd r:embed="rId7" name="bewitch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 13" descr="C_vent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6734" y="142830"/>
            <a:ext cx="1256850" cy="1263150"/>
          </a:xfrm>
          <a:prstGeom prst="rect">
            <a:avLst/>
          </a:prstGeom>
        </p:spPr>
      </p:pic>
      <p:pic>
        <p:nvPicPr>
          <p:cNvPr id="18" name="Image 17" descr="C_paravent.emf">
            <a:hlinkClick r:id="" action="ppaction://noaction">
              <a:snd r:embed="rId9" name="noms paravent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76291" y="1977237"/>
            <a:ext cx="3174188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Rectangle 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2052604" y="33292"/>
            <a:ext cx="1460519" cy="1460519"/>
          </a:xfrm>
          <a:prstGeom prst="rect">
            <a:avLst/>
          </a:prstGeom>
          <a:solidFill>
            <a:srgbClr val="00CC99">
              <a:alpha val="0"/>
            </a:srgbClr>
          </a:solidFill>
          <a:ln w="127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pi peinture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1" name="Image 20" descr="C_peinture.emf">
            <a:hlinkClick r:id="" action="ppaction://noaction">
              <a:snd r:embed="rId6" name="noms peintur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1593" y="2187558"/>
            <a:ext cx="3610407" cy="31796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3" name="Rectangle 12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 13" descr="C_pie.emf">
            <a:hlinkClick r:id="" action="ppaction://noaction">
              <a:snd r:embed="rId8" name="noms pi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23925" y="150232"/>
            <a:ext cx="6961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pi champignon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658021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3" name="Image 22" descr="C_champignon.emf">
            <a:hlinkClick r:id="" action="ppaction://noaction">
              <a:snd r:embed="rId6" name="noms champigno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49317" y="1968480"/>
            <a:ext cx="3025688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pie.emf">
            <a:hlinkClick r:id="" action="ppaction://noaction">
              <a:snd r:embed="rId8" name="noms pi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23925" y="150232"/>
            <a:ext cx="6961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pi piranha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48482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 13" descr="C_piranha.emf">
            <a:hlinkClick r:id="" action="ppaction://noaction">
              <a:snd r:embed="rId6" name="noms piranha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2625714"/>
            <a:ext cx="3609000" cy="2313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pie.emf">
            <a:hlinkClick r:id="" action="ppaction://noaction">
              <a:snd r:embed="rId8" name="noms pi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23925" y="150232"/>
            <a:ext cx="6961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SL </a:t>
            </a:r>
            <a:r>
              <a:rPr lang="fr-FR" dirty="0" err="1" smtClean="0"/>
              <a:t>can</a:t>
            </a:r>
            <a:r>
              <a:rPr lang="fr-FR" dirty="0" smtClean="0"/>
              <a:t> hippocampe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639092" y="4451364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hippocampe.emf">
            <a:hlinkClick r:id="" action="ppaction://noaction">
              <a:snd r:embed="rId6" name="noms hippocamp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23986" y="1968480"/>
            <a:ext cx="2061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9" name="Rectangle 18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camp.emf">
            <a:hlinkClick r:id="" action="ppaction://noaction">
              <a:snd r:embed="rId8" name="noms camp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150232"/>
            <a:ext cx="12631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pi bibliothèque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 13" descr="C_bibliotheque2.emf">
            <a:hlinkClick r:id="" action="ppaction://noaction">
              <a:snd r:embed="rId6" name="noms bibliothequ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196848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3" name="Rectangle 12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pie.emf">
            <a:hlinkClick r:id="" action="ppaction://noaction">
              <a:snd r:embed="rId8" name="noms pi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23925" y="150232"/>
            <a:ext cx="6961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pi pissenlit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48482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 13" descr="C_pissenlit.emf">
            <a:hlinkClick r:id="" action="ppaction://noaction">
              <a:snd r:embed="rId6" name="noms pissenlit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65231" y="1968480"/>
            <a:ext cx="2598750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pie.emf">
            <a:hlinkClick r:id="" action="ppaction://noaction">
              <a:snd r:embed="rId8" name="noms pi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23925" y="150232"/>
            <a:ext cx="6961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pi hôpital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658021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hopital.emf">
            <a:hlinkClick r:id="" action="ppaction://noaction">
              <a:snd r:embed="rId6" name="noms hopital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6752" y="1968480"/>
            <a:ext cx="3375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9" name="Rectangle 18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pie.emf">
            <a:hlinkClick r:id="" action="ppaction://noaction">
              <a:snd r:embed="rId8" name="noms pi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23925" y="150232"/>
            <a:ext cx="6961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pi tapis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tapis.emf">
            <a:hlinkClick r:id="" action="ppaction://noaction">
              <a:snd r:embed="rId6" name="noms tapis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95369" y="1968480"/>
            <a:ext cx="2747250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pie.emf">
            <a:hlinkClick r:id="" action="ppaction://noaction">
              <a:snd r:embed="rId8" name="noms pi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23925" y="150232"/>
            <a:ext cx="6961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pi papillon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658021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 13" descr="C_papillon.emf">
            <a:hlinkClick r:id="" action="ppaction://noaction">
              <a:snd r:embed="rId6" name="noms papillo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2436111"/>
            <a:ext cx="3609000" cy="27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pie.emf">
            <a:hlinkClick r:id="" action="ppaction://noaction">
              <a:snd r:embed="rId8" name="noms pi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23925" y="150232"/>
            <a:ext cx="6961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pi tirelire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age 12" descr="C_tirelire.emf">
            <a:hlinkClick r:id="" action="ppaction://noaction">
              <a:snd r:embed="rId6" name="noms tirelir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1593" y="2224071"/>
            <a:ext cx="3610407" cy="31147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pie.emf">
            <a:hlinkClick r:id="" action="ppaction://noaction">
              <a:snd r:embed="rId8" name="noms pi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23925" y="150232"/>
            <a:ext cx="6961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pi okapi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 13" descr="C_okapi.emf">
            <a:hlinkClick r:id="" action="ppaction://noaction">
              <a:snd r:embed="rId6" name="noms okapi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7106" y="1968480"/>
            <a:ext cx="2475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pie.emf">
            <a:hlinkClick r:id="" action="ppaction://noaction">
              <a:snd r:embed="rId8" name="noms pi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23925" y="150232"/>
            <a:ext cx="6961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pi alpiniste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658021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pie.emf">
            <a:hlinkClick r:id="" action="ppaction://noaction">
              <a:snd r:embed="rId6" name="noms pi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23925" y="150232"/>
            <a:ext cx="696150" cy="1263150"/>
          </a:xfrm>
          <a:prstGeom prst="rect">
            <a:avLst/>
          </a:prstGeom>
        </p:spPr>
      </p:pic>
      <p:pic>
        <p:nvPicPr>
          <p:cNvPr id="21" name="Image 20" descr="C_alpiniste_h.emf">
            <a:hlinkClick r:id="" action="ppaction://noaction">
              <a:snd r:embed="rId8" name="noms alpinist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1593" y="196848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pi robinet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age 12" descr="C_robinet2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3000" y="196848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Rectangle 6">
            <a:hlinkClick r:id="" action="ppaction://noaction">
              <a:snd r:embed="rId7" name="noms robinet.wav"/>
            </a:hlinkClick>
          </p:cNvPr>
          <p:cNvSpPr/>
          <p:nvPr/>
        </p:nvSpPr>
        <p:spPr bwMode="auto">
          <a:xfrm>
            <a:off x="957213" y="1968480"/>
            <a:ext cx="3614787" cy="3614787"/>
          </a:xfrm>
          <a:prstGeom prst="rect">
            <a:avLst/>
          </a:prstGeom>
          <a:solidFill>
            <a:srgbClr val="00CC99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pie.emf">
            <a:hlinkClick r:id="" action="ppaction://noaction">
              <a:snd r:embed="rId8" name="noms pi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23925" y="150232"/>
            <a:ext cx="6961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pi capitaine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8" name="Image 17" descr="C_capitaine_h.emf">
            <a:hlinkClick r:id="" action="ppaction://noaction">
              <a:snd r:embed="rId3" name="noms capitaine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1650" y="1968480"/>
            <a:ext cx="3610350" cy="36166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 9" descr="C_oreille.emf">
            <a:hlinkClick r:id="" action="ppaction://noaction">
              <a:snd r:embed="rId5" name="magic shime 3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7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7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7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7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>
            <a:off x="658021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pie.emf">
            <a:hlinkClick r:id="" action="ppaction://noaction">
              <a:snd r:embed="rId8" name="noms pi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23925" y="150232"/>
            <a:ext cx="6961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</a:t>
            </a:r>
            <a:r>
              <a:rPr lang="fr-FR" dirty="0" err="1" smtClean="0"/>
              <a:t>can</a:t>
            </a:r>
            <a:r>
              <a:rPr lang="fr-FR" dirty="0" smtClean="0"/>
              <a:t> raconter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age 12" descr="C_raconter_f.emf">
            <a:hlinkClick r:id="" action="ppaction://noaction">
              <a:snd r:embed="rId6" name="verbes raconter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196848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camp.emf">
            <a:hlinkClick r:id="" action="ppaction://noaction">
              <a:snd r:embed="rId8" name="noms camp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150232"/>
            <a:ext cx="12631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pi piscine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99600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solidFill>
              <a:srgbClr val="FFC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piscine.emf">
            <a:hlinkClick r:id="" action="ppaction://noaction">
              <a:snd r:embed="rId6" name="noms piscin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2516175"/>
            <a:ext cx="3609000" cy="2502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pie.emf">
            <a:hlinkClick r:id="" action="ppaction://noaction">
              <a:snd r:embed="rId8" name="noms pi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23925" y="150232"/>
            <a:ext cx="6961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pi pépin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rId5" action="ppaction://hlinksldjump">
              <a:snd r:embed="rId6" name="bewitch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age 12" descr="C_pepin.emf">
            <a:hlinkClick r:id="" action="ppaction://noaction">
              <a:snd r:embed="rId7" name="noms pépin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3726" y="1968480"/>
            <a:ext cx="3545438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7" name="Image 16" descr="C_pie.emf">
            <a:hlinkClick r:id="" action="ppaction://noaction">
              <a:snd r:embed="rId9" name="noms pie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23925" y="150232"/>
            <a:ext cx="6961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bravo</a:t>
            </a:r>
          </a:p>
        </p:txBody>
      </p:sp>
      <p:sp>
        <p:nvSpPr>
          <p:cNvPr id="512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685800" y="361950"/>
            <a:ext cx="6172200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4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Tu t'es bien débrouillé !</a:t>
            </a:r>
          </a:p>
        </p:txBody>
      </p:sp>
      <p:pic>
        <p:nvPicPr>
          <p:cNvPr id="5127" name="Picture 7" descr="C:\0_Eve1\Dessins_clip\cliparts2\ET_ballons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752600"/>
            <a:ext cx="4672013" cy="4827588"/>
          </a:xfrm>
          <a:prstGeom prst="rect">
            <a:avLst/>
          </a:prstGeom>
          <a:noFill/>
        </p:spPr>
      </p:pic>
      <p:pic>
        <p:nvPicPr>
          <p:cNvPr id="9" name="Image 8" descr="maison5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2804" y="5729319"/>
            <a:ext cx="952500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Rectangle 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2052604" y="33292"/>
            <a:ext cx="1460519" cy="1460519"/>
          </a:xfrm>
          <a:prstGeom prst="rect">
            <a:avLst/>
          </a:prstGeom>
          <a:solidFill>
            <a:srgbClr val="00CC99">
              <a:alpha val="0"/>
            </a:srgbClr>
          </a:solidFill>
          <a:ln w="127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446031" y="1968480"/>
            <a:ext cx="3614787" cy="3614787"/>
          </a:xfrm>
          <a:prstGeom prst="rect">
            <a:avLst/>
          </a:prstGeom>
          <a:solidFill>
            <a:srgbClr val="00CC99">
              <a:alpha val="0"/>
            </a:srgbClr>
          </a:solidFill>
          <a:ln w="127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6543702" y="5327676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Rectangle 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2052604" y="33292"/>
            <a:ext cx="1460519" cy="1460519"/>
          </a:xfrm>
          <a:prstGeom prst="rect">
            <a:avLst/>
          </a:prstGeom>
          <a:solidFill>
            <a:srgbClr val="00CC99">
              <a:alpha val="0"/>
            </a:srgbClr>
          </a:solidFill>
          <a:ln w="127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446031" y="1968480"/>
            <a:ext cx="3614787" cy="3614787"/>
          </a:xfrm>
          <a:prstGeom prst="rect">
            <a:avLst/>
          </a:prstGeom>
          <a:solidFill>
            <a:srgbClr val="00CC99">
              <a:alpha val="0"/>
            </a:srgbClr>
          </a:solidFill>
          <a:ln w="127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6397650" y="5327676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Rectangle 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2052604" y="33292"/>
            <a:ext cx="1460519" cy="1460519"/>
          </a:xfrm>
          <a:prstGeom prst="rect">
            <a:avLst/>
          </a:prstGeom>
          <a:solidFill>
            <a:srgbClr val="00CC99">
              <a:alpha val="0"/>
            </a:srgbClr>
          </a:solidFill>
          <a:ln w="127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446031" y="1968480"/>
            <a:ext cx="3614787" cy="3614787"/>
          </a:xfrm>
          <a:prstGeom prst="rect">
            <a:avLst/>
          </a:prstGeom>
          <a:solidFill>
            <a:srgbClr val="00CC99">
              <a:alpha val="0"/>
            </a:srgbClr>
          </a:solidFill>
          <a:ln w="127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</a:t>
            </a:r>
            <a:r>
              <a:rPr lang="fr-FR" dirty="0" err="1" smtClean="0"/>
              <a:t>can</a:t>
            </a:r>
            <a:r>
              <a:rPr lang="fr-FR" dirty="0" smtClean="0"/>
              <a:t> camping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rId6" action="ppaction://hlinksldjump">
              <a:snd r:embed="rId7" name="bewitch.wav"/>
            </a:hlinkClick>
          </p:cNvPr>
          <p:cNvSpPr/>
          <p:nvPr/>
        </p:nvSpPr>
        <p:spPr bwMode="auto">
          <a:xfrm>
            <a:off x="599600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 13" descr="C_camping.emf">
            <a:hlinkClick r:id="" action="ppaction://noaction">
              <a:snd r:embed="rId8" name="noms camping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3000" y="196848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camp.emf">
            <a:hlinkClick r:id="" action="ppaction://noaction">
              <a:snd r:embed="rId10" name="noms camp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40425" y="150232"/>
            <a:ext cx="12631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do dauphin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99600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dauphin.emf">
            <a:hlinkClick r:id="" action="ppaction://noaction">
              <a:snd r:embed="rId6" name="noms dauphi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2471085"/>
            <a:ext cx="3609000" cy="2601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dos.emf">
            <a:hlinkClick r:id="" action="ppaction://noaction">
              <a:snd r:embed="rId8" name="noms dos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17218" y="150752"/>
            <a:ext cx="909563" cy="1262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do rideau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rideau.emf">
            <a:hlinkClick r:id="" action="ppaction://noaction">
              <a:snd r:embed="rId6" name="noms rideau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77512" y="1968480"/>
            <a:ext cx="3174188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dos.emf">
            <a:hlinkClick r:id="" action="ppaction://noaction">
              <a:snd r:embed="rId8" name="noms dos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17218" y="150752"/>
            <a:ext cx="909563" cy="1262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do domino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48482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domino.emf">
            <a:hlinkClick r:id="" action="ppaction://noaction">
              <a:snd r:embed="rId6" name="noms domino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1593" y="2881305"/>
            <a:ext cx="3610407" cy="17798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9" name="Rectangle 18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dos.emf">
            <a:hlinkClick r:id="" action="ppaction://noaction">
              <a:snd r:embed="rId8" name="noms dos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17218" y="150752"/>
            <a:ext cx="909563" cy="1262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</a:t>
            </a:r>
            <a:r>
              <a:rPr lang="fr-FR" dirty="0" err="1" smtClean="0"/>
              <a:t>an</a:t>
            </a:r>
            <a:r>
              <a:rPr lang="fr-FR" dirty="0" smtClean="0"/>
              <a:t> campagne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8" name="Image 7" descr="C_campagne.emf">
            <a:hlinkClick r:id="" action="ppaction://noaction">
              <a:snd r:embed="rId3" name="noms campagne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3000" y="196848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 9" descr="C_oreille.emf">
            <a:hlinkClick r:id="" action="ppaction://noaction">
              <a:snd r:embed="rId5" name="magic shime 3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7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7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7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>
            <a:off x="599600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Image 5" descr="C_camp.emf">
            <a:hlinkClick r:id="" action="ppaction://noaction">
              <a:snd r:embed="rId8" name="noms camp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150232"/>
            <a:ext cx="12631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do dindon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4" name="oops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6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age 12" descr="C_dindon.emf">
            <a:hlinkClick r:id="" action="ppaction://noaction">
              <a:snd r:embed="rId7" name="noms dindon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1593" y="196848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3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dos.emf">
            <a:hlinkClick r:id="" action="ppaction://noaction">
              <a:snd r:embed="rId9" name="noms dos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17218" y="150752"/>
            <a:ext cx="909563" cy="1262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do cadeau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cadeau.emf">
            <a:hlinkClick r:id="" action="ppaction://noaction">
              <a:snd r:embed="rId6" name="noms cadeau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2329137"/>
            <a:ext cx="3609000" cy="288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dos.emf">
            <a:hlinkClick r:id="" action="ppaction://noaction">
              <a:snd r:embed="rId8" name="noms dos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17218" y="150752"/>
            <a:ext cx="909563" cy="1262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do bulldozer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658021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bulldozer.emf">
            <a:hlinkClick r:id="" action="ppaction://noaction">
              <a:snd r:embed="rId6" name="noms bulldozer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1593" y="2457945"/>
            <a:ext cx="3610407" cy="26141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dos.emf">
            <a:hlinkClick r:id="" action="ppaction://noaction">
              <a:snd r:embed="rId8" name="noms dos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17218" y="150752"/>
            <a:ext cx="909563" cy="1262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do dossard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99600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dossard.emf">
            <a:hlinkClick r:id="" action="ppaction://noaction">
              <a:snd r:embed="rId6" name="noms dossard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8372" y="1968480"/>
            <a:ext cx="2292469" cy="360603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dos.emf">
            <a:hlinkClick r:id="" action="ppaction://noaction">
              <a:snd r:embed="rId8" name="noms dos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17218" y="150752"/>
            <a:ext cx="909563" cy="1262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do lavabo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age 12" descr="C_lavabo.emf">
            <a:hlinkClick r:id="" action="ppaction://noaction">
              <a:snd r:embed="rId6" name="noms lavabo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46669" y="1968480"/>
            <a:ext cx="2635875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dos.emf">
            <a:hlinkClick r:id="" action="ppaction://noaction">
              <a:snd r:embed="rId8" name="noms dos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17218" y="150752"/>
            <a:ext cx="909563" cy="1262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do judo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judo.emf">
            <a:hlinkClick r:id="" action="ppaction://noaction">
              <a:snd r:embed="rId6" name="noms judo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196848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dos.emf">
            <a:hlinkClick r:id="" action="ppaction://noaction">
              <a:snd r:embed="rId8" name="noms dos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17218" y="150752"/>
            <a:ext cx="909563" cy="1262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do mandoline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658021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mandoline.emf">
            <a:hlinkClick r:id="" action="ppaction://noaction">
              <a:snd r:embed="rId6" name="noms mandolin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196848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9" name="Rectangle 18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dos.emf">
            <a:hlinkClick r:id="" action="ppaction://noaction">
              <a:snd r:embed="rId8" name="noms dos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17218" y="150752"/>
            <a:ext cx="909563" cy="1262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do gâteau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age 12" descr="C_gateau1.emf">
            <a:hlinkClick r:id="" action="ppaction://noaction">
              <a:snd r:embed="rId6" name="noms gateau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2328624"/>
            <a:ext cx="3609000" cy="2853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dos.emf">
            <a:hlinkClick r:id="" action="ppaction://noaction">
              <a:snd r:embed="rId8" name="noms dos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17218" y="150752"/>
            <a:ext cx="909563" cy="1262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do bandeau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bandeau.emf">
            <a:hlinkClick r:id="" action="ppaction://noaction">
              <a:snd r:embed="rId6" name="noms bandeau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1606" y="1968480"/>
            <a:ext cx="3366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dos.emf">
            <a:hlinkClick r:id="" action="ppaction://noaction">
              <a:snd r:embed="rId8" name="noms dos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17218" y="150752"/>
            <a:ext cx="909563" cy="1262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do landau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landau.emf">
            <a:hlinkClick r:id="" action="ppaction://noaction">
              <a:snd r:embed="rId6" name="noms landau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77512" y="1968480"/>
            <a:ext cx="3174188" cy="360603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dos.emf">
            <a:hlinkClick r:id="" action="ppaction://noaction">
              <a:snd r:embed="rId8" name="noms dos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17218" y="150752"/>
            <a:ext cx="909563" cy="1262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</a:t>
            </a:r>
            <a:r>
              <a:rPr lang="fr-FR" dirty="0" err="1" smtClean="0"/>
              <a:t>an</a:t>
            </a:r>
            <a:r>
              <a:rPr lang="fr-FR" dirty="0" smtClean="0"/>
              <a:t> vacances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 13" descr="C_vacances_h.emf">
            <a:hlinkClick r:id="" action="ppaction://noaction">
              <a:snd r:embed="rId6" name="noms vacances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196848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camp.emf">
            <a:hlinkClick r:id="" action="ppaction://noaction">
              <a:snd r:embed="rId8" name="noms camp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150232"/>
            <a:ext cx="12631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do dossier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99600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dossier1.emf">
            <a:hlinkClick r:id="" action="ppaction://noaction">
              <a:snd r:embed="rId6" name="noms dossier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0075" y="1968480"/>
            <a:ext cx="1949063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dos.emf">
            <a:hlinkClick r:id="" action="ppaction://noaction">
              <a:snd r:embed="rId8" name="noms dos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17218" y="150752"/>
            <a:ext cx="909563" cy="1262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do cordonnier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9" name="Image 18" descr="C_cordonnier_h.emf">
            <a:hlinkClick r:id="" action="ppaction://noaction">
              <a:snd r:embed="rId3" name="noms cordonnier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1650" y="1968480"/>
            <a:ext cx="3610350" cy="36166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 9" descr="C_oreille.emf">
            <a:hlinkClick r:id="" action="ppaction://noaction">
              <a:snd r:embed="rId5" name="magic shime 3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7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7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7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7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rId8" action="ppaction://hlinksldjump">
              <a:snd r:embed="rId9" name="bewitch.wav"/>
            </a:hlinkClick>
          </p:cNvPr>
          <p:cNvSpPr/>
          <p:nvPr/>
        </p:nvSpPr>
        <p:spPr bwMode="auto">
          <a:xfrm>
            <a:off x="658021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1" name="Image 20" descr="C_dos.emf">
            <a:hlinkClick r:id="" action="ppaction://noaction">
              <a:snd r:embed="rId10" name="noms dos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17218" y="150752"/>
            <a:ext cx="909563" cy="1262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mi fourmi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 13" descr="C_fourmi.emf">
            <a:hlinkClick r:id="" action="ppaction://noaction">
              <a:snd r:embed="rId6" name="noms fourmi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1593" y="196848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mie.emf">
            <a:hlinkClick r:id="" action="ppaction://noaction">
              <a:snd r:embed="rId8" name="noms mi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353407"/>
            <a:ext cx="1263150" cy="85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mi micro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99600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micro.emf">
            <a:hlinkClick r:id="" action="ppaction://noaction">
              <a:snd r:embed="rId6" name="noms micro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196848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9" name="Rectangle 18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mie.emf">
            <a:hlinkClick r:id="" action="ppaction://noaction">
              <a:snd r:embed="rId8" name="noms mi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353407"/>
            <a:ext cx="1263150" cy="85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mi animal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age 12" descr="C_animal.emf">
            <a:hlinkClick r:id="" action="ppaction://noaction">
              <a:snd r:embed="rId6" name="noms animal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196848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mie.emf">
            <a:hlinkClick r:id="" action="ppaction://noaction">
              <a:snd r:embed="rId8" name="noms mi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353407"/>
            <a:ext cx="1263150" cy="85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mi mimosa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48482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mimosa.emf">
            <a:hlinkClick r:id="" action="ppaction://noaction">
              <a:snd r:embed="rId6" name="noms mimosa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63106" y="1968480"/>
            <a:ext cx="2403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9" name="Rectangle 18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mie.emf">
            <a:hlinkClick r:id="" action="ppaction://noaction">
              <a:snd r:embed="rId8" name="noms mi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353407"/>
            <a:ext cx="1263150" cy="85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mi tamis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tamis.emf">
            <a:hlinkClick r:id="" action="ppaction://noaction">
              <a:snd r:embed="rId6" name="noms tamis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2990844"/>
            <a:ext cx="3609000" cy="1593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mie.emf">
            <a:hlinkClick r:id="" action="ppaction://noaction">
              <a:snd r:embed="rId8" name="noms mi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353407"/>
            <a:ext cx="1263150" cy="85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mi cornichon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 13" descr="C_cornichon.emf">
            <a:hlinkClick r:id="" action="ppaction://noaction">
              <a:snd r:embed="rId6" name="noms cornicho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85606" y="1968480"/>
            <a:ext cx="2358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5" name="Rectangle 14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mie.emf">
            <a:hlinkClick r:id="" action="ppaction://noaction">
              <a:snd r:embed="rId8" name="noms mi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353407"/>
            <a:ext cx="1263150" cy="85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mi domino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658021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domino.emf">
            <a:hlinkClick r:id="" action="ppaction://noaction">
              <a:snd r:embed="rId6" name="noms domino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1593" y="2881305"/>
            <a:ext cx="3610407" cy="17798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mie.emf">
            <a:hlinkClick r:id="" action="ppaction://noaction">
              <a:snd r:embed="rId8" name="noms mi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353407"/>
            <a:ext cx="1263150" cy="85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mi miroir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99600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miroir.emf">
            <a:hlinkClick r:id="" action="ppaction://noaction">
              <a:snd r:embed="rId6" name="noms miroir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20106" y="1968480"/>
            <a:ext cx="288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mie.emf">
            <a:hlinkClick r:id="" action="ppaction://noaction">
              <a:snd r:embed="rId8" name="noms mi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353407"/>
            <a:ext cx="1263150" cy="85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</a:t>
            </a:r>
            <a:r>
              <a:rPr lang="fr-FR" dirty="0" err="1" smtClean="0"/>
              <a:t>can</a:t>
            </a:r>
            <a:r>
              <a:rPr lang="fr-FR" dirty="0" smtClean="0"/>
              <a:t> okapi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 13" descr="C_okapi.emf">
            <a:hlinkClick r:id="" action="ppaction://noaction">
              <a:snd r:embed="rId6" name="noms okapi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7106" y="1968480"/>
            <a:ext cx="2475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3" name="Rectangle 12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camp.emf">
            <a:hlinkClick r:id="" action="ppaction://noaction">
              <a:snd r:embed="rId8" name="noms camp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150232"/>
            <a:ext cx="12631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mi salami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salami.emf">
            <a:hlinkClick r:id="" action="ppaction://noaction">
              <a:snd r:embed="rId6" name="noms salami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1593" y="196848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mie.emf">
            <a:hlinkClick r:id="" action="ppaction://noaction">
              <a:snd r:embed="rId8" name="noms mi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353407"/>
            <a:ext cx="1263150" cy="85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mi cheminée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658021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cheminee2.emf">
            <a:hlinkClick r:id="" action="ppaction://noaction">
              <a:snd r:embed="rId6" name="noms cheminé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1593" y="196848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mie.emf">
            <a:hlinkClick r:id="" action="ppaction://noaction">
              <a:snd r:embed="rId8" name="noms mi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353407"/>
            <a:ext cx="1263150" cy="85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mi vernis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 13" descr="C_vernis.emf">
            <a:hlinkClick r:id="" action="ppaction://noaction">
              <a:snd r:embed="rId6" name="noms vernis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01606" y="1968480"/>
            <a:ext cx="1926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5" name="Rectangle 14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mie.emf">
            <a:hlinkClick r:id="" action="ppaction://noaction">
              <a:snd r:embed="rId8" name="noms mi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353407"/>
            <a:ext cx="1263150" cy="85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mi dynamite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dynamite.emf">
            <a:hlinkClick r:id="" action="ppaction://noaction">
              <a:snd r:embed="rId6" name="noms dynamit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196848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mie.emf">
            <a:hlinkClick r:id="" action="ppaction://noaction">
              <a:snd r:embed="rId8" name="noms mi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353407"/>
            <a:ext cx="1263150" cy="85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mi mitraillette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48482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mitraillette.emf">
            <a:hlinkClick r:id="" action="ppaction://noaction">
              <a:snd r:embed="rId6" name="noms mitraillett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2662227"/>
            <a:ext cx="3609000" cy="2241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mie.emf">
            <a:hlinkClick r:id="" action="ppaction://noaction">
              <a:snd r:embed="rId8" name="noms mi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353407"/>
            <a:ext cx="1263150" cy="85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mi péniche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peniche.emf">
            <a:hlinkClick r:id="" action="ppaction://noaction">
              <a:snd r:embed="rId6" name="noms pénich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2771766"/>
            <a:ext cx="3609000" cy="1971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mie.emf">
            <a:hlinkClick r:id="" action="ppaction://noaction">
              <a:snd r:embed="rId8" name="noms mi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353407"/>
            <a:ext cx="1263150" cy="85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mi pyramide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rId6" action="ppaction://hlinksldjump">
              <a:snd r:embed="rId7" name="bewitch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pyramide.emf">
            <a:hlinkClick r:id="" action="ppaction://noaction">
              <a:snd r:embed="rId8" name="noms pyramid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3000" y="2114532"/>
            <a:ext cx="3609000" cy="3321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mie.emf">
            <a:hlinkClick r:id="" action="ppaction://noaction">
              <a:snd r:embed="rId10" name="noms mie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40425" y="353407"/>
            <a:ext cx="1263150" cy="85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po chapeau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chapeau.emf">
            <a:hlinkClick r:id="" action="ppaction://noaction">
              <a:snd r:embed="rId6" name="noms chapeau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2808279"/>
            <a:ext cx="3609000" cy="1953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pot.emf">
            <a:hlinkClick r:id="" action="ppaction://noaction">
              <a:snd r:embed="rId8" name="noms pot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80784" y="145885"/>
            <a:ext cx="1182431" cy="1271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po poulet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age 12" descr="C_poulet.emf">
            <a:hlinkClick r:id="" action="ppaction://noaction">
              <a:snd r:embed="rId6" name="noms poulet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2861955"/>
            <a:ext cx="3609000" cy="1845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pot.emf">
            <a:hlinkClick r:id="" action="ppaction://noaction">
              <a:snd r:embed="rId8" name="noms pot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80784" y="145885"/>
            <a:ext cx="1182431" cy="1271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po policier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20" name="Image 19" descr="C_policier_h.emf">
            <a:hlinkClick r:id="" action="ppaction://noaction">
              <a:snd r:embed="rId3" name="noms policier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1593" y="196848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 9" descr="C_oreille.emf">
            <a:hlinkClick r:id="" action="ppaction://noaction">
              <a:snd r:embed="rId5" name="magic shime 3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7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7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7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7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>
            <a:off x="548482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2" name="Image 21" descr="C_pot.emf">
            <a:hlinkClick r:id="" action="ppaction://noaction">
              <a:snd r:embed="rId8" name="noms pot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80784" y="145885"/>
            <a:ext cx="1182431" cy="1271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</a:t>
            </a:r>
            <a:r>
              <a:rPr lang="fr-FR" dirty="0" err="1" smtClean="0"/>
              <a:t>an</a:t>
            </a:r>
            <a:r>
              <a:rPr lang="fr-FR" dirty="0" smtClean="0"/>
              <a:t> campeur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99600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campeur_h.emf">
            <a:hlinkClick r:id="" action="ppaction://noaction">
              <a:snd r:embed="rId6" name="noms campeur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1650" y="1968480"/>
            <a:ext cx="3610350" cy="36166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camp.emf">
            <a:hlinkClick r:id="" action="ppaction://noaction">
              <a:snd r:embed="rId8" name="noms camp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150232"/>
            <a:ext cx="12631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po hippocampe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658021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hippocampe.emf">
            <a:hlinkClick r:id="" action="ppaction://noaction">
              <a:snd r:embed="rId6" name="noms hippocamp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23986" y="1968480"/>
            <a:ext cx="2061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9" name="Rectangle 18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pot.emf">
            <a:hlinkClick r:id="" action="ppaction://noaction">
              <a:snd r:embed="rId8" name="noms pot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80784" y="145885"/>
            <a:ext cx="1182431" cy="1271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po pommier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99600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pommier.emf">
            <a:hlinkClick r:id="" action="ppaction://noaction">
              <a:snd r:embed="rId6" name="noms pommier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8606" y="1968480"/>
            <a:ext cx="2772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pot.emf">
            <a:hlinkClick r:id="" action="ppaction://noaction">
              <a:snd r:embed="rId8" name="noms pot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80784" y="145885"/>
            <a:ext cx="1182431" cy="1271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po tomate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 13" descr="C_tomate.emf">
            <a:hlinkClick r:id="" action="ppaction://noaction">
              <a:snd r:embed="rId6" name="noms tomat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2625714"/>
            <a:ext cx="3609000" cy="234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3" name="Rectangle 12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pot.emf">
            <a:hlinkClick r:id="" action="ppaction://noaction">
              <a:snd r:embed="rId8" name="noms pot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80784" y="145885"/>
            <a:ext cx="1182431" cy="1271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po crapaud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crapaud.emf">
            <a:hlinkClick r:id="" action="ppaction://noaction">
              <a:snd r:embed="rId6" name="noms crapaud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2333610"/>
            <a:ext cx="3609000" cy="288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pot.emf">
            <a:hlinkClick r:id="" action="ppaction://noaction">
              <a:snd r:embed="rId8" name="noms pot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80784" y="145885"/>
            <a:ext cx="1182431" cy="1271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po trampoline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658021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trampoline.emf">
            <a:hlinkClick r:id="" action="ppaction://noaction">
              <a:snd r:embed="rId6" name="noms trampolin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1593" y="2881305"/>
            <a:ext cx="3610407" cy="18076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9" name="Rectangle 18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pot.emf">
            <a:hlinkClick r:id="" action="ppaction://noaction">
              <a:snd r:embed="rId8" name="noms pot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80784" y="145885"/>
            <a:ext cx="1182431" cy="1271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po robot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age 12" descr="C_robot.emf">
            <a:hlinkClick r:id="" action="ppaction://noaction">
              <a:snd r:embed="rId6" name="noms robot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0844" y="1968480"/>
            <a:ext cx="2763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pot.emf">
            <a:hlinkClick r:id="" action="ppaction://noaction">
              <a:snd r:embed="rId8" name="noms pot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80784" y="145885"/>
            <a:ext cx="1182431" cy="1271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po poney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99600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poney.emf">
            <a:hlinkClick r:id="" action="ppaction://noaction">
              <a:snd r:embed="rId6" name="noms poney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2151045"/>
            <a:ext cx="3609000" cy="324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pot.emf">
            <a:hlinkClick r:id="" action="ppaction://noaction">
              <a:snd r:embed="rId8" name="noms pot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80784" y="145885"/>
            <a:ext cx="1182431" cy="1271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po lavabo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age 12" descr="C_lavabo.emf">
            <a:hlinkClick r:id="" action="ppaction://noaction">
              <a:snd r:embed="rId6" name="noms lavabo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4943" y="1968480"/>
            <a:ext cx="2635875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pot.emf">
            <a:hlinkClick r:id="" action="ppaction://noaction">
              <a:snd r:embed="rId8" name="noms pot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80784" y="145885"/>
            <a:ext cx="1182431" cy="1271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po crampon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age 12" descr="C_crampon.emf">
            <a:hlinkClick r:id="" action="ppaction://noaction">
              <a:snd r:embed="rId6" name="noms crampo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2479662"/>
            <a:ext cx="3609000" cy="261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pot.emf">
            <a:hlinkClick r:id="" action="ppaction://noaction">
              <a:snd r:embed="rId8" name="noms pot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80784" y="145885"/>
            <a:ext cx="1182431" cy="1271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po potager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48482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potager.emf">
            <a:hlinkClick r:id="" action="ppaction://noaction">
              <a:snd r:embed="rId6" name="noms potager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196848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9" name="Rectangle 18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pot.emf">
            <a:hlinkClick r:id="" action="ppaction://noaction">
              <a:snd r:embed="rId8" name="noms pot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80784" y="145885"/>
            <a:ext cx="1182431" cy="1271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</a:t>
            </a:r>
            <a:r>
              <a:rPr lang="fr-FR" dirty="0" err="1" smtClean="0"/>
              <a:t>can</a:t>
            </a:r>
            <a:r>
              <a:rPr lang="fr-FR" dirty="0" smtClean="0"/>
              <a:t> volcan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 13" descr="C_volcan.emf">
            <a:hlinkClick r:id="" action="ppaction://noaction">
              <a:snd r:embed="rId6" name="noms volca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2365137"/>
            <a:ext cx="3609000" cy="2853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camp.emf">
            <a:hlinkClick r:id="" action="ppaction://noaction">
              <a:snd r:embed="rId8" name="noms camp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150232"/>
            <a:ext cx="12631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po drapeau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drapeau.emf">
            <a:hlinkClick r:id="" action="ppaction://noaction">
              <a:snd r:embed="rId6" name="noms drapeau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85830" y="1968480"/>
            <a:ext cx="2960719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pot.emf">
            <a:hlinkClick r:id="" action="ppaction://noaction">
              <a:snd r:embed="rId8" name="noms pot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80784" y="145885"/>
            <a:ext cx="1182431" cy="1271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po opossum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rId6" action="ppaction://hlinksldjump">
              <a:snd r:embed="rId7" name="bewitch.wav"/>
            </a:hlinkClick>
          </p:cNvPr>
          <p:cNvSpPr/>
          <p:nvPr/>
        </p:nvSpPr>
        <p:spPr bwMode="auto">
          <a:xfrm>
            <a:off x="658021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opossum.emf">
            <a:hlinkClick r:id="" action="ppaction://noaction">
              <a:snd r:embed="rId8" name="noms opossum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51106" y="1968480"/>
            <a:ext cx="1827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9" name="Rectangle 18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pot.emf">
            <a:hlinkClick r:id="" action="ppaction://noaction">
              <a:snd r:embed="rId10" name="noms pot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80784" y="145885"/>
            <a:ext cx="1182431" cy="1271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pan tampon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age 12" descr="C_tampon.emf">
            <a:hlinkClick r:id="" action="ppaction://noaction">
              <a:snd r:embed="rId6" name="noms tampo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196848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paon.emf">
            <a:hlinkClick r:id="" action="ppaction://noaction">
              <a:snd r:embed="rId8" name="noms pa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244732"/>
            <a:ext cx="1263150" cy="107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pan pamplemousse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48482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pamplemousse.emf">
            <a:hlinkClick r:id="" action="ppaction://noaction">
              <a:snd r:embed="rId6" name="noms pamplemouss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2406636"/>
            <a:ext cx="3609000" cy="270900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20" name="Rectangle 19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1" name="Image 20" descr="C_paon.emf">
            <a:hlinkClick r:id="" action="ppaction://noaction">
              <a:snd r:embed="rId8" name="noms pa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244732"/>
            <a:ext cx="1263150" cy="107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pan panda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99600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panda.emf">
            <a:hlinkClick r:id="" action="ppaction://noaction">
              <a:snd r:embed="rId6" name="noms panda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196848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paon.emf">
            <a:hlinkClick r:id="" action="ppaction://noaction">
              <a:snd r:embed="rId8" name="noms pa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244732"/>
            <a:ext cx="1263150" cy="107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pan chimpanzé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658021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chimpanze.emf">
            <a:hlinkClick r:id="" action="ppaction://noaction">
              <a:snd r:embed="rId6" name="noms chimpanzé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66106" y="1968480"/>
            <a:ext cx="2997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9" name="Rectangle 18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paon.emf">
            <a:hlinkClick r:id="" action="ppaction://noaction">
              <a:snd r:embed="rId8" name="noms pa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244732"/>
            <a:ext cx="1263150" cy="107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pan banquise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age 12" descr="C_banquise.emf">
            <a:hlinkClick r:id="" action="ppaction://noaction">
              <a:snd r:embed="rId6" name="noms banquis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196848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paon.emf">
            <a:hlinkClick r:id="" action="ppaction://noaction">
              <a:snd r:embed="rId8" name="noms pa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244732"/>
            <a:ext cx="1263150" cy="107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pan pendule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99600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pendule2.emf">
            <a:hlinkClick r:id="" action="ppaction://noaction">
              <a:snd r:embed="rId6" name="noms pendul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196848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paon.emf">
            <a:hlinkClick r:id="" action="ppaction://noaction">
              <a:snd r:embed="rId8" name="noms pa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244732"/>
            <a:ext cx="1263150" cy="107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pan serpent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serpent.emf">
            <a:hlinkClick r:id="" action="ppaction://noaction">
              <a:snd r:embed="rId6" name="noms serpent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2333610"/>
            <a:ext cx="3609000" cy="288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paon.emf">
            <a:hlinkClick r:id="" action="ppaction://noaction">
              <a:snd r:embed="rId8" name="noms pa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244732"/>
            <a:ext cx="1263150" cy="107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pan pantalon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48482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pantalon.emf">
            <a:hlinkClick r:id="" action="ppaction://noaction">
              <a:snd r:embed="rId6" name="noms pantalo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40106" y="1968480"/>
            <a:ext cx="144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9" name="Rectangle 18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paon.emf">
            <a:hlinkClick r:id="" action="ppaction://noaction">
              <a:snd r:embed="rId8" name="noms pa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244732"/>
            <a:ext cx="1263150" cy="107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</a:t>
            </a:r>
            <a:r>
              <a:rPr lang="fr-FR" dirty="0" err="1" smtClean="0"/>
              <a:t>can</a:t>
            </a:r>
            <a:r>
              <a:rPr lang="fr-FR" dirty="0" smtClean="0"/>
              <a:t> camping-car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5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6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3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484826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camping_car.emf">
            <a:hlinkClick r:id="" action="ppaction://noaction">
              <a:snd r:embed="rId6" name="noms camping-car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1593" y="2516175"/>
            <a:ext cx="3610407" cy="25492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9" name="Rectangle 18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camp.emf">
            <a:hlinkClick r:id="" action="ppaction://noaction">
              <a:snd r:embed="rId8" name="noms camp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150232"/>
            <a:ext cx="12631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pan panier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age 12" descr="C_panier.emf">
            <a:hlinkClick r:id="" action="ppaction://noaction">
              <a:snd r:embed="rId6" name="noms panier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196848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paon.emf">
            <a:hlinkClick r:id="" action="ppaction://noaction">
              <a:snd r:embed="rId8" name="noms pa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244732"/>
            <a:ext cx="1263150" cy="107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pan serpentin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658021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serpentin.emf">
            <a:hlinkClick r:id="" action="ppaction://noaction">
              <a:snd r:embed="rId6" name="noms serpenti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1974267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9" name="Rectangle 18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paon.emf">
            <a:hlinkClick r:id="" action="ppaction://noaction">
              <a:snd r:embed="rId8" name="noms pa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244732"/>
            <a:ext cx="1263150" cy="107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pan pantoufle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99600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pantoufle.emf">
            <a:hlinkClick r:id="" action="ppaction://noaction">
              <a:snd r:embed="rId6" name="noms pantoufl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196848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paon.emf">
            <a:hlinkClick r:id="" action="ppaction://noaction">
              <a:snd r:embed="rId8" name="noms pa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244732"/>
            <a:ext cx="1263150" cy="107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pan ruban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age 12" descr="C_ruban.emf">
            <a:hlinkClick r:id="" action="ppaction://noaction">
              <a:snd r:embed="rId6" name="noms ruba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196848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paon.emf">
            <a:hlinkClick r:id="" action="ppaction://noaction">
              <a:snd r:embed="rId8" name="noms pa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244732"/>
            <a:ext cx="1263150" cy="107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pan récompense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recompense.emf">
            <a:hlinkClick r:id="" action="ppaction://noaction">
              <a:snd r:embed="rId6" name="noms récompens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0106" y="1968480"/>
            <a:ext cx="324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9" name="Rectangle 18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paon.emf">
            <a:hlinkClick r:id="" action="ppaction://noaction">
              <a:snd r:embed="rId8" name="noms pa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244732"/>
            <a:ext cx="1263150" cy="107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pan pancarte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99600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pancarte.emf">
            <a:hlinkClick r:id="" action="ppaction://noaction">
              <a:snd r:embed="rId6" name="noms pancart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196848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paon.emf">
            <a:hlinkClick r:id="" action="ppaction://noaction">
              <a:snd r:embed="rId8" name="noms paon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244732"/>
            <a:ext cx="1263150" cy="107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pan serpentaire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rId6" action="ppaction://hlinksldjump">
              <a:snd r:embed="rId7" name="bewitch.wav"/>
            </a:hlinkClick>
          </p:cNvPr>
          <p:cNvSpPr/>
          <p:nvPr/>
        </p:nvSpPr>
        <p:spPr bwMode="auto">
          <a:xfrm>
            <a:off x="658021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serpentaire.emf">
            <a:hlinkClick r:id="" action="ppaction://noaction">
              <a:snd r:embed="rId8" name="noms serpentair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93726" y="1968480"/>
            <a:ext cx="3537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9" name="Rectangle 18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paon.emf">
            <a:hlinkClick r:id="" action="ppaction://noaction">
              <a:snd r:embed="rId10" name="noms paon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40425" y="244732"/>
            <a:ext cx="1263150" cy="107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</a:t>
            </a:r>
            <a:r>
              <a:rPr lang="fr-FR" dirty="0" err="1" smtClean="0"/>
              <a:t>san</a:t>
            </a:r>
            <a:r>
              <a:rPr lang="fr-FR" dirty="0" smtClean="0"/>
              <a:t> ascenseur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658021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ascenseur.emf">
            <a:hlinkClick r:id="" action="ppaction://noaction">
              <a:snd r:embed="rId6" name="noms ascenseur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196848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9" name="Rectangle 18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sang.emf">
            <a:hlinkClick r:id="" action="ppaction://noaction">
              <a:snd r:embed="rId8" name="noms sang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0825" y="150232"/>
            <a:ext cx="11623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</a:t>
            </a:r>
            <a:r>
              <a:rPr lang="fr-FR" dirty="0" err="1" smtClean="0"/>
              <a:t>san</a:t>
            </a:r>
            <a:r>
              <a:rPr lang="fr-FR" dirty="0" smtClean="0"/>
              <a:t> marchand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age 12" descr="C_marchand_h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1593" y="196848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Rectangle 6">
            <a:hlinkClick r:id="" action="ppaction://noaction">
              <a:snd r:embed="rId7" name="noms marchand.wav"/>
            </a:hlinkClick>
          </p:cNvPr>
          <p:cNvSpPr/>
          <p:nvPr/>
        </p:nvSpPr>
        <p:spPr bwMode="auto">
          <a:xfrm>
            <a:off x="957213" y="1968480"/>
            <a:ext cx="3614787" cy="3614787"/>
          </a:xfrm>
          <a:prstGeom prst="rect">
            <a:avLst/>
          </a:prstGeom>
          <a:solidFill>
            <a:srgbClr val="00CC99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sang.emf">
            <a:hlinkClick r:id="" action="ppaction://noaction">
              <a:snd r:embed="rId8" name="noms sang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0825" y="150232"/>
            <a:ext cx="11623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</a:t>
            </a:r>
            <a:r>
              <a:rPr lang="fr-FR" dirty="0" err="1" smtClean="0"/>
              <a:t>san</a:t>
            </a:r>
            <a:r>
              <a:rPr lang="fr-FR" dirty="0" smtClean="0"/>
              <a:t> sandale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sandale.emf">
            <a:hlinkClick r:id="" action="ppaction://noaction">
              <a:snd r:embed="rId6" name="noms sandal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1593" y="2735253"/>
            <a:ext cx="3610407" cy="20950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99600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solidFill>
              <a:srgbClr val="FFC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sang.emf">
            <a:hlinkClick r:id="" action="ppaction://noaction">
              <a:snd r:embed="rId8" name="noms sang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0825" y="150232"/>
            <a:ext cx="11623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</a:t>
            </a:r>
            <a:r>
              <a:rPr lang="fr-FR" dirty="0" err="1" smtClean="0"/>
              <a:t>can</a:t>
            </a:r>
            <a:r>
              <a:rPr lang="fr-FR" dirty="0" smtClean="0"/>
              <a:t> canard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age 12" descr="C_canard.emf">
            <a:hlinkClick r:id="" action="ppaction://noaction">
              <a:snd r:embed="rId6" name="noms canard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1593" y="2260584"/>
            <a:ext cx="3610407" cy="306837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camp.emf">
            <a:hlinkClick r:id="" action="ppaction://noaction">
              <a:snd r:embed="rId8" name="noms camp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150232"/>
            <a:ext cx="12631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</a:t>
            </a:r>
            <a:r>
              <a:rPr lang="fr-FR" dirty="0" err="1" smtClean="0"/>
              <a:t>san</a:t>
            </a:r>
            <a:r>
              <a:rPr lang="fr-FR" dirty="0" smtClean="0"/>
              <a:t> croissant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croissant.emf">
            <a:hlinkClick r:id="" action="ppaction://noaction">
              <a:snd r:embed="rId6" name="noms croissant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2542572"/>
            <a:ext cx="3609000" cy="2493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sang.emf">
            <a:hlinkClick r:id="" action="ppaction://noaction">
              <a:snd r:embed="rId8" name="noms sang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0825" y="150232"/>
            <a:ext cx="11623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</a:t>
            </a:r>
            <a:r>
              <a:rPr lang="fr-FR" dirty="0" err="1" smtClean="0"/>
              <a:t>san</a:t>
            </a:r>
            <a:r>
              <a:rPr lang="fr-FR" dirty="0" smtClean="0"/>
              <a:t> losange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age 12" descr="C_losange.emf">
            <a:hlinkClick r:id="" action="ppaction://noaction">
              <a:snd r:embed="rId6" name="noms losang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196848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sang.emf">
            <a:hlinkClick r:id="" action="ppaction://noaction">
              <a:snd r:embed="rId8" name="noms sang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0825" y="150232"/>
            <a:ext cx="11623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</a:t>
            </a:r>
            <a:r>
              <a:rPr lang="fr-FR" dirty="0" err="1" smtClean="0"/>
              <a:t>san</a:t>
            </a:r>
            <a:r>
              <a:rPr lang="fr-FR" dirty="0" smtClean="0"/>
              <a:t> sandwich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99600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sandwich.emf">
            <a:hlinkClick r:id="" action="ppaction://noaction">
              <a:snd r:embed="rId6" name="noms sandwich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3288312"/>
            <a:ext cx="3609000" cy="1017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sang.emf">
            <a:hlinkClick r:id="" action="ppaction://noaction">
              <a:snd r:embed="rId8" name="noms sang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0825" y="150232"/>
            <a:ext cx="11623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</a:t>
            </a:r>
            <a:r>
              <a:rPr lang="fr-FR" dirty="0" err="1" smtClean="0"/>
              <a:t>san</a:t>
            </a:r>
            <a:r>
              <a:rPr lang="fr-FR" dirty="0" smtClean="0"/>
              <a:t> champignon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age 12" descr="C_champignon.emf">
            <a:hlinkClick r:id="" action="ppaction://noaction">
              <a:snd r:embed="rId6" name="noms champigno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51762" y="1968480"/>
            <a:ext cx="3025688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sang.emf">
            <a:hlinkClick r:id="" action="ppaction://noaction">
              <a:snd r:embed="rId8" name="noms sang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0825" y="150232"/>
            <a:ext cx="11623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</a:t>
            </a:r>
            <a:r>
              <a:rPr lang="fr-FR" dirty="0" err="1" smtClean="0"/>
              <a:t>san</a:t>
            </a:r>
            <a:r>
              <a:rPr lang="fr-FR" dirty="0" smtClean="0"/>
              <a:t> sanglier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48482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sanglier.emf">
            <a:hlinkClick r:id="" action="ppaction://noaction">
              <a:snd r:embed="rId6" name="noms sanglier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1593" y="2683827"/>
            <a:ext cx="3610407" cy="21691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9" name="Rectangle 18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sang.emf">
            <a:hlinkClick r:id="" action="ppaction://noaction">
              <a:snd r:embed="rId8" name="noms sang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0825" y="150232"/>
            <a:ext cx="11623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</a:t>
            </a:r>
            <a:r>
              <a:rPr lang="fr-FR" dirty="0" err="1" smtClean="0"/>
              <a:t>san</a:t>
            </a:r>
            <a:r>
              <a:rPr lang="fr-FR" dirty="0" smtClean="0"/>
              <a:t> accent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accent.emf">
            <a:hlinkClick r:id="" action="ppaction://noaction">
              <a:snd r:embed="rId6" name="noms accent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48356" y="1968480"/>
            <a:ext cx="2632500" cy="36112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sang.emf">
            <a:hlinkClick r:id="" action="ppaction://noaction">
              <a:snd r:embed="rId8" name="noms sang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0825" y="150232"/>
            <a:ext cx="11623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</a:t>
            </a:r>
            <a:r>
              <a:rPr lang="fr-FR" dirty="0" err="1" smtClean="0"/>
              <a:t>san</a:t>
            </a:r>
            <a:r>
              <a:rPr lang="fr-FR" dirty="0" smtClean="0"/>
              <a:t> pissenlit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658021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pissenlit.emf">
            <a:hlinkClick r:id="" action="ppaction://noaction">
              <a:snd r:embed="rId6" name="noms pissenlit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65231" y="1968480"/>
            <a:ext cx="2598750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sang.emf">
            <a:hlinkClick r:id="" action="ppaction://noaction">
              <a:snd r:embed="rId8" name="noms sang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0825" y="150232"/>
            <a:ext cx="11623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</a:t>
            </a:r>
            <a:r>
              <a:rPr lang="fr-FR" dirty="0" err="1" smtClean="0"/>
              <a:t>san</a:t>
            </a:r>
            <a:r>
              <a:rPr lang="fr-FR" dirty="0" smtClean="0"/>
              <a:t> faisan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age 12" descr="C_faisan.emf">
            <a:hlinkClick r:id="" action="ppaction://noaction">
              <a:snd r:embed="rId6" name="noms faisa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2364624"/>
            <a:ext cx="3609000" cy="2817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sang.emf">
            <a:hlinkClick r:id="" action="ppaction://noaction">
              <a:snd r:embed="rId8" name="noms sang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0825" y="150232"/>
            <a:ext cx="11623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</a:t>
            </a:r>
            <a:r>
              <a:rPr lang="fr-FR" dirty="0" err="1" smtClean="0"/>
              <a:t>san</a:t>
            </a:r>
            <a:r>
              <a:rPr lang="fr-FR" dirty="0" smtClean="0"/>
              <a:t> cendrier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48482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cendrier.emf">
            <a:hlinkClick r:id="" action="ppaction://noaction">
              <a:snd r:embed="rId6" name="noms cendrier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1593" y="2224071"/>
            <a:ext cx="3610407" cy="31054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9" name="Rectangle 18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sang.emf">
            <a:hlinkClick r:id="" action="ppaction://noaction">
              <a:snd r:embed="rId8" name="noms sang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0825" y="150232"/>
            <a:ext cx="11623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</a:t>
            </a:r>
            <a:r>
              <a:rPr lang="fr-FR" dirty="0" err="1" smtClean="0"/>
              <a:t>san</a:t>
            </a:r>
            <a:r>
              <a:rPr lang="fr-FR" dirty="0" smtClean="0"/>
              <a:t> essence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essence.emf">
            <a:hlinkClick r:id="" action="ppaction://noaction">
              <a:snd r:embed="rId6" name="noms essenc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196848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sang.emf">
            <a:hlinkClick r:id="" action="ppaction://noaction">
              <a:snd r:embed="rId8" name="noms sang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0825" y="150232"/>
            <a:ext cx="11623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</a:t>
            </a:r>
            <a:r>
              <a:rPr lang="fr-FR" dirty="0" err="1" smtClean="0"/>
              <a:t>can</a:t>
            </a:r>
            <a:r>
              <a:rPr lang="fr-FR" dirty="0" smtClean="0"/>
              <a:t> pélican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pelican.emf">
            <a:hlinkClick r:id="" action="ppaction://noaction">
              <a:snd r:embed="rId6" name="noms pelica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1593" y="196848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9" name="Rectangle 18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camp.emf">
            <a:hlinkClick r:id="" action="ppaction://noaction">
              <a:snd r:embed="rId8" name="noms camp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0425" y="150232"/>
            <a:ext cx="12631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</a:t>
            </a:r>
            <a:r>
              <a:rPr lang="fr-FR" dirty="0" err="1" smtClean="0"/>
              <a:t>san</a:t>
            </a:r>
            <a:r>
              <a:rPr lang="fr-FR" dirty="0" smtClean="0"/>
              <a:t> incendie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658021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incendie.emf">
            <a:hlinkClick r:id="" action="ppaction://noaction">
              <a:snd r:embed="rId6" name="noms incendi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3265" y="1968480"/>
            <a:ext cx="3303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9" name="Rectangle 18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" name="Image 19" descr="C_sang.emf">
            <a:hlinkClick r:id="" action="ppaction://noaction">
              <a:snd r:embed="rId8" name="noms sang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0825" y="150232"/>
            <a:ext cx="11623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</a:t>
            </a:r>
            <a:r>
              <a:rPr lang="fr-FR" dirty="0" err="1" smtClean="0"/>
              <a:t>san</a:t>
            </a:r>
            <a:r>
              <a:rPr lang="fr-FR" dirty="0" smtClean="0"/>
              <a:t> poisson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rId5" action="ppaction://hlinksldjump">
              <a:snd r:embed="rId6" name="bewitch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age 12" descr="C_poisson.emf">
            <a:hlinkClick r:id="" action="ppaction://noaction">
              <a:snd r:embed="rId7" name="noms poisson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3000" y="2613546"/>
            <a:ext cx="3609000" cy="234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sang.emf">
            <a:hlinkClick r:id="" action="ppaction://noaction">
              <a:snd r:embed="rId9" name="noms sang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90825" y="150232"/>
            <a:ext cx="116235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</a:t>
            </a:r>
            <a:r>
              <a:rPr lang="fr-FR" dirty="0" err="1" smtClean="0"/>
              <a:t>so</a:t>
            </a:r>
            <a:r>
              <a:rPr lang="fr-FR" dirty="0" smtClean="0"/>
              <a:t> saucisson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48482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 17" descr="C_saucisson.emf">
            <a:hlinkClick r:id="" action="ppaction://noaction">
              <a:snd r:embed="rId6" name="noms saucisso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2728494"/>
            <a:ext cx="3609000" cy="208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9" name="Rectangle 18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 13" descr="C_seau.emf">
            <a:hlinkClick r:id="" action="ppaction://noaction">
              <a:snd r:embed="rId8" name="noms seau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11300" y="150232"/>
            <a:ext cx="112140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</a:t>
            </a:r>
            <a:r>
              <a:rPr lang="fr-FR" dirty="0" err="1" smtClean="0"/>
              <a:t>so</a:t>
            </a:r>
            <a:r>
              <a:rPr lang="fr-FR" dirty="0" smtClean="0"/>
              <a:t> berceau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berceau.emf">
            <a:hlinkClick r:id="" action="ppaction://noaction">
              <a:snd r:embed="rId6" name="noms berceau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76291" y="1968480"/>
            <a:ext cx="3177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seau.emf">
            <a:hlinkClick r:id="" action="ppaction://noaction">
              <a:snd r:embed="rId8" name="noms seau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11300" y="150232"/>
            <a:ext cx="112140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</a:t>
            </a:r>
            <a:r>
              <a:rPr lang="fr-FR" dirty="0" err="1" smtClean="0"/>
              <a:t>so</a:t>
            </a:r>
            <a:r>
              <a:rPr lang="fr-FR" dirty="0" smtClean="0"/>
              <a:t> souris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Image 12" descr="C_souris.emf">
            <a:hlinkClick r:id="" action="ppaction://noaction">
              <a:snd r:embed="rId6" name="noms souris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196848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4" name="Rectangle 13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seau.emf">
            <a:hlinkClick r:id="" action="ppaction://noaction">
              <a:snd r:embed="rId8" name="noms seau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11300" y="150232"/>
            <a:ext cx="112140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</a:t>
            </a:r>
            <a:r>
              <a:rPr lang="fr-FR" dirty="0" err="1" smtClean="0"/>
              <a:t>so</a:t>
            </a:r>
            <a:r>
              <a:rPr lang="fr-FR" dirty="0" smtClean="0"/>
              <a:t> ruisseau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709139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ruisseau.emf">
            <a:hlinkClick r:id="" action="ppaction://noaction">
              <a:snd r:embed="rId6" name="noms ruisseau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000" y="1968480"/>
            <a:ext cx="3609000" cy="360900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seau.emf">
            <a:hlinkClick r:id="" action="ppaction://noaction">
              <a:snd r:embed="rId8" name="noms seau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11300" y="150232"/>
            <a:ext cx="112140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</a:t>
            </a:r>
            <a:r>
              <a:rPr lang="fr-FR" dirty="0" err="1" smtClean="0"/>
              <a:t>so</a:t>
            </a:r>
            <a:r>
              <a:rPr lang="fr-FR" dirty="0" smtClean="0"/>
              <a:t> sauterelle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99600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sauterelle.emf">
            <a:hlinkClick r:id="" action="ppaction://noaction">
              <a:snd r:embed="rId6" name="noms sauterell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1593" y="2467215"/>
            <a:ext cx="3610407" cy="260487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seau.emf">
            <a:hlinkClick r:id="" action="ppaction://noaction">
              <a:snd r:embed="rId8" name="noms seau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11300" y="150232"/>
            <a:ext cx="112140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O2 </a:t>
            </a:r>
            <a:r>
              <a:rPr lang="fr-FR" dirty="0" err="1" smtClean="0"/>
              <a:t>so</a:t>
            </a:r>
            <a:r>
              <a:rPr lang="fr-FR" dirty="0" smtClean="0"/>
              <a:t> sonnette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magic shime 3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5996006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5" name="oops.wav"/>
            </a:hlinkClick>
          </p:cNvPr>
          <p:cNvSpPr/>
          <p:nvPr/>
        </p:nvSpPr>
        <p:spPr bwMode="auto">
          <a:xfrm>
            <a:off x="7091397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3" name="magic shime 3.wav"/>
            </a:hlinkClick>
          </p:cNvPr>
          <p:cNvSpPr/>
          <p:nvPr/>
        </p:nvSpPr>
        <p:spPr bwMode="auto">
          <a:xfrm>
            <a:off x="5996007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Image 15" descr="C_sonnette.emf">
            <a:hlinkClick r:id="" action="ppaction://noaction">
              <a:snd r:embed="rId6" name="noms sonnett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1593" y="196848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Image 18" descr="C_seau.emf">
            <a:hlinkClick r:id="" action="ppaction://noaction">
              <a:snd r:embed="rId8" name="noms seau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11300" y="150232"/>
            <a:ext cx="112140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O3 </a:t>
            </a:r>
            <a:r>
              <a:rPr lang="fr-FR" dirty="0" err="1" smtClean="0"/>
              <a:t>so</a:t>
            </a:r>
            <a:r>
              <a:rPr lang="fr-FR" dirty="0" smtClean="0"/>
              <a:t> poissonnier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9" name="Image 18" descr="C_poissonnier_h.emf">
            <a:hlinkClick r:id="" action="ppaction://noaction">
              <a:snd r:embed="rId3" name="noms poissonnier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1593" y="196848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 9" descr="C_oreille.emf">
            <a:hlinkClick r:id="" action="ppaction://noaction">
              <a:snd r:embed="rId5" name="magic shime 3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484825" y="2314016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420014" y="2314016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noaction">
              <a:snd r:embed="rId7" name="oops.wav"/>
            </a:hlinkClick>
          </p:cNvPr>
          <p:cNvSpPr/>
          <p:nvPr/>
        </p:nvSpPr>
        <p:spPr bwMode="auto">
          <a:xfrm rot="828018">
            <a:off x="7237449" y="2288886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>
            <a:hlinkClick r:id="" action="ppaction://noaction">
              <a:snd r:embed="rId7" name="oops.wav"/>
            </a:hlinkClick>
          </p:cNvPr>
          <p:cNvSpPr/>
          <p:nvPr/>
        </p:nvSpPr>
        <p:spPr bwMode="auto">
          <a:xfrm>
            <a:off x="5484824" y="4487875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Ellipse 14">
            <a:hlinkClick r:id="" action="ppaction://noaction">
              <a:snd r:embed="rId7" name="oops.wav"/>
            </a:hlinkClick>
          </p:cNvPr>
          <p:cNvSpPr/>
          <p:nvPr/>
        </p:nvSpPr>
        <p:spPr bwMode="auto">
          <a:xfrm>
            <a:off x="6580215" y="4487876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hlinkClick r:id="" action="ppaction://noaction">
              <a:snd r:embed="rId7" name="oops.wav"/>
            </a:hlinkClick>
          </p:cNvPr>
          <p:cNvSpPr/>
          <p:nvPr/>
        </p:nvSpPr>
        <p:spPr bwMode="auto">
          <a:xfrm>
            <a:off x="7639092" y="4487877"/>
            <a:ext cx="693747" cy="693747"/>
          </a:xfrm>
          <a:prstGeom prst="ellipse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>
            <a:off x="6580215" y="4487877"/>
            <a:ext cx="693747" cy="693747"/>
          </a:xfrm>
          <a:prstGeom prst="ellipse">
            <a:avLst/>
          </a:prstGeom>
          <a:solidFill>
            <a:srgbClr val="66006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1" name="Image 20" descr="C_seau.emf">
            <a:hlinkClick r:id="" action="ppaction://noaction">
              <a:snd r:embed="rId8" name="noms seau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11300" y="150232"/>
            <a:ext cx="112140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855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 </a:t>
            </a:r>
            <a:r>
              <a:rPr lang="fr-FR" dirty="0" err="1" smtClean="0"/>
              <a:t>so</a:t>
            </a:r>
            <a:r>
              <a:rPr lang="fr-FR" dirty="0" smtClean="0"/>
              <a:t> chocolat</a:t>
            </a:r>
            <a:endParaRPr lang="fr-FR" dirty="0"/>
          </a:p>
        </p:txBody>
      </p:sp>
      <p:sp>
        <p:nvSpPr>
          <p:cNvPr id="3" name="AutoShape 3">
            <a:hlinkClick r:id="" action="ppaction://noaction">
              <a:snd r:embed="rId2" name="click.wav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E0C1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oreille.emf">
            <a:hlinkClick r:id="" action="ppaction://noaction">
              <a:snd r:embed="rId3" name="oop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84825" y="2314017"/>
            <a:ext cx="932400" cy="1443600"/>
          </a:xfrm>
          <a:prstGeom prst="rect">
            <a:avLst/>
          </a:prstGeom>
        </p:spPr>
      </p:pic>
      <p:pic>
        <p:nvPicPr>
          <p:cNvPr id="11" name="Image 10" descr="C_oreille.emf">
            <a:hlinkClick r:id="" action="ppaction://noaction">
              <a:snd r:embed="rId2" name="click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0014" y="2314017"/>
            <a:ext cx="932400" cy="1443600"/>
          </a:xfrm>
          <a:prstGeom prst="rect">
            <a:avLst/>
          </a:prstGeom>
        </p:spPr>
      </p:pic>
      <p:sp>
        <p:nvSpPr>
          <p:cNvPr id="12" name="Organigramme : Jonction de sommaire 11">
            <a:hlinkClick r:id="" action="ppaction://hlinkshowjump?jump=nextslide">
              <a:snd r:embed="rId5" name="magic shime 3.wav"/>
            </a:hlinkClick>
          </p:cNvPr>
          <p:cNvSpPr/>
          <p:nvPr/>
        </p:nvSpPr>
        <p:spPr bwMode="auto">
          <a:xfrm rot="828018">
            <a:off x="7237449" y="2288887"/>
            <a:ext cx="1168416" cy="1497033"/>
          </a:xfrm>
          <a:prstGeom prst="flowChartSummingJunction">
            <a:avLst/>
          </a:prstGeom>
          <a:solidFill>
            <a:srgbClr val="00CC99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Image 13" descr="C_chocolat.emf">
            <a:hlinkClick r:id="" action="ppaction://noaction">
              <a:snd r:embed="rId6" name="noms chocolat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1593" y="2443149"/>
            <a:ext cx="3610407" cy="26234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3" name="Rectangle 12">
            <a:hlinkClick r:id="" action="ppaction://noaction">
              <a:snd r:embed="rId2" name="click.wav"/>
            </a:hlinkClick>
          </p:cNvPr>
          <p:cNvSpPr/>
          <p:nvPr/>
        </p:nvSpPr>
        <p:spPr bwMode="auto">
          <a:xfrm>
            <a:off x="3828101" y="33291"/>
            <a:ext cx="1487798" cy="1497033"/>
          </a:xfrm>
          <a:prstGeom prst="rect">
            <a:avLst/>
          </a:prstGeom>
          <a:solidFill>
            <a:srgbClr val="D8B1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4" descr="C_seau.emf">
            <a:hlinkClick r:id="" action="ppaction://noaction">
              <a:snd r:embed="rId8" name="noms seau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11300" y="150232"/>
            <a:ext cx="1121400" cy="126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499</Words>
  <Application>Microsoft Office PowerPoint</Application>
  <PresentationFormat>Affichage à l'écran (4:3)</PresentationFormat>
  <Paragraphs>168</Paragraphs>
  <Slides>155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155</vt:i4>
      </vt:variant>
    </vt:vector>
  </HeadingPairs>
  <TitlesOfParts>
    <vt:vector size="156" baseType="lpstr">
      <vt:lpstr>Modèle par défaut</vt:lpstr>
      <vt:lpstr>choix</vt:lpstr>
      <vt:lpstr>O2 can campagne</vt:lpstr>
      <vt:lpstr>O2 can vacances</vt:lpstr>
      <vt:lpstr>N can okapi</vt:lpstr>
      <vt:lpstr>O2 can campeur</vt:lpstr>
      <vt:lpstr>O2 can volcan</vt:lpstr>
      <vt:lpstr>O3 can camping-car</vt:lpstr>
      <vt:lpstr>N can canard</vt:lpstr>
      <vt:lpstr>O3 can pélican</vt:lpstr>
      <vt:lpstr>N can toboggan</vt:lpstr>
      <vt:lpstr>O2 can toucan</vt:lpstr>
      <vt:lpstr>O2 can cantine</vt:lpstr>
      <vt:lpstr>O3 SL can kangourou</vt:lpstr>
      <vt:lpstr>O3 SL can hippocampe</vt:lpstr>
      <vt:lpstr>N can raconter</vt:lpstr>
      <vt:lpstr>O2 can camping</vt:lpstr>
      <vt:lpstr>O2 do dauphin</vt:lpstr>
      <vt:lpstr>O2 do rideau</vt:lpstr>
      <vt:lpstr>O3 do domino</vt:lpstr>
      <vt:lpstr>N do dindon</vt:lpstr>
      <vt:lpstr>O2 do cadeau</vt:lpstr>
      <vt:lpstr>O3 do bulldozer</vt:lpstr>
      <vt:lpstr>O2 do dossard</vt:lpstr>
      <vt:lpstr>N do lavabo</vt:lpstr>
      <vt:lpstr>O2 do judo</vt:lpstr>
      <vt:lpstr>O3 do mandoline</vt:lpstr>
      <vt:lpstr>N do gâteau</vt:lpstr>
      <vt:lpstr>O2 do bandeau</vt:lpstr>
      <vt:lpstr>O2 do landau</vt:lpstr>
      <vt:lpstr>O2 do dossier</vt:lpstr>
      <vt:lpstr>O3 do cordonnier</vt:lpstr>
      <vt:lpstr>O2 mi fourmi</vt:lpstr>
      <vt:lpstr>O2 mi micro</vt:lpstr>
      <vt:lpstr>N mi animal</vt:lpstr>
      <vt:lpstr>O3 mi mimosa</vt:lpstr>
      <vt:lpstr>O2 mi tamis</vt:lpstr>
      <vt:lpstr>N mi cornichon</vt:lpstr>
      <vt:lpstr>O3 mi domino</vt:lpstr>
      <vt:lpstr>O2 mi miroir</vt:lpstr>
      <vt:lpstr>O3 mi salami</vt:lpstr>
      <vt:lpstr>O3 mi cheminée</vt:lpstr>
      <vt:lpstr>N mi vernis</vt:lpstr>
      <vt:lpstr>O3 mi dynamite</vt:lpstr>
      <vt:lpstr>O3 mi mitraillette</vt:lpstr>
      <vt:lpstr>N mi péniche</vt:lpstr>
      <vt:lpstr>O3 mi pyramide</vt:lpstr>
      <vt:lpstr>O2 po chapeau</vt:lpstr>
      <vt:lpstr>N po poulet</vt:lpstr>
      <vt:lpstr>O3 po policier</vt:lpstr>
      <vt:lpstr>O3 po hippocampe</vt:lpstr>
      <vt:lpstr>O2 po pommier</vt:lpstr>
      <vt:lpstr>N po tomate</vt:lpstr>
      <vt:lpstr>O2 po crapaud</vt:lpstr>
      <vt:lpstr>O3 po trampoline</vt:lpstr>
      <vt:lpstr>N po robot</vt:lpstr>
      <vt:lpstr>O2 po poney</vt:lpstr>
      <vt:lpstr>N po lavabo</vt:lpstr>
      <vt:lpstr>N po crampon</vt:lpstr>
      <vt:lpstr>O3 po potager</vt:lpstr>
      <vt:lpstr>O2 po drapeau</vt:lpstr>
      <vt:lpstr>O3 po opossum</vt:lpstr>
      <vt:lpstr>N pan tampon</vt:lpstr>
      <vt:lpstr>O3 pan pamplemousse</vt:lpstr>
      <vt:lpstr>O2 pan panda</vt:lpstr>
      <vt:lpstr>O3 pan chimpanzé</vt:lpstr>
      <vt:lpstr>N pan banquise</vt:lpstr>
      <vt:lpstr>O2 pan pendule</vt:lpstr>
      <vt:lpstr>O2 pan serpent</vt:lpstr>
      <vt:lpstr>O3 pan pantalon</vt:lpstr>
      <vt:lpstr>N pan panier</vt:lpstr>
      <vt:lpstr>O3 pan serpentin</vt:lpstr>
      <vt:lpstr>O2 pan pantoufle</vt:lpstr>
      <vt:lpstr>N pan ruban</vt:lpstr>
      <vt:lpstr>O3 pan récompense</vt:lpstr>
      <vt:lpstr>O2 pan pancarte</vt:lpstr>
      <vt:lpstr>O3 pan serpentaire</vt:lpstr>
      <vt:lpstr>O3 san ascenseur</vt:lpstr>
      <vt:lpstr>N san marchand</vt:lpstr>
      <vt:lpstr>O2 san sandale</vt:lpstr>
      <vt:lpstr>O2 san croissant</vt:lpstr>
      <vt:lpstr>N san losange</vt:lpstr>
      <vt:lpstr>O2 san sandwich</vt:lpstr>
      <vt:lpstr>N san champignon</vt:lpstr>
      <vt:lpstr>O3 san sanglier</vt:lpstr>
      <vt:lpstr>O2 san accent</vt:lpstr>
      <vt:lpstr>O3 san pissenlit</vt:lpstr>
      <vt:lpstr>N san faisan</vt:lpstr>
      <vt:lpstr>O3 san cendrier</vt:lpstr>
      <vt:lpstr>O2 san essence</vt:lpstr>
      <vt:lpstr>O3 san incendie</vt:lpstr>
      <vt:lpstr>N san poisson</vt:lpstr>
      <vt:lpstr>O3 so saucisson</vt:lpstr>
      <vt:lpstr>O2 so berceau</vt:lpstr>
      <vt:lpstr>N so souris</vt:lpstr>
      <vt:lpstr>O2 so ruisseau</vt:lpstr>
      <vt:lpstr>O2 so sauterelle</vt:lpstr>
      <vt:lpstr>O2 so sonnette</vt:lpstr>
      <vt:lpstr>O3 so poissonnier</vt:lpstr>
      <vt:lpstr>N so chocolat</vt:lpstr>
      <vt:lpstr>O2 so pinceau</vt:lpstr>
      <vt:lpstr>N so hérisson</vt:lpstr>
      <vt:lpstr>O2 so vaisseau</vt:lpstr>
      <vt:lpstr>N so ciseau</vt:lpstr>
      <vt:lpstr>O2 so morceau</vt:lpstr>
      <vt:lpstr>O2 so saucisse</vt:lpstr>
      <vt:lpstr>N so artichaut</vt:lpstr>
      <vt:lpstr>O2 ton carton</vt:lpstr>
      <vt:lpstr>N ton manteau</vt:lpstr>
      <vt:lpstr>O2 ton tomber</vt:lpstr>
      <vt:lpstr>O3 ton coton-tige</vt:lpstr>
      <vt:lpstr>O2 ton tondeuse</vt:lpstr>
      <vt:lpstr>O2 ton bouton</vt:lpstr>
      <vt:lpstr>N ton dindon</vt:lpstr>
      <vt:lpstr>O2 ton menton</vt:lpstr>
      <vt:lpstr>N ton tambour</vt:lpstr>
      <vt:lpstr>O2 ton piéton</vt:lpstr>
      <vt:lpstr>O3 ton hanneton</vt:lpstr>
      <vt:lpstr>O2 ton mouton</vt:lpstr>
      <vt:lpstr>N ton entonnoir</vt:lpstr>
      <vt:lpstr>N ton guéridon</vt:lpstr>
      <vt:lpstr>O3 ton tombola</vt:lpstr>
      <vt:lpstr>O2 van vampire</vt:lpstr>
      <vt:lpstr>N van valise</vt:lpstr>
      <vt:lpstr>O3 van éventail</vt:lpstr>
      <vt:lpstr>O2 van vendeuse</vt:lpstr>
      <vt:lpstr>N van fantôme</vt:lpstr>
      <vt:lpstr>O3 van inventeur</vt:lpstr>
      <vt:lpstr>O2 van divan</vt:lpstr>
      <vt:lpstr>O2 van savant</vt:lpstr>
      <vt:lpstr>N van caravane</vt:lpstr>
      <vt:lpstr>O2 van lavande</vt:lpstr>
      <vt:lpstr>N van savon</vt:lpstr>
      <vt:lpstr>O2 van vendanges</vt:lpstr>
      <vt:lpstr>O2 van devant</vt:lpstr>
      <vt:lpstr>N van éléphant</vt:lpstr>
      <vt:lpstr>O3 van paravent</vt:lpstr>
      <vt:lpstr>N pi peinture</vt:lpstr>
      <vt:lpstr>O3 pi champignon</vt:lpstr>
      <vt:lpstr>O3 pi piranha</vt:lpstr>
      <vt:lpstr>N pi bibliothèque</vt:lpstr>
      <vt:lpstr>O3 pi pissenlit</vt:lpstr>
      <vt:lpstr>O3 pi hôpital</vt:lpstr>
      <vt:lpstr>O2 pi tapis</vt:lpstr>
      <vt:lpstr>O3 pi papillon</vt:lpstr>
      <vt:lpstr>N pi tirelire</vt:lpstr>
      <vt:lpstr>O3 pi okapi</vt:lpstr>
      <vt:lpstr>O3 pi alpiniste</vt:lpstr>
      <vt:lpstr>N pi robinet</vt:lpstr>
      <vt:lpstr>O3 pi capitaine</vt:lpstr>
      <vt:lpstr>O2 pi piscine</vt:lpstr>
      <vt:lpstr>N pi pépin</vt:lpstr>
      <vt:lpstr>bravo</vt:lpstr>
      <vt:lpstr>O2 </vt:lpstr>
      <vt:lpstr>O3 </vt:lpstr>
      <vt:lpstr>N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choix</dc:title>
  <dc:creator>LYONNAZ BOVIO</dc:creator>
  <cp:lastModifiedBy>Evelyne LYONNAZ</cp:lastModifiedBy>
  <cp:revision>132</cp:revision>
  <dcterms:created xsi:type="dcterms:W3CDTF">2005-04-11T06:45:35Z</dcterms:created>
  <dcterms:modified xsi:type="dcterms:W3CDTF">2009-09-26T14:07:56Z</dcterms:modified>
</cp:coreProperties>
</file>