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2" r:id="rId3"/>
    <p:sldId id="386" r:id="rId4"/>
    <p:sldId id="383" r:id="rId5"/>
    <p:sldId id="388" r:id="rId6"/>
    <p:sldId id="387" r:id="rId7"/>
    <p:sldId id="390" r:id="rId8"/>
    <p:sldId id="389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286" r:id="rId23"/>
    <p:sldId id="381" r:id="rId24"/>
    <p:sldId id="407" r:id="rId25"/>
    <p:sldId id="409" r:id="rId26"/>
    <p:sldId id="410" r:id="rId27"/>
    <p:sldId id="408" r:id="rId28"/>
    <p:sldId id="412" r:id="rId29"/>
    <p:sldId id="411" r:id="rId30"/>
    <p:sldId id="413" r:id="rId31"/>
    <p:sldId id="416" r:id="rId32"/>
    <p:sldId id="414" r:id="rId33"/>
    <p:sldId id="415" r:id="rId34"/>
    <p:sldId id="417" r:id="rId35"/>
    <p:sldId id="420" r:id="rId36"/>
    <p:sldId id="418" r:id="rId37"/>
    <p:sldId id="419" r:id="rId38"/>
    <p:sldId id="421" r:id="rId39"/>
    <p:sldId id="423" r:id="rId40"/>
    <p:sldId id="422" r:id="rId41"/>
    <p:sldId id="424" r:id="rId42"/>
    <p:sldId id="426" r:id="rId43"/>
    <p:sldId id="425" r:id="rId44"/>
    <p:sldId id="428" r:id="rId45"/>
    <p:sldId id="318" r:id="rId46"/>
    <p:sldId id="259" r:id="rId47"/>
    <p:sldId id="370" r:id="rId48"/>
    <p:sldId id="371" r:id="rId49"/>
    <p:sldId id="372" r:id="rId50"/>
    <p:sldId id="373" r:id="rId51"/>
    <p:sldId id="374" r:id="rId52"/>
    <p:sldId id="375" r:id="rId53"/>
    <p:sldId id="376" r:id="rId54"/>
    <p:sldId id="377" r:id="rId55"/>
    <p:sldId id="378" r:id="rId56"/>
    <p:sldId id="379" r:id="rId57"/>
    <p:sldId id="319" r:id="rId58"/>
    <p:sldId id="380" r:id="rId59"/>
    <p:sldId id="384" r:id="rId60"/>
    <p:sldId id="385" r:id="rId61"/>
    <p:sldId id="404" r:id="rId62"/>
    <p:sldId id="405" r:id="rId63"/>
    <p:sldId id="406" r:id="rId64"/>
    <p:sldId id="317" r:id="rId6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612A8A"/>
    <a:srgbClr val="FFE265"/>
    <a:srgbClr val="D1A3FF"/>
    <a:srgbClr val="CB97FF"/>
    <a:srgbClr val="FFCC00"/>
    <a:srgbClr val="CC3300"/>
    <a:srgbClr val="FFFF00"/>
    <a:srgbClr val="FFC979"/>
    <a:srgbClr val="F29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76" autoAdjust="0"/>
    <p:restoredTop sz="95072" autoAdjust="0"/>
  </p:normalViewPr>
  <p:slideViewPr>
    <p:cSldViewPr>
      <p:cViewPr varScale="1">
        <p:scale>
          <a:sx n="79" d="100"/>
          <a:sy n="79" d="100"/>
        </p:scale>
        <p:origin x="-414" y="-8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1533A-748F-4BB4-B0E7-2D810E3AE7D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F1A11-9883-4445-A0B9-802B4994344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DF446-BADE-49C1-94B4-686B9C3BE8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40A96-5621-482A-AA4E-15B138C1804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639F9-6A36-4739-A81D-BD111CAF6EA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49498-7DB9-457F-B0B8-783184EF65C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5A55F-13A7-429F-B463-C133DE47165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7940D-F2C9-4917-84C3-A1BA69626B1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922BF-F031-44CF-B959-E0311224BA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CD2C9-A1DA-4D06-BB07-EF14FC30F27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BCC6-E234-48FE-980B-6DD7E1A8C8A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2512B6-97DD-46EC-89D1-A842FF87327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5" Type="http://schemas.openxmlformats.org/officeDocument/2006/relationships/image" Target="../media/image1.gif"/><Relationship Id="rId4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2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3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5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6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7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8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9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0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2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4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2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3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slide" Target="slide46.xml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.gif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slide" Target="slide46.xml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.gif"/><Relationship Id="rId4" Type="http://schemas.openxmlformats.org/officeDocument/2006/relationships/slide" Target="slide23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3" Type="http://schemas.openxmlformats.org/officeDocument/2006/relationships/slide" Target="slide46.xml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slide" Target="slide46.xml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.gif"/><Relationship Id="rId4" Type="http://schemas.openxmlformats.org/officeDocument/2006/relationships/slide" Target="slide2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.gif"/><Relationship Id="rId4" Type="http://schemas.openxmlformats.org/officeDocument/2006/relationships/slide" Target="slide2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emf"/><Relationship Id="rId3" Type="http://schemas.openxmlformats.org/officeDocument/2006/relationships/slide" Target="slide46.xml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.gif"/><Relationship Id="rId4" Type="http://schemas.openxmlformats.org/officeDocument/2006/relationships/slide" Target="slide23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emf"/><Relationship Id="rId3" Type="http://schemas.openxmlformats.org/officeDocument/2006/relationships/slide" Target="slide46.xml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1.wav"/><Relationship Id="rId5" Type="http://schemas.openxmlformats.org/officeDocument/2006/relationships/image" Target="../media/image3.gif"/><Relationship Id="rId4" Type="http://schemas.openxmlformats.org/officeDocument/2006/relationships/slide" Target="slide23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3" Type="http://schemas.openxmlformats.org/officeDocument/2006/relationships/slide" Target="slide46.xml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2.wav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6.wav"/><Relationship Id="rId5" Type="http://schemas.openxmlformats.org/officeDocument/2006/relationships/slide" Target="slide58.xml"/><Relationship Id="rId4" Type="http://schemas.openxmlformats.org/officeDocument/2006/relationships/audio" Target="../media/audio5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6.wav"/><Relationship Id="rId5" Type="http://schemas.openxmlformats.org/officeDocument/2006/relationships/slide" Target="slide58.xml"/><Relationship Id="rId4" Type="http://schemas.openxmlformats.org/officeDocument/2006/relationships/audio" Target="../media/audio5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6.wav"/><Relationship Id="rId5" Type="http://schemas.openxmlformats.org/officeDocument/2006/relationships/slide" Target="slide58.xml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7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2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6.wav"/><Relationship Id="rId5" Type="http://schemas.openxmlformats.org/officeDocument/2006/relationships/slide" Target="slide58.xml"/><Relationship Id="rId4" Type="http://schemas.openxmlformats.org/officeDocument/2006/relationships/audio" Target="../media/audio5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5.wav"/><Relationship Id="rId5" Type="http://schemas.openxmlformats.org/officeDocument/2006/relationships/audio" Target="../media/audio6.wav"/><Relationship Id="rId4" Type="http://schemas.openxmlformats.org/officeDocument/2006/relationships/slide" Target="slide58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6.wav"/><Relationship Id="rId5" Type="http://schemas.openxmlformats.org/officeDocument/2006/relationships/slide" Target="slide58.xml"/><Relationship Id="rId4" Type="http://schemas.openxmlformats.org/officeDocument/2006/relationships/audio" Target="../media/audio5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5.wav"/><Relationship Id="rId5" Type="http://schemas.openxmlformats.org/officeDocument/2006/relationships/audio" Target="../media/audio6.wav"/><Relationship Id="rId4" Type="http://schemas.openxmlformats.org/officeDocument/2006/relationships/slide" Target="slide5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6.wav"/><Relationship Id="rId5" Type="http://schemas.openxmlformats.org/officeDocument/2006/relationships/slide" Target="slide58.xml"/><Relationship Id="rId4" Type="http://schemas.openxmlformats.org/officeDocument/2006/relationships/audio" Target="../media/audio5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6.wav"/><Relationship Id="rId5" Type="http://schemas.openxmlformats.org/officeDocument/2006/relationships/slide" Target="slide58.xml"/><Relationship Id="rId4" Type="http://schemas.openxmlformats.org/officeDocument/2006/relationships/audio" Target="../media/audio5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6.wav"/><Relationship Id="rId5" Type="http://schemas.openxmlformats.org/officeDocument/2006/relationships/slide" Target="slide58.xml"/><Relationship Id="rId4" Type="http://schemas.openxmlformats.org/officeDocument/2006/relationships/audio" Target="../media/audio5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4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audio" Target="../media/audio3.wav"/><Relationship Id="rId4" Type="http://schemas.openxmlformats.org/officeDocument/2006/relationships/audio" Target="../media/audio1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1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5" Type="http://schemas.openxmlformats.org/officeDocument/2006/relationships/slide" Target="slide23.xml"/><Relationship Id="rId4" Type="http://schemas.openxmlformats.org/officeDocument/2006/relationships/audio" Target="../media/audio3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" Target="slide46.xml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9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0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1.emf"/><Relationship Id="rId2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audio" Target="../media/audio3.wav"/><Relationship Id="rId5" Type="http://schemas.openxmlformats.org/officeDocument/2006/relationships/image" Target="../media/image3.gif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</a:t>
            </a: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92388" y="368300"/>
            <a:ext cx="1979612" cy="350361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nl-NL" sz="3200" b="1">
                <a:latin typeface="Arial Rounded MT Bold" pitchFamily="34" charset="0"/>
              </a:rPr>
              <a:t>[K]</a:t>
            </a:r>
          </a:p>
          <a:p>
            <a:pPr algn="ctr"/>
            <a:endParaRPr lang="en-GB" sz="3200" b="1">
              <a:latin typeface="Arial Rounded MT Bold" pitchFamily="34" charset="0"/>
            </a:endParaRPr>
          </a:p>
          <a:p>
            <a:pPr algn="ctr"/>
            <a:r>
              <a:rPr lang="en-GB" sz="3200" b="1">
                <a:latin typeface="Arial Rounded MT Bold" pitchFamily="34" charset="0"/>
              </a:rPr>
              <a:t>c</a:t>
            </a:r>
            <a:r>
              <a:rPr lang="en-GB" sz="3200" b="1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  <a:p>
            <a:pPr algn="ctr"/>
            <a:r>
              <a:rPr lang="en-GB" sz="3200" b="1">
                <a:latin typeface="Arial Rounded MT Bold" pitchFamily="34" charset="0"/>
              </a:rPr>
              <a:t>c</a:t>
            </a:r>
            <a:r>
              <a:rPr lang="en-GB" sz="3200" b="1">
                <a:solidFill>
                  <a:srgbClr val="FF0000"/>
                </a:solidFill>
                <a:latin typeface="Arial Rounded MT Bold" pitchFamily="34" charset="0"/>
              </a:rPr>
              <a:t>o</a:t>
            </a:r>
            <a:endParaRPr lang="fr-FR" sz="3200" b="1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fr-FR" sz="3200" b="1">
                <a:latin typeface="Arial Rounded MT Bold" pitchFamily="34" charset="0"/>
              </a:rPr>
              <a:t>c</a:t>
            </a:r>
            <a:r>
              <a:rPr lang="fr-FR" sz="3200" b="1">
                <a:solidFill>
                  <a:srgbClr val="FF0000"/>
                </a:solidFill>
                <a:latin typeface="Arial Rounded MT Bold" pitchFamily="34" charset="0"/>
              </a:rPr>
              <a:t>u</a:t>
            </a:r>
          </a:p>
          <a:p>
            <a:pPr algn="ctr"/>
            <a:r>
              <a:rPr lang="fr-FR" sz="3200" b="1">
                <a:latin typeface="Arial Rounded MT Bold" pitchFamily="34" charset="0"/>
              </a:rPr>
              <a:t>q</a:t>
            </a:r>
            <a:r>
              <a:rPr lang="fr-FR" sz="3200" b="1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r>
              <a:rPr lang="fr-FR" sz="3200" b="1">
                <a:solidFill>
                  <a:srgbClr val="FF0000"/>
                </a:solidFill>
                <a:latin typeface="Arial Rounded MT Bold" pitchFamily="34" charset="0"/>
              </a:rPr>
              <a:t>e</a:t>
            </a:r>
          </a:p>
          <a:p>
            <a:pPr algn="ctr"/>
            <a:r>
              <a:rPr lang="fr-FR" sz="3200" b="1">
                <a:latin typeface="Arial Rounded MT Bold" pitchFamily="34" charset="0"/>
              </a:rPr>
              <a:t>q</a:t>
            </a:r>
            <a:r>
              <a:rPr lang="fr-FR" sz="3200" b="1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r>
              <a:rPr lang="fr-FR" sz="3200" b="1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200">
                <a:latin typeface="Arial Rounded MT Bold" pitchFamily="34" charset="0"/>
              </a:rPr>
              <a:t>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572000" y="368300"/>
            <a:ext cx="1979613" cy="350361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200" b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[S]</a:t>
            </a:r>
          </a:p>
          <a:p>
            <a:pPr algn="ctr"/>
            <a:endParaRPr lang="en-GB" sz="3200" b="1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200" b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en-GB" sz="3200" b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a</a:t>
            </a:r>
          </a:p>
          <a:p>
            <a:pPr algn="ctr"/>
            <a:r>
              <a:rPr lang="en-GB" sz="3200" b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en-GB" sz="3200" b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o</a:t>
            </a:r>
          </a:p>
          <a:p>
            <a:pPr algn="ctr"/>
            <a:r>
              <a:rPr lang="en-GB" sz="3200" b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fr-FR" sz="3200" b="1">
                <a:solidFill>
                  <a:srgbClr val="FF0000"/>
                </a:solidFill>
                <a:latin typeface="Arial Rounded MT Bold" pitchFamily="34" charset="0"/>
              </a:rPr>
              <a:t>u</a:t>
            </a:r>
            <a:endParaRPr lang="en-GB" sz="3200" b="1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200" b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en-GB" sz="3200" b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e</a:t>
            </a:r>
          </a:p>
          <a:p>
            <a:pPr algn="ctr"/>
            <a:r>
              <a:rPr lang="en-GB" sz="3200" b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en-GB" sz="3200" b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i</a:t>
            </a:r>
            <a:r>
              <a:rPr lang="fr-FR" sz="3200">
                <a:latin typeface="Arial Rounded MT Bold" pitchFamily="34" charset="0"/>
              </a:rPr>
              <a:t> </a:t>
            </a:r>
          </a:p>
        </p:txBody>
      </p:sp>
      <p:sp>
        <p:nvSpPr>
          <p:cNvPr id="2057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58888" y="4616450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/>
              <a:t>Mots 1</a:t>
            </a:r>
          </a:p>
        </p:txBody>
      </p:sp>
      <p:sp>
        <p:nvSpPr>
          <p:cNvPr id="2059" name="AutoShape 1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71888" y="4616450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/>
              <a:t>Mots 2</a:t>
            </a:r>
          </a:p>
        </p:txBody>
      </p:sp>
      <p:sp>
        <p:nvSpPr>
          <p:cNvPr id="2060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4888" y="4616450"/>
            <a:ext cx="1800225" cy="720725"/>
          </a:xfrm>
          <a:prstGeom prst="actionButtonBlank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2400" b="1"/>
              <a:t>Phrases</a:t>
            </a:r>
          </a:p>
        </p:txBody>
      </p:sp>
      <p:pic>
        <p:nvPicPr>
          <p:cNvPr id="13" name="Image 12" descr="ev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7414" y="6488788"/>
            <a:ext cx="693747" cy="226381"/>
          </a:xfrm>
          <a:prstGeom prst="rect">
            <a:avLst/>
          </a:prstGeom>
        </p:spPr>
      </p:pic>
      <p:pic>
        <p:nvPicPr>
          <p:cNvPr id="14" name="Picture 17" descr="maison5">
            <a:hlinkClick r:id="" action="ppaction://hlinkshowjump?jump=endshow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87792" y="5948397"/>
            <a:ext cx="1168416" cy="67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cabricot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abri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ot</a:t>
            </a:r>
          </a:p>
        </p:txBody>
      </p:sp>
      <p:sp>
        <p:nvSpPr>
          <p:cNvPr id="20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abri…ot</a:t>
            </a:r>
          </a:p>
        </p:txBody>
      </p:sp>
      <p:pic>
        <p:nvPicPr>
          <p:cNvPr id="22" name="Image 21" descr="C_abricot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6883" y="1311246"/>
            <a:ext cx="2580188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qmoquer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89463" y="3109913"/>
            <a:ext cx="2916237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il se mo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1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il se mo…e</a:t>
            </a:r>
          </a:p>
        </p:txBody>
      </p:sp>
      <p:pic>
        <p:nvPicPr>
          <p:cNvPr id="22" name="Image 21" descr="C_moquer_se_h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636" y="1311246"/>
            <a:ext cx="2970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ccuisine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la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uisine</a:t>
            </a:r>
          </a:p>
        </p:txBody>
      </p:sp>
      <p:sp>
        <p:nvSpPr>
          <p:cNvPr id="20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la …uisine</a:t>
            </a:r>
          </a:p>
        </p:txBody>
      </p:sp>
      <p:pic>
        <p:nvPicPr>
          <p:cNvPr id="22" name="Image 21" descr="C_cuisin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311246"/>
            <a:ext cx="3610407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ccygne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ygne</a:t>
            </a:r>
          </a:p>
        </p:txBody>
      </p:sp>
      <p:sp>
        <p:nvSpPr>
          <p:cNvPr id="20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…ygne</a:t>
            </a:r>
          </a:p>
        </p:txBody>
      </p:sp>
      <p:pic>
        <p:nvPicPr>
          <p:cNvPr id="22" name="Image 21" descr="C_cygn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2041506"/>
            <a:ext cx="3609000" cy="216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qqueue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la 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eue</a:t>
            </a:r>
          </a:p>
        </p:txBody>
      </p:sp>
      <p:sp>
        <p:nvSpPr>
          <p:cNvPr id="21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la …eue</a:t>
            </a:r>
          </a:p>
        </p:txBody>
      </p:sp>
      <p:pic>
        <p:nvPicPr>
          <p:cNvPr id="22" name="Image 21" descr="C_queu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493811"/>
            <a:ext cx="3610407" cy="32537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cpinceau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pin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eau</a:t>
            </a:r>
          </a:p>
        </p:txBody>
      </p:sp>
      <p:sp>
        <p:nvSpPr>
          <p:cNvPr id="20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pin…eau</a:t>
            </a:r>
          </a:p>
        </p:txBody>
      </p:sp>
      <p:pic>
        <p:nvPicPr>
          <p:cNvPr id="22" name="Image 21" descr="C_pinceau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493811"/>
            <a:ext cx="3609000" cy="324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ccouteau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outeau</a:t>
            </a:r>
          </a:p>
        </p:txBody>
      </p:sp>
      <p:sp>
        <p:nvSpPr>
          <p:cNvPr id="20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…outeau</a:t>
            </a:r>
          </a:p>
        </p:txBody>
      </p:sp>
      <p:pic>
        <p:nvPicPr>
          <p:cNvPr id="22" name="Image 21" descr="C_couteau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715580"/>
            <a:ext cx="3610407" cy="280881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qbanque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3587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la ban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1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la ban…e</a:t>
            </a:r>
          </a:p>
        </p:txBody>
      </p:sp>
      <p:pic>
        <p:nvPicPr>
          <p:cNvPr id="23" name="Image 22" descr="C_banque.em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749402"/>
            <a:ext cx="3610407" cy="27902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qquinze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inze</a:t>
            </a:r>
          </a:p>
        </p:txBody>
      </p:sp>
      <p:sp>
        <p:nvSpPr>
          <p:cNvPr id="21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…inze</a:t>
            </a:r>
          </a:p>
        </p:txBody>
      </p:sp>
      <p:pic>
        <p:nvPicPr>
          <p:cNvPr id="22" name="Image 21" descr="C_quinz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347759"/>
            <a:ext cx="3609000" cy="355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cbalcon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bal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on</a:t>
            </a:r>
          </a:p>
        </p:txBody>
      </p:sp>
      <p:sp>
        <p:nvSpPr>
          <p:cNvPr id="20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bal…on</a:t>
            </a:r>
          </a:p>
        </p:txBody>
      </p:sp>
      <p:pic>
        <p:nvPicPr>
          <p:cNvPr id="22" name="Image 21" descr="C_balcon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584" y="1311246"/>
            <a:ext cx="2673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ccabane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4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0413" y="3100383"/>
            <a:ext cx="2989262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abane</a:t>
            </a:r>
          </a:p>
        </p:txBody>
      </p:sp>
      <p:sp>
        <p:nvSpPr>
          <p:cNvPr id="15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86267" y="3114670"/>
            <a:ext cx="29892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une …</a:t>
            </a:r>
            <a:r>
              <a:rPr lang="fr-FR" sz="3600" dirty="0" err="1"/>
              <a:t>abane</a:t>
            </a:r>
            <a:endParaRPr lang="fr-FR" sz="36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pic>
        <p:nvPicPr>
          <p:cNvPr id="17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Image 19" descr="C_caban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846" y="1320003"/>
            <a:ext cx="3610407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qbouquet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bou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et</a:t>
            </a:r>
          </a:p>
        </p:txBody>
      </p:sp>
      <p:sp>
        <p:nvSpPr>
          <p:cNvPr id="21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bou…et</a:t>
            </a:r>
          </a:p>
        </p:txBody>
      </p:sp>
      <p:pic>
        <p:nvPicPr>
          <p:cNvPr id="22" name="Image 21" descr="C_bouquet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596" y="1311246"/>
            <a:ext cx="2830782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qcasque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cas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1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cas…e</a:t>
            </a:r>
          </a:p>
        </p:txBody>
      </p:sp>
      <p:pic>
        <p:nvPicPr>
          <p:cNvPr id="22" name="Image 21" descr="C_casque1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6492" y="1311246"/>
            <a:ext cx="3456000" cy="3636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5845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5846" name="WordArt 6"/>
          <p:cNvSpPr>
            <a:spLocks noChangeArrowheads="1" noChangeShapeType="1" noTextEdit="1"/>
          </p:cNvSpPr>
          <p:nvPr/>
        </p:nvSpPr>
        <p:spPr bwMode="auto">
          <a:xfrm>
            <a:off x="2281238" y="728663"/>
            <a:ext cx="4581525" cy="1933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fr-FR" sz="8000" kern="10" dirty="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E265"/>
                    </a:gs>
                  </a:gsLst>
                  <a:lin ang="5400000" scaled="1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Impact"/>
              </a:rPr>
              <a:t>C'est bien !</a:t>
            </a:r>
          </a:p>
        </p:txBody>
      </p:sp>
      <p:pic>
        <p:nvPicPr>
          <p:cNvPr id="35847" name="Picture 7" descr="gens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960688"/>
            <a:ext cx="3143250" cy="1800225"/>
          </a:xfrm>
          <a:prstGeom prst="rect">
            <a:avLst/>
          </a:prstGeom>
          <a:noFill/>
        </p:spPr>
      </p:pic>
      <p:pic>
        <p:nvPicPr>
          <p:cNvPr id="8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7356" y="5364189"/>
            <a:ext cx="649288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règle1</a:t>
            </a:r>
            <a:endParaRPr lang="fr-FR" dirty="0"/>
          </a:p>
        </p:txBody>
      </p:sp>
      <p:sp>
        <p:nvSpPr>
          <p:cNvPr id="614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43201" y="361908"/>
            <a:ext cx="2951163" cy="3970318"/>
          </a:xfrm>
          <a:prstGeom prst="rect">
            <a:avLst/>
          </a:prstGeom>
          <a:solidFill>
            <a:srgbClr val="D1A3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nl-NL" sz="3600" b="1" dirty="0">
                <a:latin typeface="Arial Rounded MT Bold" pitchFamily="34" charset="0"/>
              </a:rPr>
              <a:t>[K]</a:t>
            </a:r>
          </a:p>
          <a:p>
            <a:pPr algn="ctr"/>
            <a:endParaRPr lang="en-GB" sz="2800" b="1" dirty="0">
              <a:latin typeface="Arial Rounded MT Bold" pitchFamily="34" charset="0"/>
            </a:endParaRPr>
          </a:p>
          <a:p>
            <a:pPr algn="ctr"/>
            <a:r>
              <a:rPr lang="en-GB" sz="3600" b="1" dirty="0">
                <a:latin typeface="Arial Rounded MT Bold" pitchFamily="34" charset="0"/>
              </a:rPr>
              <a:t>c</a:t>
            </a:r>
            <a:r>
              <a:rPr lang="en-GB" sz="3600" b="1" dirty="0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  <a:p>
            <a:pPr algn="ctr"/>
            <a:r>
              <a:rPr lang="en-GB" sz="3600" b="1" dirty="0">
                <a:latin typeface="Arial Rounded MT Bold" pitchFamily="34" charset="0"/>
              </a:rPr>
              <a:t>c</a:t>
            </a:r>
            <a:r>
              <a:rPr lang="en-GB" sz="3600" b="1" dirty="0">
                <a:solidFill>
                  <a:srgbClr val="FF0000"/>
                </a:solidFill>
                <a:latin typeface="Arial Rounded MT Bold" pitchFamily="34" charset="0"/>
              </a:rPr>
              <a:t>o</a:t>
            </a:r>
            <a:endParaRPr lang="fr-FR" sz="36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fr-FR" sz="3600" b="1" dirty="0" err="1">
                <a:latin typeface="Arial Rounded MT Bold" pitchFamily="34" charset="0"/>
              </a:rPr>
              <a:t>c</a:t>
            </a:r>
            <a:r>
              <a:rPr lang="fr-FR" sz="3600" b="1" dirty="0" err="1">
                <a:solidFill>
                  <a:srgbClr val="FF0000"/>
                </a:solidFill>
                <a:latin typeface="Arial Rounded MT Bold" pitchFamily="34" charset="0"/>
              </a:rPr>
              <a:t>u</a:t>
            </a:r>
            <a:endParaRPr lang="fr-FR" sz="36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fr-FR" sz="3600" b="1" dirty="0">
                <a:latin typeface="Arial Rounded MT Bold" pitchFamily="34" charset="0"/>
              </a:rPr>
              <a:t>q</a:t>
            </a:r>
            <a:r>
              <a:rPr lang="fr-FR" sz="3600" b="1" dirty="0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e</a:t>
            </a:r>
          </a:p>
          <a:p>
            <a:pPr algn="ctr"/>
            <a:r>
              <a:rPr lang="fr-FR" sz="3600" b="1" dirty="0">
                <a:latin typeface="Arial Rounded MT Bold" pitchFamily="34" charset="0"/>
              </a:rPr>
              <a:t>q</a:t>
            </a:r>
            <a:r>
              <a:rPr lang="fr-FR" sz="3600" b="1" dirty="0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600" dirty="0">
                <a:latin typeface="Arial Rounded MT Bold" pitchFamily="34" charset="0"/>
              </a:rPr>
              <a:t> 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594364" y="361908"/>
            <a:ext cx="2951162" cy="3970318"/>
          </a:xfrm>
          <a:prstGeom prst="rect">
            <a:avLst/>
          </a:prstGeom>
          <a:solidFill>
            <a:srgbClr val="D1A3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600" b="1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[S]</a:t>
            </a:r>
          </a:p>
          <a:p>
            <a:pPr algn="ctr"/>
            <a:endParaRPr lang="en-GB" sz="2800" b="1" dirty="0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a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o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u</a:t>
            </a:r>
            <a:endParaRPr lang="en-GB" sz="3600" b="1" dirty="0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e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i</a:t>
            </a:r>
            <a:r>
              <a:rPr lang="fr-FR" sz="3600" dirty="0">
                <a:latin typeface="Arial Rounded MT Bold" pitchFamily="34" charset="0"/>
              </a:rPr>
              <a:t>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74648" y="4500881"/>
            <a:ext cx="1357322" cy="36933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/>
              <a:t>Score </a:t>
            </a:r>
            <a:r>
              <a:rPr lang="fr-FR" b="1" dirty="0" smtClean="0"/>
              <a:t>/20</a:t>
            </a:r>
            <a:endParaRPr lang="fr-FR" b="1" dirty="0"/>
          </a:p>
        </p:txBody>
      </p:sp>
      <p:sp>
        <p:nvSpPr>
          <p:cNvPr id="8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75605" y="5911884"/>
            <a:ext cx="990600" cy="419080"/>
          </a:xfrm>
          <a:prstGeom prst="actionButtonBlank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dirty="0" smtClean="0"/>
              <a:t>choix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pic>
        <p:nvPicPr>
          <p:cNvPr id="29" name="Image 28" descr="fleche_10.gif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1203277" y="5999205"/>
            <a:ext cx="500062" cy="785816"/>
          </a:xfrm>
          <a:prstGeom prst="rect">
            <a:avLst/>
          </a:prstGeom>
        </p:spPr>
      </p:pic>
      <p:sp>
        <p:nvSpPr>
          <p:cNvPr id="30" name="Rectangle 29">
            <a:hlinkClick r:id="" action="ppaction://noaction">
              <a:snd r:embed="rId4" name="click.wav" builtIn="1"/>
            </a:hlinkClick>
          </p:cNvPr>
          <p:cNvSpPr/>
          <p:nvPr/>
        </p:nvSpPr>
        <p:spPr>
          <a:xfrm>
            <a:off x="1073082" y="5084804"/>
            <a:ext cx="766773" cy="730260"/>
          </a:xfrm>
          <a:prstGeom prst="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E26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2ccigale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1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39559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igale</a:t>
            </a:r>
          </a:p>
        </p:txBody>
      </p:sp>
      <p:sp>
        <p:nvSpPr>
          <p:cNvPr id="22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39559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…igale</a:t>
            </a:r>
          </a:p>
        </p:txBody>
      </p:sp>
      <p:pic>
        <p:nvPicPr>
          <p:cNvPr id="26" name="Image 25" descr="C_cigal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566837"/>
            <a:ext cx="3609000" cy="3087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2çgarçon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" action="ppaction://noaction">
              <a:snd r:embed="rId6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1625" y="3105150"/>
            <a:ext cx="3203575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gar</a:t>
            </a:r>
            <a:r>
              <a:rPr lang="fr-FR" sz="3600" b="1"/>
              <a:t>ç</a:t>
            </a:r>
            <a:r>
              <a:rPr lang="fr-FR" sz="3600" b="1">
                <a:solidFill>
                  <a:srgbClr val="FF0066"/>
                </a:solidFill>
              </a:rPr>
              <a:t>on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1625" y="3119437"/>
            <a:ext cx="32051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gar…on</a:t>
            </a:r>
          </a:p>
        </p:txBody>
      </p:sp>
      <p:pic>
        <p:nvPicPr>
          <p:cNvPr id="24" name="Image 23" descr="C_garcon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31882" y="1311246"/>
            <a:ext cx="1308656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2charicot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268958" y="3109913"/>
            <a:ext cx="2625725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hari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ot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268958" y="3124200"/>
            <a:ext cx="26257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hari…ot</a:t>
            </a:r>
          </a:p>
        </p:txBody>
      </p:sp>
      <p:pic>
        <p:nvPicPr>
          <p:cNvPr id="24" name="Image 23" descr="C_haricot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96027" y="1311246"/>
            <a:ext cx="1596375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2qquiche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3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2291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iche</a:t>
            </a:r>
          </a:p>
        </p:txBody>
      </p:sp>
      <p:sp>
        <p:nvSpPr>
          <p:cNvPr id="24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2291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…iche</a:t>
            </a:r>
          </a:p>
        </p:txBody>
      </p:sp>
      <p:pic>
        <p:nvPicPr>
          <p:cNvPr id="25" name="Image 24" descr="C_quich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2382156"/>
            <a:ext cx="3609000" cy="1485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2çcaleçon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" action="ppaction://noaction">
              <a:snd r:embed="rId6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73643" y="3109913"/>
            <a:ext cx="3203575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cale</a:t>
            </a:r>
            <a:r>
              <a:rPr lang="fr-FR" sz="3600" b="1"/>
              <a:t>ç</a:t>
            </a:r>
            <a:r>
              <a:rPr lang="fr-FR" sz="3600" b="1">
                <a:solidFill>
                  <a:srgbClr val="FF0066"/>
                </a:solidFill>
              </a:rPr>
              <a:t>on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73643" y="3124200"/>
            <a:ext cx="32051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cale…on</a:t>
            </a:r>
          </a:p>
        </p:txBody>
      </p:sp>
      <p:pic>
        <p:nvPicPr>
          <p:cNvPr id="24" name="Image 23" descr="C_calecon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601442"/>
            <a:ext cx="3609000" cy="306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2qraquette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10156" y="3109913"/>
            <a:ext cx="31321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ra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ette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10156" y="3124200"/>
            <a:ext cx="31337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ra…ette</a:t>
            </a:r>
          </a:p>
        </p:txBody>
      </p:sp>
      <p:pic>
        <p:nvPicPr>
          <p:cNvPr id="25" name="Image 24" descr="C_raquette1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311246"/>
            <a:ext cx="3610407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ccitron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sp>
        <p:nvSpPr>
          <p:cNvPr id="20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14675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itron</a:t>
            </a:r>
          </a:p>
        </p:txBody>
      </p:sp>
      <p:sp>
        <p:nvSpPr>
          <p:cNvPr id="21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8962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…itron</a:t>
            </a:r>
          </a:p>
        </p:txBody>
      </p:sp>
      <p:pic>
        <p:nvPicPr>
          <p:cNvPr id="22" name="Image 21" descr="C_citron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7846" y="2271015"/>
            <a:ext cx="3610407" cy="170568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4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2ccanard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19695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anard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19695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…anard</a:t>
            </a:r>
          </a:p>
        </p:txBody>
      </p:sp>
      <p:pic>
        <p:nvPicPr>
          <p:cNvPr id="24" name="Image 23" descr="C_canard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602072"/>
            <a:ext cx="3610407" cy="306837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2ccerise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22909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erise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22909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…erise</a:t>
            </a:r>
          </a:p>
        </p:txBody>
      </p:sp>
      <p:pic>
        <p:nvPicPr>
          <p:cNvPr id="24" name="Image 23" descr="C_ceris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492" y="1311246"/>
            <a:ext cx="3438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2qpastèque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10188" y="3109913"/>
            <a:ext cx="33480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pastè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10188" y="3124200"/>
            <a:ext cx="33496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pastè…e</a:t>
            </a:r>
          </a:p>
        </p:txBody>
      </p:sp>
      <p:pic>
        <p:nvPicPr>
          <p:cNvPr id="24" name="Image 23" descr="C_pastequ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2333610"/>
            <a:ext cx="3609000" cy="162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2çmaçon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" action="ppaction://noaction">
              <a:snd r:embed="rId6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46597" y="3109913"/>
            <a:ext cx="3057595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ma</a:t>
            </a:r>
            <a:r>
              <a:rPr lang="fr-FR" sz="3600" b="1"/>
              <a:t>ç</a:t>
            </a:r>
            <a:r>
              <a:rPr lang="fr-FR" sz="3600" b="1">
                <a:solidFill>
                  <a:srgbClr val="FF0066"/>
                </a:solidFill>
              </a:rPr>
              <a:t>on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46669" y="3124200"/>
            <a:ext cx="3059110" cy="616304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ma…on</a:t>
            </a:r>
          </a:p>
        </p:txBody>
      </p:sp>
      <p:pic>
        <p:nvPicPr>
          <p:cNvPr id="14" name="Image 13" descr="C_macon_h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311246"/>
            <a:ext cx="3610407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2qbouquin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2291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bou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in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2291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bou…in</a:t>
            </a:r>
          </a:p>
        </p:txBody>
      </p:sp>
      <p:pic>
        <p:nvPicPr>
          <p:cNvPr id="25" name="Image 24" descr="C_bouquin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671246"/>
            <a:ext cx="3609000" cy="288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2qquestion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37130" y="3109913"/>
            <a:ext cx="3276600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estion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37130" y="3124200"/>
            <a:ext cx="3278187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…estion</a:t>
            </a:r>
          </a:p>
        </p:txBody>
      </p:sp>
      <p:pic>
        <p:nvPicPr>
          <p:cNvPr id="24" name="Image 23" descr="C_question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7967" y="1311246"/>
            <a:ext cx="2007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2çbalançoire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" action="ppaction://noaction">
              <a:snd r:embed="rId6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4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1625" y="3109913"/>
            <a:ext cx="3203575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la balan</a:t>
            </a:r>
            <a:r>
              <a:rPr lang="fr-FR" sz="3600" b="1"/>
              <a:t>ç</a:t>
            </a:r>
            <a:r>
              <a:rPr lang="fr-FR" sz="3600" b="1">
                <a:solidFill>
                  <a:srgbClr val="FF0066"/>
                </a:solidFill>
              </a:rPr>
              <a:t>oire</a:t>
            </a:r>
          </a:p>
        </p:txBody>
      </p:sp>
      <p:sp>
        <p:nvSpPr>
          <p:cNvPr id="25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1625" y="3124200"/>
            <a:ext cx="32051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la balan…oire</a:t>
            </a:r>
          </a:p>
        </p:txBody>
      </p:sp>
      <p:pic>
        <p:nvPicPr>
          <p:cNvPr id="27" name="Image 26" descr="C_balancoir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491246"/>
            <a:ext cx="3609000" cy="324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2ccinéma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19695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inéma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19695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le …inéma</a:t>
            </a:r>
          </a:p>
        </p:txBody>
      </p:sp>
      <p:pic>
        <p:nvPicPr>
          <p:cNvPr id="24" name="Image 23" descr="C_cinema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493811"/>
            <a:ext cx="3609000" cy="3294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2çglaçon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" action="ppaction://noaction">
              <a:snd r:embed="rId6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1625" y="3109913"/>
            <a:ext cx="3203575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des gla</a:t>
            </a:r>
            <a:r>
              <a:rPr lang="fr-FR" sz="3600" b="1"/>
              <a:t>ç</a:t>
            </a:r>
            <a:r>
              <a:rPr lang="fr-FR" sz="3600" b="1">
                <a:solidFill>
                  <a:srgbClr val="FF0066"/>
                </a:solidFill>
              </a:rPr>
              <a:t>ons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1625" y="3124200"/>
            <a:ext cx="32051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des gla…ons</a:t>
            </a:r>
          </a:p>
        </p:txBody>
      </p:sp>
      <p:pic>
        <p:nvPicPr>
          <p:cNvPr id="24" name="Image 23" descr="C_glacon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7584" y="1311246"/>
            <a:ext cx="2646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2qfabriquer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19695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il fabri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19695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il fabri…e</a:t>
            </a:r>
          </a:p>
        </p:txBody>
      </p:sp>
      <p:pic>
        <p:nvPicPr>
          <p:cNvPr id="24" name="Image 23" descr="C_fabriquer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663416"/>
            <a:ext cx="3609000" cy="2934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qquille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pic>
        <p:nvPicPr>
          <p:cNvPr id="21" name="Image 20" descr="C_quill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4785" y="1311246"/>
            <a:ext cx="1089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ille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38487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…ille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2ccompote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19695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la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ompote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19695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la …ompote</a:t>
            </a:r>
          </a:p>
        </p:txBody>
      </p:sp>
      <p:pic>
        <p:nvPicPr>
          <p:cNvPr id="24" name="Image 23" descr="C_compot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384272"/>
            <a:ext cx="3609000" cy="342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2çhameçon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" action="ppaction://noaction">
              <a:snd r:embed="rId6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1625" y="3109913"/>
            <a:ext cx="3203575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hame</a:t>
            </a:r>
            <a:r>
              <a:rPr lang="fr-FR" sz="3600" b="1"/>
              <a:t>ç</a:t>
            </a:r>
            <a:r>
              <a:rPr lang="fr-FR" sz="3600" b="1">
                <a:solidFill>
                  <a:srgbClr val="FF0066"/>
                </a:solidFill>
              </a:rPr>
              <a:t>on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81625" y="3124200"/>
            <a:ext cx="32051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hame…on</a:t>
            </a:r>
          </a:p>
        </p:txBody>
      </p:sp>
      <p:pic>
        <p:nvPicPr>
          <p:cNvPr id="24" name="Image 23" descr="C_hamecon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2376" y="1311246"/>
            <a:ext cx="1557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2qbanquise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2291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la ban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ise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2291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la ban…ise</a:t>
            </a:r>
          </a:p>
        </p:txBody>
      </p:sp>
      <p:pic>
        <p:nvPicPr>
          <p:cNvPr id="24" name="Image 23" descr="C_banquis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311246"/>
            <a:ext cx="3609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2cmédecin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87986" y="3109913"/>
            <a:ext cx="2989262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méde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in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87986" y="3124200"/>
            <a:ext cx="29892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méde…in</a:t>
            </a:r>
          </a:p>
        </p:txBody>
      </p:sp>
      <p:pic>
        <p:nvPicPr>
          <p:cNvPr id="14" name="Image 13" descr="C_medecin_h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311246"/>
            <a:ext cx="3610407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2qmaquillage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2" name="Text Box 9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46701" y="3109913"/>
            <a:ext cx="3311525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le ma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illage</a:t>
            </a:r>
          </a:p>
        </p:txBody>
      </p:sp>
      <p:sp>
        <p:nvSpPr>
          <p:cNvPr id="23" name="Text Box 10">
            <a:hlinkClick r:id="" action="ppaction://noaction">
              <a:snd r:embed="rId7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946701" y="3124200"/>
            <a:ext cx="331311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le ma…illage</a:t>
            </a:r>
          </a:p>
        </p:txBody>
      </p:sp>
      <p:pic>
        <p:nvPicPr>
          <p:cNvPr id="24" name="Image 23" descr="C_maquillag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466" y="1311246"/>
            <a:ext cx="3610407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28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2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bien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16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1685" name="WordArt 5"/>
          <p:cNvSpPr>
            <a:spLocks noChangeArrowheads="1" noChangeShapeType="1" noTextEdit="1"/>
          </p:cNvSpPr>
          <p:nvPr/>
        </p:nvSpPr>
        <p:spPr bwMode="auto">
          <a:xfrm>
            <a:off x="2281238" y="728663"/>
            <a:ext cx="4581525" cy="1933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fr-FR" sz="8000" kern="1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E265"/>
                    </a:gs>
                  </a:gsLst>
                  <a:lin ang="5400000" scaled="1"/>
                </a:gradFill>
                <a:latin typeface="Impact"/>
              </a:rPr>
              <a:t>C'est bien !</a:t>
            </a:r>
          </a:p>
        </p:txBody>
      </p:sp>
      <p:pic>
        <p:nvPicPr>
          <p:cNvPr id="71686" name="Picture 6" descr="gens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960688"/>
            <a:ext cx="3143250" cy="1800225"/>
          </a:xfrm>
          <a:prstGeom prst="rect">
            <a:avLst/>
          </a:prstGeom>
          <a:noFill/>
        </p:spPr>
      </p:pic>
      <p:pic>
        <p:nvPicPr>
          <p:cNvPr id="8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7356" y="5364189"/>
            <a:ext cx="649288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règle2</a:t>
            </a:r>
            <a:endParaRPr lang="fr-FR" dirty="0"/>
          </a:p>
        </p:txBody>
      </p:sp>
      <p:sp>
        <p:nvSpPr>
          <p:cNvPr id="614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43201" y="361908"/>
            <a:ext cx="2951163" cy="3970318"/>
          </a:xfrm>
          <a:prstGeom prst="rect">
            <a:avLst/>
          </a:prstGeom>
          <a:solidFill>
            <a:srgbClr val="D1A3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nl-NL" sz="3600" b="1" dirty="0">
                <a:latin typeface="Arial Rounded MT Bold" pitchFamily="34" charset="0"/>
              </a:rPr>
              <a:t>[K]</a:t>
            </a:r>
          </a:p>
          <a:p>
            <a:pPr algn="ctr"/>
            <a:endParaRPr lang="en-GB" sz="2800" b="1" dirty="0">
              <a:latin typeface="Arial Rounded MT Bold" pitchFamily="34" charset="0"/>
            </a:endParaRPr>
          </a:p>
          <a:p>
            <a:pPr algn="ctr"/>
            <a:r>
              <a:rPr lang="en-GB" sz="3600" b="1" dirty="0">
                <a:latin typeface="Arial Rounded MT Bold" pitchFamily="34" charset="0"/>
              </a:rPr>
              <a:t>c</a:t>
            </a:r>
            <a:r>
              <a:rPr lang="en-GB" sz="3600" b="1" dirty="0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  <a:p>
            <a:pPr algn="ctr"/>
            <a:r>
              <a:rPr lang="en-GB" sz="3600" b="1" dirty="0">
                <a:latin typeface="Arial Rounded MT Bold" pitchFamily="34" charset="0"/>
              </a:rPr>
              <a:t>c</a:t>
            </a:r>
            <a:r>
              <a:rPr lang="en-GB" sz="3600" b="1" dirty="0">
                <a:solidFill>
                  <a:srgbClr val="FF0000"/>
                </a:solidFill>
                <a:latin typeface="Arial Rounded MT Bold" pitchFamily="34" charset="0"/>
              </a:rPr>
              <a:t>o</a:t>
            </a:r>
            <a:endParaRPr lang="fr-FR" sz="36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fr-FR" sz="3600" b="1" dirty="0" err="1">
                <a:latin typeface="Arial Rounded MT Bold" pitchFamily="34" charset="0"/>
              </a:rPr>
              <a:t>c</a:t>
            </a:r>
            <a:r>
              <a:rPr lang="fr-FR" sz="3600" b="1" dirty="0" err="1">
                <a:solidFill>
                  <a:srgbClr val="FF0000"/>
                </a:solidFill>
                <a:latin typeface="Arial Rounded MT Bold" pitchFamily="34" charset="0"/>
              </a:rPr>
              <a:t>u</a:t>
            </a:r>
            <a:endParaRPr lang="fr-FR" sz="36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fr-FR" sz="3600" b="1" dirty="0">
                <a:latin typeface="Arial Rounded MT Bold" pitchFamily="34" charset="0"/>
              </a:rPr>
              <a:t>q</a:t>
            </a:r>
            <a:r>
              <a:rPr lang="fr-FR" sz="3600" b="1" dirty="0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e</a:t>
            </a:r>
          </a:p>
          <a:p>
            <a:pPr algn="ctr"/>
            <a:r>
              <a:rPr lang="fr-FR" sz="3600" b="1" dirty="0">
                <a:latin typeface="Arial Rounded MT Bold" pitchFamily="34" charset="0"/>
              </a:rPr>
              <a:t>q</a:t>
            </a:r>
            <a:r>
              <a:rPr lang="fr-FR" sz="3600" b="1" dirty="0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600" dirty="0">
                <a:latin typeface="Arial Rounded MT Bold" pitchFamily="34" charset="0"/>
              </a:rPr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94364" y="361908"/>
            <a:ext cx="2951162" cy="3970318"/>
          </a:xfrm>
          <a:prstGeom prst="rect">
            <a:avLst/>
          </a:prstGeom>
          <a:solidFill>
            <a:srgbClr val="D1A3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600" b="1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[S]</a:t>
            </a:r>
          </a:p>
          <a:p>
            <a:pPr algn="ctr"/>
            <a:endParaRPr lang="en-GB" sz="2800" b="1" dirty="0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a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o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u</a:t>
            </a:r>
            <a:endParaRPr lang="en-GB" sz="3600" b="1" dirty="0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e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i</a:t>
            </a:r>
            <a:r>
              <a:rPr lang="fr-FR" sz="3600" dirty="0">
                <a:latin typeface="Arial Rounded MT Bold" pitchFamily="34" charset="0"/>
              </a:rPr>
              <a:t>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74648" y="4500881"/>
            <a:ext cx="1357322" cy="36933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/>
              <a:t>Score </a:t>
            </a:r>
            <a:r>
              <a:rPr lang="fr-FR" b="1" dirty="0" smtClean="0"/>
              <a:t>/20</a:t>
            </a:r>
            <a:endParaRPr lang="fr-FR" b="1" dirty="0"/>
          </a:p>
        </p:txBody>
      </p:sp>
      <p:sp>
        <p:nvSpPr>
          <p:cNvPr id="10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75605" y="5911884"/>
            <a:ext cx="990600" cy="419080"/>
          </a:xfrm>
          <a:prstGeom prst="actionButtonBlank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dirty="0" smtClean="0"/>
              <a:t>choix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pic>
        <p:nvPicPr>
          <p:cNvPr id="31" name="Image 30" descr="fleche_10.gif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1203277" y="5999205"/>
            <a:ext cx="500062" cy="785816"/>
          </a:xfrm>
          <a:prstGeom prst="rect">
            <a:avLst/>
          </a:prstGeom>
        </p:spPr>
      </p:pic>
      <p:sp>
        <p:nvSpPr>
          <p:cNvPr id="32" name="Rectangle 31">
            <a:hlinkClick r:id="" action="ppaction://noaction">
              <a:snd r:embed="rId4" name="click.wav" builtIn="1"/>
            </a:hlinkClick>
          </p:cNvPr>
          <p:cNvSpPr/>
          <p:nvPr/>
        </p:nvSpPr>
        <p:spPr>
          <a:xfrm>
            <a:off x="1073082" y="5084804"/>
            <a:ext cx="766773" cy="730260"/>
          </a:xfrm>
          <a:prstGeom prst="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E26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phr1</a:t>
            </a:r>
          </a:p>
        </p:txBody>
      </p:sp>
      <p:sp>
        <p:nvSpPr>
          <p:cNvPr id="14745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7460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47462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>
                <a:solidFill>
                  <a:srgbClr val="FF0066"/>
                </a:solidFill>
              </a:rPr>
              <a:t>Les poli</a:t>
            </a:r>
            <a:r>
              <a:rPr lang="fr-FR" sz="3200" b="1" dirty="0"/>
              <a:t>c</a:t>
            </a:r>
            <a:r>
              <a:rPr lang="fr-FR" sz="3200" b="1" dirty="0">
                <a:solidFill>
                  <a:srgbClr val="FF0066"/>
                </a:solidFill>
              </a:rPr>
              <a:t>iers en</a:t>
            </a:r>
            <a:r>
              <a:rPr lang="fr-FR" sz="3200" b="1" dirty="0"/>
              <a:t>qu</a:t>
            </a:r>
            <a:r>
              <a:rPr lang="fr-FR" sz="3200" b="1" dirty="0">
                <a:solidFill>
                  <a:srgbClr val="FF0066"/>
                </a:solidFill>
              </a:rPr>
              <a:t>êtent à la ban</a:t>
            </a:r>
            <a:r>
              <a:rPr lang="fr-FR" sz="3200" b="1" dirty="0"/>
              <a:t>qu</a:t>
            </a:r>
            <a:r>
              <a:rPr lang="fr-FR" sz="3200" b="1" dirty="0">
                <a:solidFill>
                  <a:srgbClr val="FF0066"/>
                </a:solidFill>
              </a:rPr>
              <a:t>e.</a:t>
            </a:r>
          </a:p>
        </p:txBody>
      </p:sp>
      <p:sp>
        <p:nvSpPr>
          <p:cNvPr id="147463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dirty="0"/>
              <a:t>Les poli     </a:t>
            </a:r>
            <a:r>
              <a:rPr lang="fr-FR" sz="3200" dirty="0" err="1"/>
              <a:t>iers</a:t>
            </a:r>
            <a:r>
              <a:rPr lang="fr-FR" sz="3200" dirty="0"/>
              <a:t> en      </a:t>
            </a:r>
            <a:r>
              <a:rPr lang="fr-FR" sz="3200" dirty="0" err="1"/>
              <a:t>êtent</a:t>
            </a:r>
            <a:r>
              <a:rPr lang="fr-FR" sz="3200" dirty="0"/>
              <a:t> à la ban     e.</a:t>
            </a:r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226952" y="6094449"/>
            <a:ext cx="839799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47465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7648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47467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21163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7468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7648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/>
              <a:t>c</a:t>
            </a:r>
          </a:p>
        </p:txBody>
      </p:sp>
      <p:sp>
        <p:nvSpPr>
          <p:cNvPr id="147469" name="Text Box 1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37648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47470" name="Text Box 1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37648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47474" name="Text Box 18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421163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47475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21163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7476" name="Text Box 20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421163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47477" name="Text Box 2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27233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7478" name="Text Box 22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27233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47479" name="Text Box 23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27233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7480" name="Text Box 2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27233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74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74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47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6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7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6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7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7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47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6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74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7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47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474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7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7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7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474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7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47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474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7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74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47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480"/>
                  </p:tgtEl>
                </p:cond>
              </p:nextCondLst>
            </p:seq>
          </p:childTnLst>
        </p:cTn>
      </p:par>
    </p:tnLst>
    <p:bldLst>
      <p:bldP spid="147462" grpId="0" build="allAtOnce" animBg="1"/>
      <p:bldP spid="147468" grpId="0" animBg="1"/>
      <p:bldP spid="147469" grpId="0" animBg="1"/>
      <p:bldP spid="147469" grpId="1" animBg="1"/>
      <p:bldP spid="147470" grpId="0" animBg="1"/>
      <p:bldP spid="147470" grpId="1" animBg="1"/>
      <p:bldP spid="147474" grpId="0" animBg="1"/>
      <p:bldP spid="147474" grpId="1" animBg="1"/>
      <p:bldP spid="147475" grpId="0" animBg="1"/>
      <p:bldP spid="147476" grpId="0" animBg="1"/>
      <p:bldP spid="147476" grpId="1" animBg="1"/>
      <p:bldP spid="147478" grpId="0" animBg="1"/>
      <p:bldP spid="147478" grpId="1" animBg="1"/>
      <p:bldP spid="147479" grpId="0" animBg="1"/>
      <p:bldP spid="147480" grpId="0" animBg="1"/>
      <p:bldP spid="147480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phr2</a:t>
            </a:r>
          </a:p>
        </p:txBody>
      </p:sp>
      <p:sp>
        <p:nvSpPr>
          <p:cNvPr id="1484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8484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48486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>
                <a:solidFill>
                  <a:srgbClr val="FF0066"/>
                </a:solidFill>
              </a:rPr>
              <a:t>Je cro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e un mor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eau d’abri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ot.</a:t>
            </a:r>
          </a:p>
        </p:txBody>
      </p:sp>
      <p:sp>
        <p:nvSpPr>
          <p:cNvPr id="148487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/>
              <a:t>Je cro     e un mor     eau d’abri     ot.</a:t>
            </a: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26954" y="6094449"/>
            <a:ext cx="803286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48489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37075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48491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7648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8492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37075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48493" name="Text Box 1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4537075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48494" name="Text Box 1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4537075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48498" name="Text Box 18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37648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48499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37648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48500" name="Text Box 20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37648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48501" name="Text Box 2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877050" y="1924050"/>
            <a:ext cx="539750" cy="496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48502" name="Text Box 2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877050" y="13843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48503" name="Text Box 2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877050" y="192405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48504" name="Text Box 2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877050" y="24638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84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8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84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9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8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9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84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9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84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9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8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49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8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50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8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50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85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50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48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504"/>
                  </p:tgtEl>
                </p:cond>
              </p:nextCondLst>
            </p:seq>
          </p:childTnLst>
        </p:cTn>
      </p:par>
    </p:tnLst>
    <p:bldLst>
      <p:bldP spid="148486" grpId="0" animBg="1"/>
      <p:bldP spid="148492" grpId="0" animBg="1"/>
      <p:bldP spid="148493" grpId="0" animBg="1"/>
      <p:bldP spid="148493" grpId="1" animBg="1"/>
      <p:bldP spid="148494" grpId="0" animBg="1"/>
      <p:bldP spid="148494" grpId="1" animBg="1"/>
      <p:bldP spid="148498" grpId="0" animBg="1"/>
      <p:bldP spid="148498" grpId="1" animBg="1"/>
      <p:bldP spid="148499" grpId="0" animBg="1"/>
      <p:bldP spid="148500" grpId="0" animBg="1"/>
      <p:bldP spid="148500" grpId="1" animBg="1"/>
      <p:bldP spid="148502" grpId="0" animBg="1"/>
      <p:bldP spid="148503" grpId="0" animBg="1"/>
      <p:bldP spid="148503" grpId="1" animBg="1"/>
      <p:bldP spid="148504" grpId="0" animBg="1"/>
      <p:bldP spid="148504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/>
              <a:t>phr3</a:t>
            </a:r>
          </a:p>
        </p:txBody>
      </p:sp>
      <p:sp>
        <p:nvSpPr>
          <p:cNvPr id="14950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9508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49510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603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>
                <a:solidFill>
                  <a:srgbClr val="FF0066"/>
                </a:solidFill>
              </a:rPr>
              <a:t>Le ma</a:t>
            </a:r>
            <a:r>
              <a:rPr lang="fr-FR" sz="3000" b="1"/>
              <a:t>ç</a:t>
            </a:r>
            <a:r>
              <a:rPr lang="fr-FR" sz="3000" b="1">
                <a:solidFill>
                  <a:srgbClr val="FF0066"/>
                </a:solidFill>
              </a:rPr>
              <a:t>on assemble les bri</a:t>
            </a:r>
            <a:r>
              <a:rPr lang="fr-FR" sz="3000" b="1"/>
              <a:t>qu</a:t>
            </a:r>
            <a:r>
              <a:rPr lang="fr-FR" sz="3000" b="1">
                <a:solidFill>
                  <a:srgbClr val="FF0066"/>
                </a:solidFill>
              </a:rPr>
              <a:t>es avec du </a:t>
            </a:r>
            <a:r>
              <a:rPr lang="fr-FR" sz="3000" b="1"/>
              <a:t>c</a:t>
            </a:r>
            <a:r>
              <a:rPr lang="fr-FR" sz="3000" b="1">
                <a:solidFill>
                  <a:srgbClr val="FF0066"/>
                </a:solidFill>
              </a:rPr>
              <a:t>iment.</a:t>
            </a:r>
          </a:p>
        </p:txBody>
      </p:sp>
      <p:sp>
        <p:nvSpPr>
          <p:cNvPr id="149511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619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/>
              <a:t>Le ma      on assemble les bri      es avec du      iment.</a:t>
            </a: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26952" y="6130962"/>
            <a:ext cx="839799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49513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524750" y="1916113"/>
            <a:ext cx="539750" cy="4714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49514" name="Text Box 10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1116013" y="1916113"/>
            <a:ext cx="539750" cy="4714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sp>
        <p:nvSpPr>
          <p:cNvPr id="149515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40313" y="1916113"/>
            <a:ext cx="539750" cy="4714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q</a:t>
            </a:r>
            <a:r>
              <a:rPr lang="fr-FR" sz="30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9516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524750" y="137636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49517" name="Text Box 1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524750" y="191611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q</a:t>
            </a:r>
            <a:r>
              <a:rPr lang="fr-FR" sz="30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9518" name="Text Box 1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524750" y="245586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sp>
        <p:nvSpPr>
          <p:cNvPr id="149519" name="Text Box 15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16013" y="137636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49520" name="Text Box 16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116013" y="191611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q</a:t>
            </a:r>
            <a:r>
              <a:rPr lang="fr-FR" sz="30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9521" name="Text Box 17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1116013" y="245586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sp>
        <p:nvSpPr>
          <p:cNvPr id="149522" name="Text Box 18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5040313" y="137636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49523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40313" y="191611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q</a:t>
            </a:r>
            <a:r>
              <a:rPr lang="fr-FR" sz="30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49524" name="Text Box 20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5040313" y="2455863"/>
            <a:ext cx="539750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95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95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9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9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95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495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1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495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49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495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1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9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2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49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2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49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495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524"/>
                  </p:tgtEl>
                </p:cond>
              </p:nextCondLst>
            </p:seq>
          </p:childTnLst>
        </p:cTn>
      </p:par>
    </p:tnLst>
    <p:bldLst>
      <p:bldP spid="149510" grpId="0" animBg="1"/>
      <p:bldP spid="149516" grpId="0" animBg="1"/>
      <p:bldP spid="149517" grpId="0" animBg="1"/>
      <p:bldP spid="149517" grpId="1" animBg="1"/>
      <p:bldP spid="149518" grpId="0" animBg="1"/>
      <p:bldP spid="149518" grpId="1" animBg="1"/>
      <p:bldP spid="149519" grpId="0" animBg="1"/>
      <p:bldP spid="149519" grpId="1" animBg="1"/>
      <p:bldP spid="149520" grpId="0" animBg="1"/>
      <p:bldP spid="149520" grpId="1" animBg="1"/>
      <p:bldP spid="149521" grpId="0" animBg="1"/>
      <p:bldP spid="149522" grpId="0" animBg="1"/>
      <p:bldP spid="149522" grpId="1" animBg="1"/>
      <p:bldP spid="149523" grpId="0" animBg="1"/>
      <p:bldP spid="149524" grpId="0" animBg="1"/>
      <p:bldP spid="1495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cglace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22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881313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gla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3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881313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gla…e</a:t>
            </a:r>
          </a:p>
        </p:txBody>
      </p:sp>
      <p:pic>
        <p:nvPicPr>
          <p:cNvPr id="26" name="Image 25" descr="C_glace1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544" y="1311246"/>
            <a:ext cx="3141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/>
              <a:t>phr4</a:t>
            </a:r>
          </a:p>
        </p:txBody>
      </p:sp>
      <p:sp>
        <p:nvSpPr>
          <p:cNvPr id="15053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053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50534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>
                <a:solidFill>
                  <a:srgbClr val="FF0066"/>
                </a:solidFill>
              </a:rPr>
              <a:t>L’é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ipe vain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ue est très dé</a:t>
            </a:r>
            <a:r>
              <a:rPr lang="fr-FR" sz="3200" b="1"/>
              <a:t>ç</a:t>
            </a:r>
            <a:r>
              <a:rPr lang="fr-FR" sz="3200" b="1">
                <a:solidFill>
                  <a:srgbClr val="FF0066"/>
                </a:solidFill>
              </a:rPr>
              <a:t>ue.</a:t>
            </a:r>
          </a:p>
        </p:txBody>
      </p:sp>
      <p:sp>
        <p:nvSpPr>
          <p:cNvPr id="150535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/>
              <a:t>L’é     ipe vain     ue est très dé     ue.</a:t>
            </a:r>
          </a:p>
        </p:txBody>
      </p:sp>
      <p:sp>
        <p:nvSpPr>
          <p:cNvPr id="150536" name="Rectangle 8"/>
          <p:cNvSpPr>
            <a:spLocks noChangeArrowheads="1"/>
          </p:cNvSpPr>
          <p:nvPr/>
        </p:nvSpPr>
        <p:spPr bwMode="auto">
          <a:xfrm>
            <a:off x="226952" y="6130962"/>
            <a:ext cx="839799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50537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744913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0538" name="Text Box 10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769100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0539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1800225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0540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744913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0541" name="Text Box 1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744913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50542" name="Text Box 1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744913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0543" name="Text Box 15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769100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0544" name="Text Box 16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769100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0545" name="Text Box 17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769100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0546" name="Text Box 18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800225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0547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1800225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0548" name="Text Box 20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800225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05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0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0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0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0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0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0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0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0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05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0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548"/>
                  </p:tgtEl>
                </p:cond>
              </p:nextCondLst>
            </p:seq>
          </p:childTnLst>
        </p:cTn>
      </p:par>
    </p:tnLst>
    <p:bldLst>
      <p:bldP spid="150534" grpId="0" animBg="1"/>
      <p:bldP spid="150540" grpId="0" animBg="1"/>
      <p:bldP spid="150541" grpId="0" animBg="1"/>
      <p:bldP spid="150541" grpId="1" animBg="1"/>
      <p:bldP spid="150542" grpId="0" animBg="1"/>
      <p:bldP spid="150542" grpId="1" animBg="1"/>
      <p:bldP spid="150543" grpId="0" animBg="1"/>
      <p:bldP spid="150543" grpId="1" animBg="1"/>
      <p:bldP spid="150544" grpId="0" animBg="1"/>
      <p:bldP spid="150544" grpId="1" animBg="1"/>
      <p:bldP spid="150545" grpId="0" animBg="1"/>
      <p:bldP spid="150546" grpId="0" animBg="1"/>
      <p:bldP spid="150546" grpId="1" animBg="1"/>
      <p:bldP spid="150547" grpId="0" animBg="1"/>
      <p:bldP spid="150548" grpId="0" animBg="1"/>
      <p:bldP spid="150548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/>
              <a:t>phr5</a:t>
            </a:r>
          </a:p>
        </p:txBody>
      </p:sp>
      <p:sp>
        <p:nvSpPr>
          <p:cNvPr id="1515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1556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51558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>
                <a:solidFill>
                  <a:srgbClr val="FF0066"/>
                </a:solidFill>
              </a:rPr>
              <a:t>Avant les va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ances il fabri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era un porti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e.</a:t>
            </a:r>
          </a:p>
        </p:txBody>
      </p:sp>
      <p:sp>
        <p:nvSpPr>
          <p:cNvPr id="151559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/>
              <a:t>Avant les va     ances il fabri     era un porti     e.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226952" y="6130962"/>
            <a:ext cx="839799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51561" name="Text Box 9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48443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1563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327650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1564" name="Text Box 12">
            <a:hlinkClick r:id="" action="ppaction://noaction">
              <a:snd r:embed="rId6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48443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1565" name="Text Box 13">
            <a:hlinkClick r:id="" action="ppaction://noaction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48443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1566" name="Text Box 14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48443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1570" name="Text Box 18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5327650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1571" name="Text Box 19">
            <a:hlinkClick r:id="" action="ppaction://noaction">
              <a:snd r:embed="rId6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327650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1572" name="Text Box 20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5327650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1573" name="Text Box 2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956550" y="1924050"/>
            <a:ext cx="539750" cy="496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1574" name="Text Box 22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956550" y="13843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1575" name="Text Box 23">
            <a:hlinkClick r:id="" action="ppaction://noaction">
              <a:snd r:embed="rId6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956550" y="192405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1576" name="Text Box 24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956550" y="24638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15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6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15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6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1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7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15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6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15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6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1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7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1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7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1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7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15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74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15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576"/>
                  </p:tgtEl>
                </p:cond>
              </p:nextCondLst>
            </p:seq>
          </p:childTnLst>
        </p:cTn>
      </p:par>
    </p:tnLst>
    <p:bldLst>
      <p:bldP spid="151558" grpId="0" animBg="1"/>
      <p:bldP spid="151564" grpId="0" animBg="1"/>
      <p:bldP spid="151565" grpId="0" animBg="1"/>
      <p:bldP spid="151565" grpId="1" animBg="1"/>
      <p:bldP spid="151566" grpId="0" animBg="1"/>
      <p:bldP spid="151566" grpId="1" animBg="1"/>
      <p:bldP spid="151570" grpId="0" animBg="1"/>
      <p:bldP spid="151570" grpId="1" animBg="1"/>
      <p:bldP spid="151571" grpId="0" animBg="1"/>
      <p:bldP spid="151572" grpId="0" animBg="1"/>
      <p:bldP spid="151572" grpId="1" animBg="1"/>
      <p:bldP spid="151574" grpId="0" animBg="1"/>
      <p:bldP spid="151574" grpId="1" animBg="1"/>
      <p:bldP spid="151575" grpId="0" animBg="1"/>
      <p:bldP spid="151576" grpId="0" animBg="1"/>
      <p:bldP spid="151576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phr6</a:t>
            </a:r>
          </a:p>
        </p:txBody>
      </p:sp>
      <p:sp>
        <p:nvSpPr>
          <p:cNvPr id="15257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2580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52582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>
                <a:solidFill>
                  <a:srgbClr val="FF0066"/>
                </a:solidFill>
              </a:rPr>
              <a:t>Le ris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e d’in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endie est in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iétant.</a:t>
            </a:r>
          </a:p>
        </p:txBody>
      </p:sp>
      <p:sp>
        <p:nvSpPr>
          <p:cNvPr id="152583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/>
              <a:t>Le ris     e d’in     endie est in     iétant.</a:t>
            </a: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226952" y="6130962"/>
            <a:ext cx="839799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52585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708400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2587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16058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2588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708400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2589" name="Text Box 1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708400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52590" name="Text Box 1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708400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2594" name="Text Box 18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16058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2595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16058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2596" name="Text Box 20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16058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2597" name="Text Box 2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335713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2598" name="Text Box 22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335713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2599" name="Text Box 23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335713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2600" name="Text Box 2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335713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2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8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2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8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2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9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25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8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25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9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2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9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25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9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2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9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2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598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2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2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600"/>
                  </p:tgtEl>
                </p:cond>
              </p:nextCondLst>
            </p:seq>
          </p:childTnLst>
        </p:cTn>
      </p:par>
    </p:tnLst>
    <p:bldLst>
      <p:bldP spid="152582" grpId="0" animBg="1"/>
      <p:bldP spid="152588" grpId="0" animBg="1"/>
      <p:bldP spid="152589" grpId="0" animBg="1"/>
      <p:bldP spid="152589" grpId="1" animBg="1"/>
      <p:bldP spid="152590" grpId="0" animBg="1"/>
      <p:bldP spid="152590" grpId="1" animBg="1"/>
      <p:bldP spid="152594" grpId="0" animBg="1"/>
      <p:bldP spid="152594" grpId="1" animBg="1"/>
      <p:bldP spid="152595" grpId="0" animBg="1"/>
      <p:bldP spid="152596" grpId="0" animBg="1"/>
      <p:bldP spid="152596" grpId="1" animBg="1"/>
      <p:bldP spid="152598" grpId="0" animBg="1"/>
      <p:bldP spid="152598" grpId="1" animBg="1"/>
      <p:bldP spid="152599" grpId="0" animBg="1"/>
      <p:bldP spid="152600" grpId="0" animBg="1"/>
      <p:bldP spid="152600" grpId="1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phr7</a:t>
            </a:r>
          </a:p>
        </p:txBody>
      </p:sp>
      <p:sp>
        <p:nvSpPr>
          <p:cNvPr id="15360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3604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53606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>
                <a:solidFill>
                  <a:srgbClr val="FF0066"/>
                </a:solidFill>
              </a:rPr>
              <a:t>La gla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e au 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itron devient li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ide.</a:t>
            </a:r>
          </a:p>
        </p:txBody>
      </p:sp>
      <p:sp>
        <p:nvSpPr>
          <p:cNvPr id="153607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/>
              <a:t>La gla     e au      itron devient li     ide.</a:t>
            </a:r>
          </a:p>
        </p:txBody>
      </p:sp>
      <p:sp>
        <p:nvSpPr>
          <p:cNvPr id="153608" name="Rectangle 8"/>
          <p:cNvSpPr>
            <a:spLocks noChangeArrowheads="1"/>
          </p:cNvSpPr>
          <p:nvPr/>
        </p:nvSpPr>
        <p:spPr bwMode="auto">
          <a:xfrm>
            <a:off x="226953" y="6130962"/>
            <a:ext cx="803286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53609" name="Text Box 9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26853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3611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804025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3612" name="Text Box 12">
            <a:hlinkClick r:id="" action="ppaction://noaction">
              <a:snd r:embed="rId6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26853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3613" name="Text Box 13">
            <a:hlinkClick r:id="" action="ppaction://noaction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26853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3614" name="Text Box 14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26853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3618" name="Text Box 18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804025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3619" name="Text Box 19">
            <a:hlinkClick r:id="" action="ppaction://noaction">
              <a:snd r:embed="rId6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804025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3620" name="Text Box 20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804025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3621" name="Text Box 2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743325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3622" name="Text Box 22">
            <a:hlinkClick r:id="" action="ppaction://noaction">
              <a:snd r:embed="rId6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743325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3623" name="Text Box 23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743325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53624" name="Text Box 24">
            <a:hlinkClick r:id="rId4" action="ppaction://hlinksldjump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743325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0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3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3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3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3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53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3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536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1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3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36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3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36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36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36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24"/>
                  </p:tgtEl>
                </p:cond>
              </p:nextCondLst>
            </p:seq>
          </p:childTnLst>
        </p:cTn>
      </p:par>
    </p:tnLst>
    <p:bldLst>
      <p:bldP spid="153606" grpId="0" animBg="1"/>
      <p:bldP spid="153612" grpId="0" animBg="1"/>
      <p:bldP spid="153613" grpId="0" animBg="1"/>
      <p:bldP spid="153613" grpId="1" animBg="1"/>
      <p:bldP spid="153614" grpId="0" animBg="1"/>
      <p:bldP spid="153614" grpId="1" animBg="1"/>
      <p:bldP spid="153618" grpId="0" animBg="1"/>
      <p:bldP spid="153618" grpId="1" animBg="1"/>
      <p:bldP spid="153619" grpId="0" animBg="1"/>
      <p:bldP spid="153620" grpId="0" animBg="1"/>
      <p:bldP spid="153620" grpId="1" animBg="1"/>
      <p:bldP spid="153622" grpId="0" animBg="1"/>
      <p:bldP spid="153623" grpId="0" animBg="1"/>
      <p:bldP spid="153623" grpId="1" animBg="1"/>
      <p:bldP spid="153624" grpId="0" animBg="1"/>
      <p:bldP spid="153624" grpId="1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phr8</a:t>
            </a:r>
          </a:p>
        </p:txBody>
      </p:sp>
      <p:sp>
        <p:nvSpPr>
          <p:cNvPr id="15462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4628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54630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>
                <a:solidFill>
                  <a:srgbClr val="FF0066"/>
                </a:solidFill>
              </a:rPr>
              <a:t>Le vain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eur re</a:t>
            </a:r>
            <a:r>
              <a:rPr lang="fr-FR" sz="3200" b="1"/>
              <a:t>ç</a:t>
            </a:r>
            <a:r>
              <a:rPr lang="fr-FR" sz="3200" b="1">
                <a:solidFill>
                  <a:srgbClr val="FF0066"/>
                </a:solidFill>
              </a:rPr>
              <a:t>oit une 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oupe pla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ée or.</a:t>
            </a:r>
          </a:p>
        </p:txBody>
      </p:sp>
      <p:sp>
        <p:nvSpPr>
          <p:cNvPr id="154631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/>
              <a:t>Le vain     eur re     oit une      oupe pla     ée or.</a:t>
            </a:r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226953" y="6130962"/>
            <a:ext cx="803286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54633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48263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4634" name="Text Box 10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240088" y="1924050"/>
            <a:ext cx="539750" cy="496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4635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1619250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4636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148263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4637" name="Text Box 1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5148263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54638" name="Text Box 1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5148263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4639" name="Text Box 15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240088" y="13843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4640" name="Text Box 16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240088" y="192405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54641" name="Text Box 17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240088" y="24638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4642" name="Text Box 18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619250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4643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1619250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4644" name="Text Box 20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619250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4645" name="Text Box 2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235825" y="1924050"/>
            <a:ext cx="539750" cy="496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4646" name="Text Box 22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235825" y="13843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4647" name="Text Box 23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235825" y="192405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4648" name="Text Box 2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235825" y="24638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pic>
        <p:nvPicPr>
          <p:cNvPr id="25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46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4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46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4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4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4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4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9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4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46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46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4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4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4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8"/>
                  </p:tgtEl>
                </p:cond>
              </p:nextCondLst>
            </p:seq>
          </p:childTnLst>
        </p:cTn>
      </p:par>
    </p:tnLst>
    <p:bldLst>
      <p:bldP spid="154630" grpId="0" animBg="1"/>
      <p:bldP spid="154636" grpId="0" animBg="1"/>
      <p:bldP spid="154637" grpId="0" animBg="1"/>
      <p:bldP spid="154637" grpId="1" animBg="1"/>
      <p:bldP spid="154638" grpId="0" animBg="1"/>
      <p:bldP spid="154638" grpId="1" animBg="1"/>
      <p:bldP spid="154639" grpId="0" animBg="1"/>
      <p:bldP spid="154639" grpId="1" animBg="1"/>
      <p:bldP spid="154640" grpId="0" animBg="1"/>
      <p:bldP spid="154640" grpId="1" animBg="1"/>
      <p:bldP spid="154641" grpId="0" animBg="1"/>
      <p:bldP spid="154642" grpId="0" animBg="1"/>
      <p:bldP spid="154642" grpId="1" animBg="1"/>
      <p:bldP spid="154643" grpId="0" animBg="1"/>
      <p:bldP spid="154644" grpId="0" animBg="1"/>
      <p:bldP spid="154644" grpId="1" animBg="1"/>
      <p:bldP spid="154646" grpId="0" animBg="1"/>
      <p:bldP spid="154646" grpId="1" animBg="1"/>
      <p:bldP spid="154647" grpId="0" animBg="1"/>
      <p:bldP spid="154648" grpId="0" animBg="1"/>
      <p:bldP spid="154648" grpId="1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phr9</a:t>
            </a:r>
          </a:p>
        </p:txBody>
      </p:sp>
      <p:sp>
        <p:nvSpPr>
          <p:cNvPr id="1556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5652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55654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el 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ommer</a:t>
            </a:r>
            <a:r>
              <a:rPr lang="fr-FR" sz="3200" b="1"/>
              <a:t>ç</a:t>
            </a:r>
            <a:r>
              <a:rPr lang="fr-FR" sz="3200" b="1">
                <a:solidFill>
                  <a:srgbClr val="FF0066"/>
                </a:solidFill>
              </a:rPr>
              <a:t>ant vend des dis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es ?</a:t>
            </a:r>
          </a:p>
        </p:txBody>
      </p:sp>
      <p:sp>
        <p:nvSpPr>
          <p:cNvPr id="155655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/>
              <a:t>     el      ommer     ant vend des dis     es ?</a:t>
            </a:r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226952" y="6130962"/>
            <a:ext cx="839799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55657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172878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5658" name="Text Box 10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56393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5659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1913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5660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172878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5661" name="Text Box 1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72878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55662" name="Text Box 1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172878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5663" name="Text Box 15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56393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5664" name="Text Box 16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56393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55665" name="Text Box 17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56393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5666" name="Text Box 18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1913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5667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1913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 err="1"/>
              <a:t>q</a:t>
            </a:r>
            <a:r>
              <a:rPr lang="fr-FR" sz="3200" b="1" dirty="0" err="1">
                <a:solidFill>
                  <a:schemeClr val="bg2"/>
                </a:solidFill>
              </a:rPr>
              <a:t>u</a:t>
            </a:r>
            <a:endParaRPr lang="fr-FR" sz="3200" b="1" dirty="0">
              <a:solidFill>
                <a:schemeClr val="bg2"/>
              </a:solidFill>
            </a:endParaRPr>
          </a:p>
        </p:txBody>
      </p:sp>
      <p:sp>
        <p:nvSpPr>
          <p:cNvPr id="155668" name="Text Box 20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1913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155669" name="Text Box 2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092950" y="1924050"/>
            <a:ext cx="539750" cy="496888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5670" name="Text Box 22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092950" y="13843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155671" name="Text Box 23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092950" y="192405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5672" name="Text Box 2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092950" y="2463800"/>
            <a:ext cx="539750" cy="496888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pic>
        <p:nvPicPr>
          <p:cNvPr id="25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5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5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5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56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5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5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1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5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56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56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5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5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6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5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7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5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556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7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56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55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672"/>
                  </p:tgtEl>
                </p:cond>
              </p:nextCondLst>
            </p:seq>
          </p:childTnLst>
        </p:cTn>
      </p:par>
    </p:tnLst>
    <p:bldLst>
      <p:bldP spid="155654" grpId="0" animBg="1"/>
      <p:bldP spid="155660" grpId="0" animBg="1"/>
      <p:bldP spid="155661" grpId="0" animBg="1"/>
      <p:bldP spid="155661" grpId="1" animBg="1"/>
      <p:bldP spid="155662" grpId="0" animBg="1"/>
      <p:bldP spid="155662" grpId="1" animBg="1"/>
      <p:bldP spid="155663" grpId="0" animBg="1"/>
      <p:bldP spid="155663" grpId="1" animBg="1"/>
      <p:bldP spid="155664" grpId="0" animBg="1"/>
      <p:bldP spid="155664" grpId="1" animBg="1"/>
      <p:bldP spid="155665" grpId="0" animBg="1"/>
      <p:bldP spid="155666" grpId="0" animBg="1"/>
      <p:bldP spid="155666" grpId="1" animBg="1"/>
      <p:bldP spid="155667" grpId="0" animBg="1"/>
      <p:bldP spid="155668" grpId="0" animBg="1"/>
      <p:bldP spid="155668" grpId="1" animBg="1"/>
      <p:bldP spid="155670" grpId="0" animBg="1"/>
      <p:bldP spid="155670" grpId="1" animBg="1"/>
      <p:bldP spid="155671" grpId="0" animBg="1"/>
      <p:bldP spid="155672" grpId="0" animBg="1"/>
      <p:bldP spid="155672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phr10</a:t>
            </a:r>
          </a:p>
        </p:txBody>
      </p:sp>
      <p:sp>
        <p:nvSpPr>
          <p:cNvPr id="1566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6676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156678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60388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>
                <a:solidFill>
                  <a:srgbClr val="FF0066"/>
                </a:solidFill>
              </a:rPr>
              <a:t>Il rin</a:t>
            </a:r>
            <a:r>
              <a:rPr lang="fr-FR" sz="3000" b="1"/>
              <a:t>ç</a:t>
            </a:r>
            <a:r>
              <a:rPr lang="fr-FR" sz="3000" b="1">
                <a:solidFill>
                  <a:srgbClr val="FF0066"/>
                </a:solidFill>
              </a:rPr>
              <a:t>ait les </a:t>
            </a:r>
            <a:r>
              <a:rPr lang="fr-FR" sz="3000" b="1"/>
              <a:t>c</a:t>
            </a:r>
            <a:r>
              <a:rPr lang="fr-FR" sz="3000" b="1">
                <a:solidFill>
                  <a:srgbClr val="FF0066"/>
                </a:solidFill>
              </a:rPr>
              <a:t>o</a:t>
            </a:r>
            <a:r>
              <a:rPr lang="fr-FR" sz="3000" b="1"/>
              <a:t>qu</a:t>
            </a:r>
            <a:r>
              <a:rPr lang="fr-FR" sz="3000" b="1">
                <a:solidFill>
                  <a:srgbClr val="FF0066"/>
                </a:solidFill>
              </a:rPr>
              <a:t>illages avant de les dé</a:t>
            </a:r>
            <a:r>
              <a:rPr lang="fr-FR" sz="3000" b="1"/>
              <a:t>c</a:t>
            </a:r>
            <a:r>
              <a:rPr lang="fr-FR" sz="3000" b="1">
                <a:solidFill>
                  <a:srgbClr val="FF0066"/>
                </a:solidFill>
              </a:rPr>
              <a:t>orer.</a:t>
            </a:r>
          </a:p>
        </p:txBody>
      </p:sp>
      <p:sp>
        <p:nvSpPr>
          <p:cNvPr id="156679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619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/>
              <a:t>Il rin     ait les      o     illages avant de les dé     orer.</a:t>
            </a: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226952" y="6130962"/>
            <a:ext cx="839799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 sz="1600" dirty="0" smtClean="0"/>
              <a:t>solution</a:t>
            </a:r>
            <a:endParaRPr lang="fr-FR" sz="1600" dirty="0"/>
          </a:p>
        </p:txBody>
      </p:sp>
      <p:sp>
        <p:nvSpPr>
          <p:cNvPr id="156681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592388" y="1916113"/>
            <a:ext cx="504825" cy="4714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56682" name="Text Box 10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971550" y="1916113"/>
            <a:ext cx="504825" cy="4714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sp>
        <p:nvSpPr>
          <p:cNvPr id="156683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311525" y="1916113"/>
            <a:ext cx="504825" cy="4714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q</a:t>
            </a:r>
            <a:r>
              <a:rPr lang="fr-FR" sz="30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6684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592388" y="137636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56685" name="Text Box 1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592388" y="191611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 dirty="0" err="1"/>
              <a:t>q</a:t>
            </a:r>
            <a:r>
              <a:rPr lang="fr-FR" sz="3000" b="1" dirty="0" err="1">
                <a:solidFill>
                  <a:schemeClr val="bg2"/>
                </a:solidFill>
              </a:rPr>
              <a:t>u</a:t>
            </a:r>
            <a:endParaRPr lang="fr-FR" sz="3000" b="1" dirty="0">
              <a:solidFill>
                <a:schemeClr val="bg2"/>
              </a:solidFill>
            </a:endParaRPr>
          </a:p>
        </p:txBody>
      </p:sp>
      <p:sp>
        <p:nvSpPr>
          <p:cNvPr id="156686" name="Text Box 1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592388" y="245586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sp>
        <p:nvSpPr>
          <p:cNvPr id="156687" name="Text Box 15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971550" y="137636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56688" name="Text Box 16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971550" y="191611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 dirty="0" err="1"/>
              <a:t>q</a:t>
            </a:r>
            <a:r>
              <a:rPr lang="fr-FR" sz="3000" b="1" dirty="0" err="1">
                <a:solidFill>
                  <a:schemeClr val="bg2"/>
                </a:solidFill>
              </a:rPr>
              <a:t>u</a:t>
            </a:r>
            <a:endParaRPr lang="fr-FR" sz="3000" b="1" dirty="0">
              <a:solidFill>
                <a:schemeClr val="bg2"/>
              </a:solidFill>
            </a:endParaRPr>
          </a:p>
        </p:txBody>
      </p:sp>
      <p:sp>
        <p:nvSpPr>
          <p:cNvPr id="156689" name="Text Box 17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971550" y="245586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sp>
        <p:nvSpPr>
          <p:cNvPr id="156690" name="Text Box 18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311525" y="137636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56691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3311525" y="191611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q</a:t>
            </a:r>
            <a:r>
              <a:rPr lang="fr-FR" sz="30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156692" name="Text Box 20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3311525" y="245586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sp>
        <p:nvSpPr>
          <p:cNvPr id="156693" name="Text Box 2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632700" y="1916113"/>
            <a:ext cx="504825" cy="471487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56694" name="Text Box 2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7632700" y="137636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c</a:t>
            </a:r>
          </a:p>
        </p:txBody>
      </p:sp>
      <p:sp>
        <p:nvSpPr>
          <p:cNvPr id="156695" name="Text Box 23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632700" y="191611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 dirty="0" err="1"/>
              <a:t>q</a:t>
            </a:r>
            <a:r>
              <a:rPr lang="fr-FR" sz="3000" b="1" dirty="0" err="1">
                <a:solidFill>
                  <a:schemeClr val="bg2"/>
                </a:solidFill>
              </a:rPr>
              <a:t>u</a:t>
            </a:r>
            <a:endParaRPr lang="fr-FR" sz="3000" b="1" dirty="0">
              <a:solidFill>
                <a:schemeClr val="bg2"/>
              </a:solidFill>
            </a:endParaRPr>
          </a:p>
        </p:txBody>
      </p:sp>
      <p:sp>
        <p:nvSpPr>
          <p:cNvPr id="156696" name="Text Box 24">
            <a:hlinkClick r:id="rId5" action="ppaction://hlinksldjump">
              <a:snd r:embed="rId6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7632700" y="2455863"/>
            <a:ext cx="504825" cy="471487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36000" rIns="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000" b="1"/>
              <a:t>ç</a:t>
            </a:r>
            <a:endParaRPr lang="fr-FR" sz="3000" b="1">
              <a:solidFill>
                <a:schemeClr val="bg2"/>
              </a:solidFill>
            </a:endParaRPr>
          </a:p>
        </p:txBody>
      </p:sp>
      <p:pic>
        <p:nvPicPr>
          <p:cNvPr id="25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47356" y="4159260"/>
            <a:ext cx="649288" cy="43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6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66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8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6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8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6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9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56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566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8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6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566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86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66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6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8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566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566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8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6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6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90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56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56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9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6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9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6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56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95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6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4" dur="500" fill="hold"/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5" dur="500" fill="hold"/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566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696"/>
                  </p:tgtEl>
                </p:cond>
              </p:nextCondLst>
            </p:seq>
          </p:childTnLst>
        </p:cTn>
      </p:par>
    </p:tnLst>
    <p:bldLst>
      <p:bldP spid="156678" grpId="0" animBg="1"/>
      <p:bldP spid="156684" grpId="0" animBg="1"/>
      <p:bldP spid="156685" grpId="0" animBg="1"/>
      <p:bldP spid="156685" grpId="1" animBg="1"/>
      <p:bldP spid="156686" grpId="0" animBg="1"/>
      <p:bldP spid="156686" grpId="1" animBg="1"/>
      <p:bldP spid="156687" grpId="0" animBg="1"/>
      <p:bldP spid="156687" grpId="1" animBg="1"/>
      <p:bldP spid="156688" grpId="0" animBg="1"/>
      <p:bldP spid="156688" grpId="1" animBg="1"/>
      <p:bldP spid="156689" grpId="0" animBg="1"/>
      <p:bldP spid="156690" grpId="0" animBg="1"/>
      <p:bldP spid="156690" grpId="1" animBg="1"/>
      <p:bldP spid="156691" grpId="0" animBg="1"/>
      <p:bldP spid="156692" grpId="0" animBg="1"/>
      <p:bldP spid="156692" grpId="1" animBg="1"/>
      <p:bldP spid="156694" grpId="0" animBg="1"/>
      <p:bldP spid="156695" grpId="0" animBg="1"/>
      <p:bldP spid="156695" grpId="1" animBg="1"/>
      <p:bldP spid="156696" grpId="0" animBg="1"/>
      <p:bldP spid="156696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bien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270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2709" name="WordArt 5"/>
          <p:cNvSpPr>
            <a:spLocks noChangeArrowheads="1" noChangeShapeType="1" noTextEdit="1"/>
          </p:cNvSpPr>
          <p:nvPr/>
        </p:nvSpPr>
        <p:spPr bwMode="auto">
          <a:xfrm>
            <a:off x="2281238" y="728663"/>
            <a:ext cx="4581525" cy="1933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fr-FR" sz="8000" kern="10">
                <a:ln w="12700">
                  <a:solidFill>
                    <a:srgbClr val="CC33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FFE265"/>
                    </a:gs>
                  </a:gsLst>
                  <a:lin ang="5400000" scaled="1"/>
                </a:gradFill>
                <a:latin typeface="Impact"/>
              </a:rPr>
              <a:t>C'est bien !</a:t>
            </a:r>
          </a:p>
        </p:txBody>
      </p:sp>
      <p:pic>
        <p:nvPicPr>
          <p:cNvPr id="72710" name="Picture 6" descr="gens0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2960688"/>
            <a:ext cx="3143250" cy="1800225"/>
          </a:xfrm>
          <a:prstGeom prst="rect">
            <a:avLst/>
          </a:prstGeom>
          <a:noFill/>
        </p:spPr>
      </p:pic>
      <p:pic>
        <p:nvPicPr>
          <p:cNvPr id="8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7356" y="5364189"/>
            <a:ext cx="649288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règle3</a:t>
            </a:r>
            <a:endParaRPr lang="fr-FR" dirty="0"/>
          </a:p>
        </p:txBody>
      </p:sp>
      <p:sp>
        <p:nvSpPr>
          <p:cNvPr id="614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43201" y="361908"/>
            <a:ext cx="2951163" cy="3970318"/>
          </a:xfrm>
          <a:prstGeom prst="rect">
            <a:avLst/>
          </a:prstGeom>
          <a:solidFill>
            <a:srgbClr val="D1A3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nl-NL" sz="3600" b="1" dirty="0">
                <a:latin typeface="Arial Rounded MT Bold" pitchFamily="34" charset="0"/>
              </a:rPr>
              <a:t>[K]</a:t>
            </a:r>
          </a:p>
          <a:p>
            <a:pPr algn="ctr"/>
            <a:endParaRPr lang="en-GB" sz="2800" b="1" dirty="0">
              <a:latin typeface="Arial Rounded MT Bold" pitchFamily="34" charset="0"/>
            </a:endParaRPr>
          </a:p>
          <a:p>
            <a:pPr algn="ctr"/>
            <a:r>
              <a:rPr lang="en-GB" sz="3600" b="1" dirty="0">
                <a:latin typeface="Arial Rounded MT Bold" pitchFamily="34" charset="0"/>
              </a:rPr>
              <a:t>c</a:t>
            </a:r>
            <a:r>
              <a:rPr lang="en-GB" sz="3600" b="1" dirty="0">
                <a:solidFill>
                  <a:srgbClr val="FF0000"/>
                </a:solidFill>
                <a:latin typeface="Arial Rounded MT Bold" pitchFamily="34" charset="0"/>
              </a:rPr>
              <a:t>a</a:t>
            </a:r>
          </a:p>
          <a:p>
            <a:pPr algn="ctr"/>
            <a:r>
              <a:rPr lang="en-GB" sz="3600" b="1" dirty="0">
                <a:latin typeface="Arial Rounded MT Bold" pitchFamily="34" charset="0"/>
              </a:rPr>
              <a:t>c</a:t>
            </a:r>
            <a:r>
              <a:rPr lang="en-GB" sz="3600" b="1" dirty="0">
                <a:solidFill>
                  <a:srgbClr val="FF0000"/>
                </a:solidFill>
                <a:latin typeface="Arial Rounded MT Bold" pitchFamily="34" charset="0"/>
              </a:rPr>
              <a:t>o</a:t>
            </a:r>
            <a:endParaRPr lang="fr-FR" sz="36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fr-FR" sz="3600" b="1" dirty="0" err="1">
                <a:latin typeface="Arial Rounded MT Bold" pitchFamily="34" charset="0"/>
              </a:rPr>
              <a:t>c</a:t>
            </a:r>
            <a:r>
              <a:rPr lang="fr-FR" sz="3600" b="1" dirty="0" err="1">
                <a:solidFill>
                  <a:srgbClr val="FF0000"/>
                </a:solidFill>
                <a:latin typeface="Arial Rounded MT Bold" pitchFamily="34" charset="0"/>
              </a:rPr>
              <a:t>u</a:t>
            </a:r>
            <a:endParaRPr lang="fr-FR" sz="3600" b="1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ctr"/>
            <a:r>
              <a:rPr lang="fr-FR" sz="3600" b="1" dirty="0">
                <a:latin typeface="Arial Rounded MT Bold" pitchFamily="34" charset="0"/>
              </a:rPr>
              <a:t>q</a:t>
            </a:r>
            <a:r>
              <a:rPr lang="fr-FR" sz="3600" b="1" dirty="0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e</a:t>
            </a:r>
          </a:p>
          <a:p>
            <a:pPr algn="ctr"/>
            <a:r>
              <a:rPr lang="fr-FR" sz="3600" b="1" dirty="0">
                <a:latin typeface="Arial Rounded MT Bold" pitchFamily="34" charset="0"/>
              </a:rPr>
              <a:t>q</a:t>
            </a:r>
            <a:r>
              <a:rPr lang="fr-FR" sz="3600" b="1" dirty="0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i</a:t>
            </a:r>
            <a:r>
              <a:rPr lang="fr-FR" sz="3600" dirty="0">
                <a:latin typeface="Arial Rounded MT Bold" pitchFamily="34" charset="0"/>
              </a:rPr>
              <a:t>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594364" y="361908"/>
            <a:ext cx="2951162" cy="3970318"/>
          </a:xfrm>
          <a:prstGeom prst="rect">
            <a:avLst/>
          </a:prstGeom>
          <a:solidFill>
            <a:srgbClr val="D1A3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en-GB" sz="3600" b="1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[S]</a:t>
            </a:r>
          </a:p>
          <a:p>
            <a:pPr algn="ctr"/>
            <a:endParaRPr lang="en-GB" sz="2800" b="1" dirty="0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a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o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ç</a:t>
            </a:r>
            <a:r>
              <a:rPr lang="fr-FR" sz="3600" b="1" dirty="0">
                <a:solidFill>
                  <a:srgbClr val="FF0000"/>
                </a:solidFill>
                <a:latin typeface="Arial Rounded MT Bold" pitchFamily="34" charset="0"/>
              </a:rPr>
              <a:t>u</a:t>
            </a:r>
            <a:endParaRPr lang="en-GB" sz="3600" b="1" dirty="0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e</a:t>
            </a:r>
            <a:endParaRPr lang="en-GB" sz="3600" b="1" dirty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algn="ctr"/>
            <a:r>
              <a:rPr lang="en-GB" sz="3600" b="1" dirty="0" err="1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c</a:t>
            </a:r>
            <a:r>
              <a:rPr lang="en-GB" sz="3600" b="1" dirty="0" err="1">
                <a:solidFill>
                  <a:srgbClr val="FF0000"/>
                </a:solidFill>
                <a:latin typeface="Arial Rounded MT Bold" pitchFamily="34" charset="0"/>
                <a:cs typeface="Times New Roman" pitchFamily="18" charset="0"/>
              </a:rPr>
              <a:t>i</a:t>
            </a:r>
            <a:r>
              <a:rPr lang="fr-FR" sz="3600" dirty="0">
                <a:latin typeface="Arial Rounded MT Bold" pitchFamily="34" charset="0"/>
              </a:rPr>
              <a:t>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74648" y="4500881"/>
            <a:ext cx="1357322" cy="36933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/>
              <a:t>Score </a:t>
            </a:r>
            <a:r>
              <a:rPr lang="fr-FR" b="1" dirty="0" smtClean="0"/>
              <a:t>/20</a:t>
            </a:r>
            <a:endParaRPr lang="fr-FR" b="1" dirty="0"/>
          </a:p>
        </p:txBody>
      </p:sp>
      <p:sp>
        <p:nvSpPr>
          <p:cNvPr id="10" name="AutoShape 1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75605" y="5911884"/>
            <a:ext cx="990600" cy="419080"/>
          </a:xfrm>
          <a:prstGeom prst="actionButtonBlank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tIns="0" bIns="36000" anchor="ctr"/>
          <a:lstStyle/>
          <a:p>
            <a:pPr algn="ctr"/>
            <a:r>
              <a:rPr lang="fr-FR" dirty="0" smtClean="0"/>
              <a:t>choix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10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9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8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7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6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5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4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3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2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67557" y="5141950"/>
            <a:ext cx="571504" cy="571504"/>
          </a:xfrm>
          <a:prstGeom prst="rect">
            <a:avLst/>
          </a:prstGeom>
          <a:solidFill>
            <a:srgbClr val="612A8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36000" bIns="72000" rtlCol="0" anchor="ctr"/>
          <a:lstStyle/>
          <a:p>
            <a:pPr algn="ctr"/>
            <a:r>
              <a:rPr lang="fr-FR" sz="2800" b="1" spc="200" dirty="0" smtClean="0">
                <a:solidFill>
                  <a:srgbClr val="FFE265"/>
                </a:solidFill>
              </a:rPr>
              <a:t>1</a:t>
            </a:r>
            <a:endParaRPr lang="fr-FR" sz="2800" b="1" spc="200" dirty="0">
              <a:solidFill>
                <a:srgbClr val="FFE265"/>
              </a:solidFill>
            </a:endParaRPr>
          </a:p>
        </p:txBody>
      </p:sp>
      <p:pic>
        <p:nvPicPr>
          <p:cNvPr id="31" name="Image 30" descr="fleche_10.gif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H="1">
            <a:off x="1203277" y="5999205"/>
            <a:ext cx="500062" cy="785816"/>
          </a:xfrm>
          <a:prstGeom prst="rect">
            <a:avLst/>
          </a:prstGeom>
        </p:spPr>
      </p:pic>
      <p:sp>
        <p:nvSpPr>
          <p:cNvPr id="32" name="Rectangle 31">
            <a:hlinkClick r:id="" action="ppaction://noaction">
              <a:snd r:embed="rId4" name="click.wav" builtIn="1"/>
            </a:hlinkClick>
          </p:cNvPr>
          <p:cNvSpPr/>
          <p:nvPr/>
        </p:nvSpPr>
        <p:spPr>
          <a:xfrm>
            <a:off x="1073082" y="5084804"/>
            <a:ext cx="766773" cy="730260"/>
          </a:xfrm>
          <a:prstGeom prst="rect">
            <a:avLst/>
          </a:prstGeom>
          <a:solidFill>
            <a:srgbClr val="00CC99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E26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Mod1 c</a:t>
            </a:r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4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0413" y="3100383"/>
            <a:ext cx="2989262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abane</a:t>
            </a:r>
          </a:p>
        </p:txBody>
      </p:sp>
      <p:sp>
        <p:nvSpPr>
          <p:cNvPr id="15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86267" y="3122604"/>
            <a:ext cx="29892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une …</a:t>
            </a:r>
            <a:r>
              <a:rPr lang="fr-FR" sz="3600" dirty="0" err="1"/>
              <a:t>abane</a:t>
            </a:r>
            <a:endParaRPr lang="fr-FR" sz="36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59085" y="1311246"/>
            <a:ext cx="3619167" cy="3619167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612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qbarque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21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bar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2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bar…e</a:t>
            </a:r>
          </a:p>
        </p:txBody>
      </p:sp>
      <p:pic>
        <p:nvPicPr>
          <p:cNvPr id="23" name="Image 22" descr="C_barqu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858941"/>
            <a:ext cx="3609000" cy="2547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Mod1 </a:t>
            </a:r>
            <a:r>
              <a:rPr lang="fr-FR" dirty="0" err="1"/>
              <a:t>qu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4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0413" y="3100383"/>
            <a:ext cx="2989262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abane</a:t>
            </a:r>
          </a:p>
        </p:txBody>
      </p:sp>
      <p:sp>
        <p:nvSpPr>
          <p:cNvPr id="15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86267" y="3122604"/>
            <a:ext cx="29892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une …</a:t>
            </a:r>
            <a:r>
              <a:rPr lang="fr-FR" sz="3600" dirty="0" err="1"/>
              <a:t>abane</a:t>
            </a:r>
            <a:endParaRPr lang="fr-FR" sz="36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59085" y="1311246"/>
            <a:ext cx="3619167" cy="3619167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612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Mod2 </a:t>
            </a:r>
            <a:r>
              <a:rPr lang="fr-FR" dirty="0"/>
              <a:t>c</a:t>
            </a:r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4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83182" y="3100383"/>
            <a:ext cx="2989262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abane</a:t>
            </a:r>
          </a:p>
        </p:txBody>
      </p:sp>
      <p:sp>
        <p:nvSpPr>
          <p:cNvPr id="15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99036" y="3122604"/>
            <a:ext cx="29892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une …</a:t>
            </a:r>
            <a:r>
              <a:rPr lang="fr-FR" sz="3600" dirty="0" err="1"/>
              <a:t>abane</a:t>
            </a:r>
            <a:endParaRPr lang="fr-FR" sz="36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59085" y="1311246"/>
            <a:ext cx="3619167" cy="3619167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612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46669" y="3027357"/>
            <a:ext cx="3067092" cy="8032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Mod2 </a:t>
            </a:r>
            <a:r>
              <a:rPr lang="fr-FR" dirty="0"/>
              <a:t>q</a:t>
            </a:r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4" name="Text Box 9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83182" y="3100383"/>
            <a:ext cx="2989262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abane</a:t>
            </a:r>
          </a:p>
        </p:txBody>
      </p:sp>
      <p:sp>
        <p:nvSpPr>
          <p:cNvPr id="15" name="Text Box 10">
            <a:hlinkClick r:id="" action="ppaction://noaction">
              <a:snd r:embed="rId5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99036" y="3122604"/>
            <a:ext cx="29892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une …</a:t>
            </a:r>
            <a:r>
              <a:rPr lang="fr-FR" sz="3600" dirty="0" err="1"/>
              <a:t>abane</a:t>
            </a:r>
            <a:endParaRPr lang="fr-FR" sz="36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59085" y="1311246"/>
            <a:ext cx="3619167" cy="3619167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612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46669" y="3027357"/>
            <a:ext cx="3067092" cy="8032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Mod2 </a:t>
            </a:r>
            <a:r>
              <a:rPr lang="fr-FR" dirty="0"/>
              <a:t>ç</a:t>
            </a:r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013486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4" name="Text Box 9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83182" y="3100383"/>
            <a:ext cx="2989262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abane</a:t>
            </a:r>
          </a:p>
        </p:txBody>
      </p:sp>
      <p:sp>
        <p:nvSpPr>
          <p:cNvPr id="15" name="Text Box 10">
            <a:hlinkClick r:id="" action="ppaction://noaction">
              <a:snd r:embed="rId4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5099036" y="3122604"/>
            <a:ext cx="2989262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dirty="0"/>
              <a:t>une …</a:t>
            </a:r>
            <a:r>
              <a:rPr lang="fr-FR" sz="3600" dirty="0" err="1"/>
              <a:t>abane</a:t>
            </a:r>
            <a:endParaRPr lang="fr-FR" sz="3600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259085" y="1311246"/>
            <a:ext cx="3619167" cy="3619167"/>
          </a:xfrm>
          <a:prstGeom prst="rect">
            <a:avLst/>
          </a:prstGeom>
          <a:solidFill>
            <a:srgbClr val="BBE0E3">
              <a:alpha val="0"/>
            </a:srgbClr>
          </a:solidFill>
          <a:ln>
            <a:solidFill>
              <a:srgbClr val="612A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53185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11">
            <a:hlinkClick r:id="" action="ppaction://noaction">
              <a:snd r:embed="rId7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7437492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ç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46669" y="3027357"/>
            <a:ext cx="3067092" cy="8032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phr</a:t>
            </a:r>
            <a:endParaRPr lang="fr-FR" dirty="0"/>
          </a:p>
        </p:txBody>
      </p:sp>
      <p:sp>
        <p:nvSpPr>
          <p:cNvPr id="7065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0660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règle</a:t>
            </a:r>
          </a:p>
        </p:txBody>
      </p:sp>
      <p:sp>
        <p:nvSpPr>
          <p:cNvPr id="706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16913" y="6273800"/>
            <a:ext cx="792162" cy="549275"/>
          </a:xfrm>
          <a:prstGeom prst="actionButtonForwardNext">
            <a:avLst/>
          </a:prstGeom>
          <a:solidFill>
            <a:srgbClr val="00B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0662" name="Text Box 6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585788"/>
          </a:xfrm>
          <a:prstGeom prst="rect">
            <a:avLst/>
          </a:prstGeom>
          <a:solidFill>
            <a:srgbClr val="CB97FF"/>
          </a:solidFill>
          <a:ln w="2857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>
                <a:solidFill>
                  <a:srgbClr val="FF0066"/>
                </a:solidFill>
              </a:rPr>
              <a:t>.</a:t>
            </a:r>
            <a:r>
              <a:rPr lang="fr-FR" sz="3200" b="1"/>
              <a:t>c</a:t>
            </a:r>
            <a:r>
              <a:rPr lang="fr-FR" sz="3200" b="1">
                <a:solidFill>
                  <a:srgbClr val="FF0066"/>
                </a:solidFill>
              </a:rPr>
              <a:t>. .</a:t>
            </a:r>
            <a:r>
              <a:rPr lang="fr-FR" sz="3200" b="1"/>
              <a:t>qu</a:t>
            </a:r>
            <a:r>
              <a:rPr lang="fr-FR" sz="3200" b="1">
                <a:solidFill>
                  <a:srgbClr val="FF0066"/>
                </a:solidFill>
              </a:rPr>
              <a:t>. .</a:t>
            </a:r>
            <a:r>
              <a:rPr lang="fr-FR" sz="3200" b="1"/>
              <a:t>ç</a:t>
            </a:r>
            <a:r>
              <a:rPr lang="fr-FR" sz="3200" b="1">
                <a:solidFill>
                  <a:srgbClr val="FF0066"/>
                </a:solidFill>
              </a:rPr>
              <a:t>..</a:t>
            </a:r>
          </a:p>
        </p:txBody>
      </p:sp>
      <p:sp>
        <p:nvSpPr>
          <p:cNvPr id="70663" name="Text Box 7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0" y="1916113"/>
            <a:ext cx="9144000" cy="487362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lIns="180000" tIns="36000" rIns="180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/>
              <a:t>.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4176713" y="4760913"/>
            <a:ext cx="755650" cy="360362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70665" name="Text Box 9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016125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70666" name="Text Box 10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70667" name="Text Box 11">
            <a:hlinkClick r:id="" action="ppaction://noaction">
              <a:snd r:embed="rId3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211638" y="1916113"/>
            <a:ext cx="539750" cy="496887"/>
          </a:xfrm>
          <a:prstGeom prst="rect">
            <a:avLst/>
          </a:prstGeom>
          <a:solidFill>
            <a:srgbClr val="FFCC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70668" name="Text Box 12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2465368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 dirty="0"/>
              <a:t>c</a:t>
            </a:r>
          </a:p>
        </p:txBody>
      </p:sp>
      <p:sp>
        <p:nvSpPr>
          <p:cNvPr id="70669" name="Text Box 13">
            <a:hlinkClick r:id="" action="ppaction://noaction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465368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70670" name="Text Box 14">
            <a:hlinkClick r:id="" action="ppaction://noaction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2465368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70671" name="Text Box 15">
            <a:hlinkClick r:id="" action="ppaction://noaction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697699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70672" name="Text Box 16">
            <a:hlinkClick r:id="" action="ppaction://noaction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6697699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70673" name="Text Box 17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6697699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  <p:sp>
        <p:nvSpPr>
          <p:cNvPr id="70674" name="Text Box 18">
            <a:hlinkClick r:id="" action="ppaction://noaction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4576802" y="13763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c</a:t>
            </a:r>
          </a:p>
        </p:txBody>
      </p:sp>
      <p:sp>
        <p:nvSpPr>
          <p:cNvPr id="70675" name="Text Box 19">
            <a:hlinkClick r:id="" action="ppaction://noaction">
              <a:snd r:embed="rId4" name="chimes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6802" y="191611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q</a:t>
            </a:r>
            <a:r>
              <a:rPr lang="fr-FR" sz="3200" b="1">
                <a:solidFill>
                  <a:schemeClr val="bg2"/>
                </a:solidFill>
              </a:rPr>
              <a:t>u</a:t>
            </a:r>
          </a:p>
        </p:txBody>
      </p:sp>
      <p:sp>
        <p:nvSpPr>
          <p:cNvPr id="70676" name="Text Box 20">
            <a:hlinkClick r:id="" action="ppaction://noaction">
              <a:snd r:embed="rId5" name="oops.wav"/>
            </a:hlinkClick>
          </p:cNvPr>
          <p:cNvSpPr txBox="1">
            <a:spLocks noChangeArrowheads="1"/>
          </p:cNvSpPr>
          <p:nvPr/>
        </p:nvSpPr>
        <p:spPr bwMode="auto">
          <a:xfrm>
            <a:off x="4576802" y="2455863"/>
            <a:ext cx="539750" cy="496887"/>
          </a:xfrm>
          <a:prstGeom prst="rect">
            <a:avLst/>
          </a:prstGeom>
          <a:solidFill>
            <a:srgbClr val="CB97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lIns="18000" tIns="36000" rIns="180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200" b="1"/>
              <a:t>ç</a:t>
            </a:r>
            <a:endParaRPr lang="fr-FR" sz="32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6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0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06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06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06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7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06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2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06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4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0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6"/>
                  </p:tgtEl>
                </p:cond>
              </p:nextCondLst>
            </p:seq>
          </p:childTnLst>
        </p:cTn>
      </p:par>
    </p:tnLst>
    <p:bldLst>
      <p:bldP spid="70662" grpId="0" animBg="1"/>
      <p:bldP spid="70668" grpId="0" animBg="1"/>
      <p:bldP spid="70669" grpId="0" animBg="1"/>
      <p:bldP spid="70669" grpId="1" animBg="1"/>
      <p:bldP spid="70670" grpId="0" animBg="1"/>
      <p:bldP spid="70670" grpId="1" animBg="1"/>
      <p:bldP spid="70671" grpId="0" animBg="1"/>
      <p:bldP spid="70671" grpId="1" animBg="1"/>
      <p:bldP spid="70672" grpId="0" animBg="1"/>
      <p:bldP spid="70672" grpId="1" animBg="1"/>
      <p:bldP spid="70673" grpId="0" animBg="1"/>
      <p:bldP spid="70674" grpId="0" animBg="1"/>
      <p:bldP spid="70674" grpId="1" animBg="1"/>
      <p:bldP spid="70675" grpId="0" animBg="1"/>
      <p:bldP spid="70676" grpId="0" animBg="1"/>
      <p:bldP spid="7067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ccouleurs</a:t>
            </a:r>
            <a:endParaRPr lang="fr-FR" dirty="0"/>
          </a:p>
        </p:txBody>
      </p:sp>
      <p:sp>
        <p:nvSpPr>
          <p:cNvPr id="12288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" action="ppaction://noaction">
              <a:snd r:embed="rId2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rId3" action="ppaction://hlinksldjump">
              <a:snd r:embed="rId4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1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3060700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les </a:t>
            </a:r>
            <a:r>
              <a:rPr lang="fr-FR" sz="3600" b="1"/>
              <a:t>c</a:t>
            </a:r>
            <a:r>
              <a:rPr lang="fr-FR" sz="3600" b="1">
                <a:solidFill>
                  <a:srgbClr val="FF0066"/>
                </a:solidFill>
              </a:rPr>
              <a:t>ouleurs</a:t>
            </a:r>
          </a:p>
        </p:txBody>
      </p:sp>
      <p:sp>
        <p:nvSpPr>
          <p:cNvPr id="20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3060700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les …ouleurs</a:t>
            </a:r>
          </a:p>
        </p:txBody>
      </p:sp>
      <p:pic>
        <p:nvPicPr>
          <p:cNvPr id="22" name="Image 21" descr="C_couleur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311246"/>
            <a:ext cx="3609000" cy="36090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qdisque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 err="1">
                <a:latin typeface="Arial Rounded MT Bold" pitchFamily="34" charset="0"/>
              </a:rPr>
              <a:t>q</a:t>
            </a:r>
            <a:r>
              <a:rPr lang="fr-FR" sz="4800" dirty="0" err="1">
                <a:solidFill>
                  <a:schemeClr val="bg2"/>
                </a:solidFill>
                <a:latin typeface="Arial Rounded MT Bold" pitchFamily="34" charset="0"/>
              </a:rPr>
              <a:t>u</a:t>
            </a:r>
            <a:endParaRPr lang="fr-FR" sz="4800" dirty="0">
              <a:solidFill>
                <a:schemeClr val="bg2"/>
              </a:solidFill>
              <a:latin typeface="Arial Rounded MT Bold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21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 dis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2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 dis…e</a:t>
            </a:r>
          </a:p>
        </p:txBody>
      </p:sp>
      <p:pic>
        <p:nvPicPr>
          <p:cNvPr id="23" name="Image 22" descr="C_disque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311246"/>
            <a:ext cx="3610407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qéquipe</a:t>
            </a:r>
            <a:endParaRPr lang="fr-FR" dirty="0"/>
          </a:p>
        </p:txBody>
      </p:sp>
      <p:sp>
        <p:nvSpPr>
          <p:cNvPr id="7475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actionButtonBlank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2" name="Text Box 4">
            <a:hlinkClick r:id="rId2" action="ppaction://hlinksldjump">
              <a:snd r:embed="rId3" name="splash.wav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1420785"/>
            <a:ext cx="1150938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 dirty="0">
                <a:latin typeface="Arial Rounded MT Bold" pitchFamily="34" charset="0"/>
              </a:rPr>
              <a:t>c</a:t>
            </a:r>
          </a:p>
        </p:txBody>
      </p:sp>
      <p:sp>
        <p:nvSpPr>
          <p:cNvPr id="13" name="Text Box 5">
            <a:hlinkClick r:id="" action="ppaction://noaction">
              <a:snd r:embed="rId4" name="clochette.wav"/>
            </a:hlinkClick>
          </p:cNvPr>
          <p:cNvSpPr txBox="1">
            <a:spLocks noChangeArrowheads="1"/>
          </p:cNvSpPr>
          <p:nvPr/>
        </p:nvSpPr>
        <p:spPr bwMode="auto">
          <a:xfrm>
            <a:off x="6408738" y="1420785"/>
            <a:ext cx="1150937" cy="7651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72000" rIns="36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4800">
                <a:latin typeface="Arial Rounded MT Bold" pitchFamily="34" charset="0"/>
              </a:rPr>
              <a:t>q</a:t>
            </a:r>
            <a:r>
              <a:rPr lang="fr-FR" sz="4800">
                <a:solidFill>
                  <a:schemeClr val="bg2"/>
                </a:solidFill>
                <a:latin typeface="Arial Rounded MT Bold" pitchFamily="34" charset="0"/>
              </a:rPr>
              <a:t>u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733520" y="5181624"/>
            <a:ext cx="647700" cy="360363"/>
          </a:xfrm>
          <a:prstGeom prst="rect">
            <a:avLst/>
          </a:prstGeom>
          <a:solidFill>
            <a:srgbClr val="CB97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voir</a:t>
            </a:r>
          </a:p>
        </p:txBody>
      </p:sp>
      <p:sp>
        <p:nvSpPr>
          <p:cNvPr id="1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176713" y="6308725"/>
            <a:ext cx="755650" cy="431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/>
              <a:t>règle</a:t>
            </a:r>
          </a:p>
        </p:txBody>
      </p:sp>
      <p:pic>
        <p:nvPicPr>
          <p:cNvPr id="20" name="Picture 6" descr="fleche_041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40416" y="4487877"/>
            <a:ext cx="649288" cy="431800"/>
          </a:xfrm>
          <a:prstGeom prst="rect">
            <a:avLst/>
          </a:prstGeom>
          <a:noFill/>
        </p:spPr>
      </p:pic>
      <p:sp>
        <p:nvSpPr>
          <p:cNvPr id="17" name="Text Box 9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09913"/>
            <a:ext cx="2916238" cy="638175"/>
          </a:xfrm>
          <a:prstGeom prst="rect">
            <a:avLst/>
          </a:prstGeom>
          <a:solidFill>
            <a:srgbClr val="CB97FF"/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 b="1">
                <a:solidFill>
                  <a:srgbClr val="FF0066"/>
                </a:solidFill>
              </a:rPr>
              <a:t>une é</a:t>
            </a:r>
            <a:r>
              <a:rPr lang="fr-FR" sz="3600" b="1"/>
              <a:t>q</a:t>
            </a:r>
            <a:r>
              <a:rPr lang="fr-FR" sz="3600" b="1">
                <a:solidFill>
                  <a:schemeClr val="bg2"/>
                </a:solidFill>
              </a:rPr>
              <a:t>uip</a:t>
            </a:r>
            <a:r>
              <a:rPr lang="fr-FR" sz="3600" b="1">
                <a:solidFill>
                  <a:srgbClr val="FF0066"/>
                </a:solidFill>
              </a:rPr>
              <a:t>e</a:t>
            </a:r>
          </a:p>
        </p:txBody>
      </p:sp>
      <p:sp>
        <p:nvSpPr>
          <p:cNvPr id="21" name="Text Box 10">
            <a:hlinkClick r:id="" action="ppaction://noaction">
              <a:snd r:embed="rId6" name="suction.wav" builtIn="1"/>
            </a:hlinkClick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2917825" cy="609600"/>
          </a:xfrm>
          <a:prstGeom prst="rect">
            <a:avLst/>
          </a:prstGeom>
          <a:solidFill>
            <a:srgbClr val="DEBD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0" tIns="72000" rIns="180000" bIns="72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sz="3600"/>
              <a:t>une é…ipe</a:t>
            </a:r>
          </a:p>
        </p:txBody>
      </p:sp>
      <p:pic>
        <p:nvPicPr>
          <p:cNvPr id="22" name="Image 21" descr="C_equipe_h.emf">
            <a:hlinkClick r:id="" action="ppaction://noaction" highlightClick="1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466" y="1311246"/>
            <a:ext cx="3610407" cy="360603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984</Words>
  <Application>Microsoft Office PowerPoint</Application>
  <PresentationFormat>Affichage à l'écran (4:3)</PresentationFormat>
  <Paragraphs>680</Paragraphs>
  <Slides>64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64</vt:i4>
      </vt:variant>
    </vt:vector>
  </HeadingPairs>
  <TitlesOfParts>
    <vt:vector size="65" baseType="lpstr">
      <vt:lpstr>Modèle par défaut</vt:lpstr>
      <vt:lpstr>c</vt:lpstr>
      <vt:lpstr>ccabane</vt:lpstr>
      <vt:lpstr>ccitron</vt:lpstr>
      <vt:lpstr>qquille</vt:lpstr>
      <vt:lpstr>cglace</vt:lpstr>
      <vt:lpstr>qbarque</vt:lpstr>
      <vt:lpstr>ccouleurs</vt:lpstr>
      <vt:lpstr>qdisque</vt:lpstr>
      <vt:lpstr>qéquipe</vt:lpstr>
      <vt:lpstr>cabricot</vt:lpstr>
      <vt:lpstr>qmoquer</vt:lpstr>
      <vt:lpstr>ccuisine</vt:lpstr>
      <vt:lpstr>ccygne</vt:lpstr>
      <vt:lpstr>qqueue</vt:lpstr>
      <vt:lpstr>cpinceau</vt:lpstr>
      <vt:lpstr>ccouteau</vt:lpstr>
      <vt:lpstr>qbanque</vt:lpstr>
      <vt:lpstr>qquinze</vt:lpstr>
      <vt:lpstr>cbalcon</vt:lpstr>
      <vt:lpstr>qbouquet</vt:lpstr>
      <vt:lpstr>qcasque</vt:lpstr>
      <vt:lpstr>bien</vt:lpstr>
      <vt:lpstr>règle1</vt:lpstr>
      <vt:lpstr>2ccigale</vt:lpstr>
      <vt:lpstr>2çgarçon</vt:lpstr>
      <vt:lpstr>2charicot</vt:lpstr>
      <vt:lpstr>2qquiche</vt:lpstr>
      <vt:lpstr>2çcaleçon</vt:lpstr>
      <vt:lpstr>2qraquette</vt:lpstr>
      <vt:lpstr>2ccanard</vt:lpstr>
      <vt:lpstr>2ccerise</vt:lpstr>
      <vt:lpstr>2qpastèque</vt:lpstr>
      <vt:lpstr>2çmaçon</vt:lpstr>
      <vt:lpstr>2qbouquin</vt:lpstr>
      <vt:lpstr>2qquestion</vt:lpstr>
      <vt:lpstr>2çbalançoire</vt:lpstr>
      <vt:lpstr>2ccinéma</vt:lpstr>
      <vt:lpstr>2çglaçon</vt:lpstr>
      <vt:lpstr>2qfabriquer</vt:lpstr>
      <vt:lpstr>2ccompote</vt:lpstr>
      <vt:lpstr>2çhameçon</vt:lpstr>
      <vt:lpstr>2qbanquise</vt:lpstr>
      <vt:lpstr>2cmédecin</vt:lpstr>
      <vt:lpstr>2qmaquillage</vt:lpstr>
      <vt:lpstr>bien</vt:lpstr>
      <vt:lpstr>règle2</vt:lpstr>
      <vt:lpstr>phr1</vt:lpstr>
      <vt:lpstr>phr2</vt:lpstr>
      <vt:lpstr>phr3</vt:lpstr>
      <vt:lpstr>phr4</vt:lpstr>
      <vt:lpstr>phr5</vt:lpstr>
      <vt:lpstr>phr6</vt:lpstr>
      <vt:lpstr>phr7</vt:lpstr>
      <vt:lpstr>phr8</vt:lpstr>
      <vt:lpstr>phr9</vt:lpstr>
      <vt:lpstr>phr10</vt:lpstr>
      <vt:lpstr>bien</vt:lpstr>
      <vt:lpstr>règle3</vt:lpstr>
      <vt:lpstr>Mod1 c</vt:lpstr>
      <vt:lpstr>Mod1 qu</vt:lpstr>
      <vt:lpstr>Mod2 c</vt:lpstr>
      <vt:lpstr>Mod2 q</vt:lpstr>
      <vt:lpstr>Mod2 ç</vt:lpstr>
      <vt:lpstr>phr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LYONNAZ BOVIO</dc:creator>
  <cp:lastModifiedBy>Votre nom d'utilisateur</cp:lastModifiedBy>
  <cp:revision>106</cp:revision>
  <dcterms:created xsi:type="dcterms:W3CDTF">2007-01-12T07:41:44Z</dcterms:created>
  <dcterms:modified xsi:type="dcterms:W3CDTF">2009-02-07T11:09:35Z</dcterms:modified>
</cp:coreProperties>
</file>