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9" r:id="rId2"/>
    <p:sldId id="652" r:id="rId3"/>
    <p:sldId id="653" r:id="rId4"/>
    <p:sldId id="654" r:id="rId5"/>
    <p:sldId id="655" r:id="rId6"/>
    <p:sldId id="656" r:id="rId7"/>
    <p:sldId id="657" r:id="rId8"/>
    <p:sldId id="658" r:id="rId9"/>
    <p:sldId id="659" r:id="rId10"/>
    <p:sldId id="675" r:id="rId11"/>
    <p:sldId id="674" r:id="rId12"/>
    <p:sldId id="672" r:id="rId13"/>
    <p:sldId id="673" r:id="rId14"/>
    <p:sldId id="660" r:id="rId15"/>
    <p:sldId id="676" r:id="rId16"/>
    <p:sldId id="661" r:id="rId17"/>
    <p:sldId id="662" r:id="rId18"/>
    <p:sldId id="677" r:id="rId19"/>
    <p:sldId id="678" r:id="rId20"/>
    <p:sldId id="679" r:id="rId21"/>
    <p:sldId id="664" r:id="rId22"/>
    <p:sldId id="663" r:id="rId23"/>
    <p:sldId id="665" r:id="rId24"/>
    <p:sldId id="666" r:id="rId25"/>
    <p:sldId id="683" r:id="rId26"/>
    <p:sldId id="680" r:id="rId27"/>
    <p:sldId id="681" r:id="rId28"/>
    <p:sldId id="684" r:id="rId29"/>
    <p:sldId id="682" r:id="rId30"/>
    <p:sldId id="685" r:id="rId31"/>
    <p:sldId id="686" r:id="rId32"/>
    <p:sldId id="687" r:id="rId33"/>
    <p:sldId id="688" r:id="rId34"/>
    <p:sldId id="689" r:id="rId35"/>
    <p:sldId id="690" r:id="rId36"/>
    <p:sldId id="691" r:id="rId37"/>
    <p:sldId id="692" r:id="rId38"/>
    <p:sldId id="693" r:id="rId39"/>
    <p:sldId id="694" r:id="rId40"/>
    <p:sldId id="695" r:id="rId41"/>
    <p:sldId id="696" r:id="rId42"/>
    <p:sldId id="697" r:id="rId43"/>
    <p:sldId id="698" r:id="rId44"/>
    <p:sldId id="699" r:id="rId45"/>
    <p:sldId id="700" r:id="rId46"/>
    <p:sldId id="701" r:id="rId47"/>
    <p:sldId id="702" r:id="rId48"/>
    <p:sldId id="703" r:id="rId49"/>
    <p:sldId id="704" r:id="rId50"/>
    <p:sldId id="705" r:id="rId51"/>
    <p:sldId id="706" r:id="rId52"/>
    <p:sldId id="707" r:id="rId53"/>
    <p:sldId id="708" r:id="rId54"/>
    <p:sldId id="709" r:id="rId55"/>
    <p:sldId id="710" r:id="rId56"/>
    <p:sldId id="711" r:id="rId57"/>
    <p:sldId id="712" r:id="rId58"/>
    <p:sldId id="713" r:id="rId59"/>
    <p:sldId id="714" r:id="rId60"/>
    <p:sldId id="715" r:id="rId61"/>
    <p:sldId id="720" r:id="rId62"/>
    <p:sldId id="721" r:id="rId63"/>
    <p:sldId id="722" r:id="rId64"/>
    <p:sldId id="723" r:id="rId65"/>
    <p:sldId id="724" r:id="rId66"/>
    <p:sldId id="725" r:id="rId67"/>
    <p:sldId id="726" r:id="rId68"/>
    <p:sldId id="727" r:id="rId69"/>
    <p:sldId id="729" r:id="rId70"/>
    <p:sldId id="730" r:id="rId71"/>
    <p:sldId id="731" r:id="rId72"/>
    <p:sldId id="732" r:id="rId73"/>
    <p:sldId id="733" r:id="rId74"/>
    <p:sldId id="734" r:id="rId75"/>
    <p:sldId id="735" r:id="rId76"/>
    <p:sldId id="736" r:id="rId77"/>
    <p:sldId id="737" r:id="rId78"/>
    <p:sldId id="728" r:id="rId79"/>
    <p:sldId id="738" r:id="rId80"/>
    <p:sldId id="739" r:id="rId81"/>
    <p:sldId id="740" r:id="rId82"/>
    <p:sldId id="741" r:id="rId83"/>
    <p:sldId id="742" r:id="rId84"/>
    <p:sldId id="743" r:id="rId85"/>
    <p:sldId id="744" r:id="rId86"/>
    <p:sldId id="745" r:id="rId87"/>
    <p:sldId id="746" r:id="rId88"/>
    <p:sldId id="747" r:id="rId89"/>
    <p:sldId id="748" r:id="rId90"/>
    <p:sldId id="749" r:id="rId91"/>
    <p:sldId id="750" r:id="rId92"/>
    <p:sldId id="751" r:id="rId93"/>
    <p:sldId id="752" r:id="rId94"/>
    <p:sldId id="753" r:id="rId95"/>
    <p:sldId id="758" r:id="rId96"/>
    <p:sldId id="759" r:id="rId97"/>
    <p:sldId id="760" r:id="rId98"/>
    <p:sldId id="761" r:id="rId99"/>
    <p:sldId id="762" r:id="rId100"/>
    <p:sldId id="670" r:id="rId101"/>
    <p:sldId id="754" r:id="rId102"/>
  </p:sldIdLst>
  <p:sldSz cx="9972675" cy="6840538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672C94"/>
    <a:srgbClr val="FF0066"/>
    <a:srgbClr val="FF8BFF"/>
    <a:srgbClr val="CC66FF"/>
    <a:srgbClr val="00CC99"/>
    <a:srgbClr val="FFAFFF"/>
    <a:srgbClr val="FF99FF"/>
    <a:srgbClr val="B2B2B2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992" autoAdjust="0"/>
    <p:restoredTop sz="94595" autoAdjust="0"/>
  </p:normalViewPr>
  <p:slideViewPr>
    <p:cSldViewPr showGuides="1">
      <p:cViewPr varScale="1">
        <p:scale>
          <a:sx n="78" d="100"/>
          <a:sy n="78" d="100"/>
        </p:scale>
        <p:origin x="-864" y="-102"/>
      </p:cViewPr>
      <p:guideLst>
        <p:guide orient="horz" pos="2155"/>
        <p:guide pos="3141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494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7951" y="2124605"/>
            <a:ext cx="8476774" cy="146667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95901" y="3876305"/>
            <a:ext cx="6980873" cy="174813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5B84C-A00C-40B1-A3DB-B0C628ECBA4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351F4-1AEC-48C9-9F1C-98E77FC2357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05532" y="608048"/>
            <a:ext cx="2119193" cy="547243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47952" y="608048"/>
            <a:ext cx="6135965" cy="547243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D9CB3-BF8A-4408-AA1E-B72F90866E8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B3D2B-063E-4830-AC3B-42D6C636FAB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7196" y="4395283"/>
            <a:ext cx="8476774" cy="135860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7196" y="2898916"/>
            <a:ext cx="8476774" cy="149636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CC63F9-6977-46CC-8669-F7E204F803F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47951" y="1976155"/>
            <a:ext cx="4127579" cy="4104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97145" y="1976155"/>
            <a:ext cx="4127579" cy="4104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11690-81CA-4F64-B2A1-E091670BCF0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8634" y="274334"/>
            <a:ext cx="8975408" cy="114009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8634" y="1530809"/>
            <a:ext cx="4406907" cy="638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8634" y="2169734"/>
            <a:ext cx="4406907" cy="394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67136" y="1530809"/>
            <a:ext cx="4406906" cy="638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67136" y="2169734"/>
            <a:ext cx="4406906" cy="394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2DDDD-5395-4A67-AE8E-CEB06D6FAD6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0C7BC0-9323-4068-AA95-27FC2ED89D9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A5F26-743F-41C6-B5C7-DE5DA791D8B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8634" y="271959"/>
            <a:ext cx="3280364" cy="11590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99039" y="271959"/>
            <a:ext cx="5575002" cy="583820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8634" y="1431050"/>
            <a:ext cx="3280364" cy="46791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5A431-346C-40C4-BB28-0904DD1AC86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55291" y="4788377"/>
            <a:ext cx="5983605" cy="56529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55291" y="611611"/>
            <a:ext cx="5983605" cy="41043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55291" y="5353671"/>
            <a:ext cx="5983605" cy="8028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DA546-C384-453F-854C-BE726D14BF4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7951" y="608048"/>
            <a:ext cx="8476774" cy="1140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7951" y="1976155"/>
            <a:ext cx="8476774" cy="41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7950" y="6232490"/>
            <a:ext cx="2077641" cy="456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07331" y="6232490"/>
            <a:ext cx="3158014" cy="456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47084" y="6232490"/>
            <a:ext cx="2077641" cy="456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705F8B4-214D-4791-8851-FD3AF46E2840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gif"/><Relationship Id="rId5" Type="http://schemas.openxmlformats.org/officeDocument/2006/relationships/slide" Target="slide58.xml"/><Relationship Id="rId4" Type="http://schemas.openxmlformats.org/officeDocument/2006/relationships/slide" Target="slide3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11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12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13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14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15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16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17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18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19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20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3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4.wav"/><Relationship Id="rId5" Type="http://schemas.openxmlformats.org/officeDocument/2006/relationships/image" Target="../media/image2.emf"/><Relationship Id="rId4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21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22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23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24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25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26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27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28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29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emf"/><Relationship Id="rId3" Type="http://schemas.openxmlformats.org/officeDocument/2006/relationships/audio" Target="../media/audio3.wav"/><Relationship Id="rId7" Type="http://schemas.openxmlformats.org/officeDocument/2006/relationships/image" Target="../media/image3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slide" Target="slide1.xml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4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3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4.wav"/><Relationship Id="rId5" Type="http://schemas.openxmlformats.org/officeDocument/2006/relationships/image" Target="../media/image2.emf"/><Relationship Id="rId4" Type="http://schemas.openxmlformats.org/officeDocument/2006/relationships/audio" Target="../media/audio1.wav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4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5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6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7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8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9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10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11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12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5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13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14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15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16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17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18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19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20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21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22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6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23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24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25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26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27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28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29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emf"/><Relationship Id="rId3" Type="http://schemas.openxmlformats.org/officeDocument/2006/relationships/audio" Target="../media/audio3.wav"/><Relationship Id="rId7" Type="http://schemas.openxmlformats.org/officeDocument/2006/relationships/image" Target="../media/image3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slide" Target="slide1.xml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31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32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7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33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34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35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36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37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38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39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40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41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42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8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43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44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45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46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47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48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49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50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51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52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9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53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54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55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56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57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58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59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60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61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62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10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63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64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65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66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67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68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69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70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71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9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emf"/><Relationship Id="rId3" Type="http://schemas.openxmlformats.org/officeDocument/2006/relationships/audio" Target="../media/audio3.wav"/><Relationship Id="rId7" Type="http://schemas.openxmlformats.org/officeDocument/2006/relationships/image" Target="../media/image3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slide" Target="slide1.xml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choix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AutoShape 3">
            <a:hlinkClick r:id="" action="ppaction://noaction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672C94"/>
              </a:gs>
              <a:gs pos="100000">
                <a:srgbClr val="CC66FF"/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444576" y="3421062"/>
            <a:ext cx="1789137" cy="985057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36000" anchor="ctr"/>
          <a:lstStyle/>
          <a:p>
            <a:pPr algn="ctr"/>
            <a:r>
              <a:rPr lang="fr-FR" sz="3200" b="1" dirty="0" smtClean="0">
                <a:sym typeface="Wingdings 2" pitchFamily="18" charset="2"/>
              </a:rPr>
              <a:t>Série 1</a:t>
            </a:r>
          </a:p>
          <a:p>
            <a:pPr algn="ctr"/>
            <a:r>
              <a:rPr lang="fr-FR" b="1" dirty="0" smtClean="0">
                <a:sym typeface="Wingdings 2" pitchFamily="18" charset="2"/>
              </a:rPr>
              <a:t>(sans écrit)</a:t>
            </a:r>
            <a:endParaRPr lang="fr-FR" b="1" dirty="0"/>
          </a:p>
        </p:txBody>
      </p:sp>
      <p:sp>
        <p:nvSpPr>
          <p:cNvPr id="12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091769" y="3421062"/>
            <a:ext cx="1789137" cy="985057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36000" anchor="ctr"/>
          <a:lstStyle/>
          <a:p>
            <a:pPr algn="ctr"/>
            <a:r>
              <a:rPr lang="fr-FR" sz="3200" b="1" dirty="0" smtClean="0">
                <a:sym typeface="Wingdings 2" pitchFamily="18" charset="2"/>
              </a:rPr>
              <a:t>Série 2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3" name="AutoShape 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8962" y="3421062"/>
            <a:ext cx="1789137" cy="985057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36000" anchor="ctr"/>
          <a:lstStyle/>
          <a:p>
            <a:pPr algn="ctr"/>
            <a:r>
              <a:rPr lang="fr-FR" sz="3200" b="1" dirty="0" smtClean="0">
                <a:sym typeface="Wingdings 2" pitchFamily="18" charset="2"/>
              </a:rPr>
              <a:t>Série 3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91769" y="5246713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36000" anchor="ctr"/>
          <a:lstStyle/>
          <a:p>
            <a:pPr algn="ctr"/>
            <a:r>
              <a:rPr lang="fr-FR" sz="3200" b="1" dirty="0" smtClean="0">
                <a:sym typeface="Wingdings 2" pitchFamily="18" charset="2"/>
              </a:rPr>
              <a:t>Fin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41290" y="535742"/>
            <a:ext cx="8690094" cy="156966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9600" b="1" cap="none" spc="0" dirty="0" smtClean="0">
                <a:ln w="11430">
                  <a:solidFill>
                    <a:srgbClr val="FF0066"/>
                  </a:solidFill>
                </a:ln>
                <a:gradFill>
                  <a:gsLst>
                    <a:gs pos="0">
                      <a:srgbClr val="FF8BFF"/>
                    </a:gs>
                    <a:gs pos="25000">
                      <a:srgbClr val="CC66FF"/>
                    </a:gs>
                    <a:gs pos="50000">
                      <a:srgbClr val="7030A0"/>
                    </a:gs>
                    <a:gs pos="75000">
                      <a:srgbClr val="CC66FF"/>
                    </a:gs>
                    <a:gs pos="100000">
                      <a:srgbClr val="FF8BFF"/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Ordre </a:t>
            </a:r>
            <a:r>
              <a:rPr lang="fr-FR" sz="9600" b="1" dirty="0" smtClean="0">
                <a:ln w="11430">
                  <a:solidFill>
                    <a:srgbClr val="FF0066"/>
                  </a:solidFill>
                </a:ln>
                <a:gradFill>
                  <a:gsLst>
                    <a:gs pos="0">
                      <a:srgbClr val="FF8BFF"/>
                    </a:gs>
                    <a:gs pos="25000">
                      <a:srgbClr val="CC66FF"/>
                    </a:gs>
                    <a:gs pos="50000">
                      <a:srgbClr val="7030A0"/>
                    </a:gs>
                    <a:gs pos="75000">
                      <a:srgbClr val="CC66FF"/>
                    </a:gs>
                    <a:gs pos="100000">
                      <a:srgbClr val="FF8BFF"/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des sons</a:t>
            </a:r>
            <a:endParaRPr lang="fr-FR" sz="9600" b="1" cap="none" spc="0" dirty="0">
              <a:ln w="11430">
                <a:solidFill>
                  <a:srgbClr val="FF0066"/>
                </a:solidFill>
              </a:ln>
              <a:gradFill>
                <a:gsLst>
                  <a:gs pos="0">
                    <a:srgbClr val="FF8BFF"/>
                  </a:gs>
                  <a:gs pos="25000">
                    <a:srgbClr val="CC66FF"/>
                  </a:gs>
                  <a:gs pos="50000">
                    <a:srgbClr val="7030A0"/>
                  </a:gs>
                  <a:gs pos="75000">
                    <a:srgbClr val="CC66FF"/>
                  </a:gs>
                  <a:gs pos="100000">
                    <a:srgbClr val="FF8BFF"/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6" name="Image 15" descr="eve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0133" y="6450848"/>
            <a:ext cx="783261" cy="2555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fort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8126455" y="827846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7542247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pic>
        <p:nvPicPr>
          <p:cNvPr id="34" name="Image 33" descr="C_fort_h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54123" y="170612"/>
            <a:ext cx="2527285" cy="2524221"/>
          </a:xfrm>
          <a:prstGeom prst="rect">
            <a:avLst/>
          </a:prstGeom>
        </p:spPr>
      </p:pic>
      <p:sp>
        <p:nvSpPr>
          <p:cNvPr id="3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726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1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5" grpId="0" animBg="1"/>
      <p:bldP spid="15" grpId="1" animBg="1"/>
      <p:bldP spid="15" grpId="2" animBg="1"/>
      <p:bldP spid="17" grpId="0" animBg="1"/>
      <p:bldP spid="17" grpId="1" animBg="1"/>
      <p:bldP spid="18" grpId="0" animBg="1"/>
      <p:bldP spid="18" grpId="1" animBg="1"/>
      <p:bldP spid="18" grpId="2" animBg="1"/>
      <p:bldP spid="18" grpId="3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1" grpId="3" animBg="1"/>
      <p:bldP spid="27" grpId="0" animBg="1"/>
      <p:bldP spid="28" grpId="0" animBg="1"/>
      <p:bldP spid="31" grpId="0" animBg="1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mod2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20313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err="1" smtClean="0">
                <a:sym typeface="Wingdings 2" pitchFamily="18" charset="2"/>
              </a:rPr>
              <a:t>lb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213832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err="1" smtClean="0">
                <a:sym typeface="Wingdings 2" pitchFamily="18" charset="2"/>
              </a:rPr>
              <a:t>bl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07351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bl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008701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b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smtClean="0">
                <a:sym typeface="Wingdings 2" pitchFamily="18" charset="2"/>
              </a:rPr>
              <a:t>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943890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l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err="1" smtClean="0">
                <a:sym typeface="Wingdings 2" pitchFamily="18" charset="2"/>
              </a:rPr>
              <a:t>b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4986338" y="827846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4219564" y="2727316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91769" y="3421063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b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smtClean="0">
                <a:sym typeface="Wingdings 2" pitchFamily="18" charset="2"/>
              </a:rPr>
              <a:t>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935675" y="4880789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1225498" y="170612"/>
            <a:ext cx="2555910" cy="25193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1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1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500"/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/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/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9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500"/>
                            </p:stCondLst>
                            <p:childTnLst>
                              <p:par>
                                <p:cTn id="22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1000"/>
                            </p:stCondLst>
                            <p:childTnLst>
                              <p:par>
                                <p:cTn id="23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6" grpId="0" animBg="1"/>
      <p:bldP spid="26" grpId="1" animBg="1"/>
      <p:bldP spid="27" grpId="0" animBg="1"/>
      <p:bldP spid="28" grpId="0" animBg="1"/>
      <p:bldP spid="32" grpId="0" animBg="1"/>
      <p:bldP spid="30" grpId="0" animBg="1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mod3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97586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497519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984224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519882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é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7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è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1188985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err="1" smtClean="0">
                <a:sym typeface="Wingdings 2" pitchFamily="18" charset="2"/>
              </a:rPr>
              <a:t>lb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312417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err="1" smtClean="0">
                <a:sym typeface="Wingdings 2" pitchFamily="18" charset="2"/>
              </a:rPr>
              <a:t>bl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05936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bl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b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smtClean="0">
                <a:sym typeface="Wingdings 2" pitchFamily="18" charset="2"/>
              </a:rPr>
              <a:t>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4219564" y="2727316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00486" y="3421063"/>
            <a:ext cx="1971701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b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smtClean="0">
                <a:sym typeface="Wingdings 2" pitchFamily="18" charset="2"/>
              </a:rPr>
              <a:t>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935675" y="4880789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1225498" y="170612"/>
            <a:ext cx="2555910" cy="25193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564611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eu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008701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</a:rPr>
              <a:t>oi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031065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an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053430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9075796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4292590" y="645281"/>
            <a:ext cx="876312" cy="620721"/>
          </a:xfrm>
          <a:prstGeom prst="roundRect">
            <a:avLst/>
          </a:prstGeom>
          <a:solidFill>
            <a:srgbClr val="00CC99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0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6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2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4" fill="hold">
                      <p:stCondLst>
                        <p:cond delay="0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8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4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0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2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2" fill="hold">
                      <p:stCondLst>
                        <p:cond delay="0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6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8" grpId="0" animBg="1"/>
      <p:bldP spid="32" grpId="0" animBg="1"/>
      <p:bldP spid="30" grpId="0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drap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862649" y="827846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264292" y="3421063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pic>
        <p:nvPicPr>
          <p:cNvPr id="34" name="Image 33" descr="C_drap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17610" y="775556"/>
            <a:ext cx="2527285" cy="1330245"/>
          </a:xfrm>
          <a:prstGeom prst="rect">
            <a:avLst/>
          </a:prstGeom>
        </p:spPr>
      </p:pic>
      <p:sp>
        <p:nvSpPr>
          <p:cNvPr id="3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726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 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1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8" grpId="0"/>
      <p:bldP spid="120838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7" grpId="0" animBg="1"/>
      <p:bldP spid="28" grpId="0" animBg="1"/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fil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994552" y="827846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7542247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pic>
        <p:nvPicPr>
          <p:cNvPr id="33" name="Image 32" descr="C_fil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81089" y="170612"/>
            <a:ext cx="2148300" cy="2526300"/>
          </a:xfrm>
          <a:prstGeom prst="rect">
            <a:avLst/>
          </a:prstGeom>
        </p:spPr>
      </p:pic>
      <p:sp>
        <p:nvSpPr>
          <p:cNvPr id="3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726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1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5" grpId="0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20" grpId="0" animBg="1"/>
      <p:bldP spid="20" grpId="2" animBg="1"/>
      <p:bldP spid="20" grpId="3" animBg="1"/>
      <p:bldP spid="21" grpId="0" animBg="1"/>
      <p:bldP spid="21" grpId="1" animBg="1"/>
      <p:bldP spid="21" grpId="2" animBg="1"/>
      <p:bldP spid="21" grpId="3" animBg="1"/>
      <p:bldP spid="27" grpId="0" animBg="1"/>
      <p:bldP spid="28" grpId="0" animBg="1"/>
      <p:bldP spid="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cor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8126455" y="827846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7542247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pic>
        <p:nvPicPr>
          <p:cNvPr id="33" name="Image 32" descr="C_cor1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44576" y="170612"/>
            <a:ext cx="2022300" cy="2526300"/>
          </a:xfrm>
          <a:prstGeom prst="rect">
            <a:avLst/>
          </a:prstGeom>
        </p:spPr>
      </p:pic>
      <p:sp>
        <p:nvSpPr>
          <p:cNvPr id="3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726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1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5" grpId="0" animBg="1"/>
      <p:bldP spid="15" grpId="1" animBg="1"/>
      <p:bldP spid="15" grpId="2" animBg="1"/>
      <p:bldP spid="17" grpId="0" animBg="1"/>
      <p:bldP spid="17" grpId="1" animBg="1"/>
      <p:bldP spid="18" grpId="0" animBg="1"/>
      <p:bldP spid="18" grpId="1" animBg="1"/>
      <p:bldP spid="18" grpId="2" animBg="1"/>
      <p:bldP spid="18" grpId="3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1" grpId="3" animBg="1"/>
      <p:bldP spid="27" grpId="0" animBg="1"/>
      <p:bldP spid="28" grpId="0" animBg="1"/>
      <p:bldP spid="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croc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8126455" y="827846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264292" y="3421063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pic>
        <p:nvPicPr>
          <p:cNvPr id="33" name="Image 32" descr="C_croc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17610" y="433385"/>
            <a:ext cx="2527285" cy="2037546"/>
          </a:xfrm>
          <a:prstGeom prst="rect">
            <a:avLst/>
          </a:prstGeom>
        </p:spPr>
      </p:pic>
      <p:sp>
        <p:nvSpPr>
          <p:cNvPr id="3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726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 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1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5" grpId="0" animBg="1"/>
      <p:bldP spid="15" grpId="1" animBg="1"/>
      <p:bldP spid="15" grpId="2" animBg="1"/>
      <p:bldP spid="17" grpId="0" animBg="1"/>
      <p:bldP spid="17" grpId="2" animBg="1"/>
      <p:bldP spid="18" grpId="0" animBg="1"/>
      <p:bldP spid="18" grpId="1" animBg="1"/>
      <p:bldP spid="18" grpId="2" animBg="1"/>
      <p:bldP spid="18" grpId="3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2" animBg="1"/>
      <p:bldP spid="21" grpId="3" animBg="1"/>
      <p:bldP spid="27" grpId="0" animBg="1"/>
      <p:bldP spid="28" grpId="0" animBg="1"/>
      <p:bldP spid="3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gare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862649" y="827846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7542248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pic>
        <p:nvPicPr>
          <p:cNvPr id="34" name="Image 33" descr="C_gare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25498" y="287270"/>
            <a:ext cx="2526300" cy="2293200"/>
          </a:xfrm>
          <a:prstGeom prst="rect">
            <a:avLst/>
          </a:prstGeom>
        </p:spPr>
      </p:pic>
      <p:sp>
        <p:nvSpPr>
          <p:cNvPr id="3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726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1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8" grpId="0"/>
      <p:bldP spid="120838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1" grpId="3" animBg="1"/>
      <p:bldP spid="27" grpId="0" animBg="1"/>
      <p:bldP spid="28" grpId="0" animBg="1"/>
      <p:bldP spid="3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gris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994552" y="827846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264292" y="3421063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pic>
        <p:nvPicPr>
          <p:cNvPr id="33" name="Image 32" descr="C_gris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25498" y="207125"/>
            <a:ext cx="2526300" cy="2526300"/>
          </a:xfrm>
          <a:prstGeom prst="rect">
            <a:avLst/>
          </a:prstGeom>
        </p:spPr>
      </p:pic>
      <p:sp>
        <p:nvSpPr>
          <p:cNvPr id="3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726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 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1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5" grpId="0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2" animBg="1"/>
      <p:bldP spid="21" grpId="3" animBg="1"/>
      <p:bldP spid="27" grpId="0" animBg="1"/>
      <p:bldP spid="28" grpId="0" animBg="1"/>
      <p:bldP spid="3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826136" y="827846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7542247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pic>
        <p:nvPicPr>
          <p:cNvPr id="33" name="Image 32" descr="C_part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62011" y="170612"/>
            <a:ext cx="2526300" cy="2526300"/>
          </a:xfrm>
          <a:prstGeom prst="rect">
            <a:avLst/>
          </a:prstGeom>
        </p:spPr>
      </p:pic>
      <p:sp>
        <p:nvSpPr>
          <p:cNvPr id="3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726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1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2" animBg="1"/>
      <p:bldP spid="120838" grpId="0"/>
      <p:bldP spid="120838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20" grpId="0" animBg="1"/>
      <p:bldP spid="20" grpId="2" animBg="1"/>
      <p:bldP spid="20" grpId="3" animBg="1"/>
      <p:bldP spid="21" grpId="0" animBg="1"/>
      <p:bldP spid="21" grpId="1" animBg="1"/>
      <p:bldP spid="21" grpId="2" animBg="1"/>
      <p:bldP spid="21" grpId="3" animBg="1"/>
      <p:bldP spid="27" grpId="0" animBg="1"/>
      <p:bldP spid="28" grpId="0" animBg="1"/>
      <p:bldP spid="3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gros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8126455" y="827846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264292" y="3421063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pic>
        <p:nvPicPr>
          <p:cNvPr id="31" name="Image 30" descr="C_gros_h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62011" y="170612"/>
            <a:ext cx="2526300" cy="2526300"/>
          </a:xfrm>
          <a:prstGeom prst="rect">
            <a:avLst/>
          </a:prstGeom>
        </p:spPr>
      </p:pic>
      <p:sp>
        <p:nvSpPr>
          <p:cNvPr id="3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726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 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1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5" grpId="0" animBg="1"/>
      <p:bldP spid="15" grpId="1" animBg="1"/>
      <p:bldP spid="15" grpId="2" animBg="1"/>
      <p:bldP spid="17" grpId="0" animBg="1"/>
      <p:bldP spid="17" grpId="1" animBg="1"/>
      <p:bldP spid="18" grpId="0" animBg="1"/>
      <p:bldP spid="18" grpId="1" animBg="1"/>
      <p:bldP spid="18" grpId="2" animBg="1"/>
      <p:bldP spid="18" grpId="3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7" grpId="0" animBg="1"/>
      <p:bldP spid="28" grpId="0" animBg="1"/>
      <p:bldP spid="3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phare</a:t>
            </a:r>
            <a:endParaRPr lang="fr-FR" dirty="0"/>
          </a:p>
        </p:txBody>
      </p:sp>
      <p:sp>
        <p:nvSpPr>
          <p:cNvPr id="120835" name="AutoShape 3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826136" y="827846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7542247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pic>
        <p:nvPicPr>
          <p:cNvPr id="34" name="Image 33" descr="C_phare1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25498" y="572255"/>
            <a:ext cx="2526300" cy="1789200"/>
          </a:xfrm>
          <a:prstGeom prst="rect">
            <a:avLst/>
          </a:prstGeom>
        </p:spPr>
      </p:pic>
      <p:sp>
        <p:nvSpPr>
          <p:cNvPr id="3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726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1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8" grpId="0"/>
      <p:bldP spid="120838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1" grpId="3" animBg="1"/>
      <p:bldP spid="27" grpId="0" animBg="1"/>
      <p:bldP spid="28" grpId="0" animBg="1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bal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11953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pic>
        <p:nvPicPr>
          <p:cNvPr id="16" name="Image 15" descr="C_bal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2011" y="170612"/>
            <a:ext cx="2526300" cy="2526300"/>
          </a:xfrm>
          <a:prstGeom prst="rect">
            <a:avLst/>
          </a:prstGeom>
        </p:spPr>
      </p:pic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6" name="harp.wav"/>
            </a:hlinkClick>
          </p:cNvPr>
          <p:cNvSpPr/>
          <p:nvPr/>
        </p:nvSpPr>
        <p:spPr>
          <a:xfrm>
            <a:off x="5826136" y="827846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6" name="harp.wav"/>
            </a:hlinkClick>
          </p:cNvPr>
          <p:cNvSpPr/>
          <p:nvPr/>
        </p:nvSpPr>
        <p:spPr>
          <a:xfrm>
            <a:off x="7542247" y="2507444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726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pic>
        <p:nvPicPr>
          <p:cNvPr id="35" name="Image 34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9" presetClass="exit" presetSubtype="0" accel="10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49" presetClass="exit" presetSubtype="0" accel="10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49" presetClass="exit" presetSubtype="0" accel="10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0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6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6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5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6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1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20836" grpId="0"/>
      <p:bldP spid="120837" grpId="1" animBg="1"/>
      <p:bldP spid="120837" grpId="2" animBg="1"/>
      <p:bldP spid="120838" grpId="0"/>
      <p:bldP spid="120838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1" animBg="1"/>
      <p:bldP spid="18" grpId="2" animBg="1"/>
      <p:bldP spid="18" grpId="3" animBg="1"/>
      <p:bldP spid="18" grpId="4" animBg="1"/>
      <p:bldP spid="20" grpId="1" animBg="1"/>
      <p:bldP spid="20" grpId="3" animBg="1"/>
      <p:bldP spid="20" grpId="4" animBg="1"/>
      <p:bldP spid="21" grpId="1" animBg="1"/>
      <p:bldP spid="21" grpId="2" animBg="1"/>
      <p:bldP spid="21" grpId="3" animBg="1"/>
      <p:bldP spid="21" grpId="4" animBg="1"/>
      <p:bldP spid="27" grpId="0" animBg="1"/>
      <p:bldP spid="28" grpId="0" animBg="1"/>
      <p:bldP spid="3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pile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994552" y="827846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7542247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pic>
        <p:nvPicPr>
          <p:cNvPr id="1026" name="Picture 2" descr="G:\@@@Eve\@@@ pictos 2008\@@ pictos_c_emf\P_c_emf\C_pile2.emf">
            <a:hlinkClick r:id="" action="ppaction://noaction">
              <a:snd r:embed="rId4" name="click.wav" builtIn="1"/>
            </a:hlinkClick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01810" y="170612"/>
            <a:ext cx="787500" cy="2526300"/>
          </a:xfrm>
          <a:prstGeom prst="rect">
            <a:avLst/>
          </a:prstGeom>
          <a:noFill/>
        </p:spPr>
      </p:pic>
      <p:sp>
        <p:nvSpPr>
          <p:cNvPr id="3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726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5" grpId="0" animBg="1"/>
      <p:bldP spid="15" grpId="1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1" grpId="3" animBg="1"/>
      <p:bldP spid="27" grpId="0" animBg="1"/>
      <p:bldP spid="28" grpId="0" animBg="1"/>
      <p:bldP spid="3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ogre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8126455" y="827846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4986338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pic>
        <p:nvPicPr>
          <p:cNvPr id="33" name="Image 32" descr="C_ogre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28269" y="170612"/>
            <a:ext cx="2343600" cy="2526300"/>
          </a:xfrm>
          <a:prstGeom prst="rect">
            <a:avLst/>
          </a:prstGeom>
        </p:spPr>
      </p:pic>
      <p:sp>
        <p:nvSpPr>
          <p:cNvPr id="3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726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1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5" grpId="0" animBg="1"/>
      <p:bldP spid="15" grpId="1" animBg="1"/>
      <p:bldP spid="15" grpId="2" animBg="1"/>
      <p:bldP spid="17" grpId="0" animBg="1"/>
      <p:bldP spid="17" grpId="2" animBg="1"/>
      <p:bldP spid="18" grpId="0" animBg="1"/>
      <p:bldP spid="18" grpId="2" animBg="1"/>
      <p:bldP spid="18" grpId="3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1" grpId="3" animBg="1"/>
      <p:bldP spid="27" grpId="0" animBg="1"/>
      <p:bldP spid="28" grpId="0" animBg="1"/>
      <p:bldP spid="3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plat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862649" y="827846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264292" y="3421063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pic>
        <p:nvPicPr>
          <p:cNvPr id="33" name="Image 32" descr="C_plat4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25498" y="827846"/>
            <a:ext cx="2526300" cy="1140300"/>
          </a:xfrm>
          <a:prstGeom prst="rect">
            <a:avLst/>
          </a:prstGeom>
        </p:spPr>
      </p:pic>
      <p:sp>
        <p:nvSpPr>
          <p:cNvPr id="3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726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 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1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2" animBg="1"/>
      <p:bldP spid="120838" grpId="0"/>
      <p:bldP spid="120838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2" animBg="1"/>
      <p:bldP spid="21" grpId="3" animBg="1"/>
      <p:bldP spid="27" grpId="0" animBg="1"/>
      <p:bldP spid="28" grpId="0" animBg="1"/>
      <p:bldP spid="3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port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 highlightClick="1">
              <a:snd r:embed="rId2" name="laser.wav" builtIn="1"/>
            </a:hlinkClick>
          </p:cNvPr>
          <p:cNvSpPr/>
          <p:nvPr/>
        </p:nvSpPr>
        <p:spPr>
          <a:xfrm>
            <a:off x="8126455" y="827846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7542247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pic>
        <p:nvPicPr>
          <p:cNvPr id="33" name="Image 32" descr="C_port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55108" y="170612"/>
            <a:ext cx="2526300" cy="2526300"/>
          </a:xfrm>
          <a:prstGeom prst="rect">
            <a:avLst/>
          </a:prstGeom>
        </p:spPr>
      </p:pic>
      <p:sp>
        <p:nvSpPr>
          <p:cNvPr id="3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726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1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5" grpId="0" animBg="1"/>
      <p:bldP spid="15" grpId="1" animBg="1"/>
      <p:bldP spid="15" grpId="2" animBg="1"/>
      <p:bldP spid="17" grpId="0" animBg="1"/>
      <p:bldP spid="17" grpId="2" animBg="1"/>
      <p:bldP spid="18" grpId="0" animBg="1"/>
      <p:bldP spid="18" grpId="1" animBg="1"/>
      <p:bldP spid="18" grpId="2" animBg="1"/>
      <p:bldP spid="18" grpId="3" animBg="1"/>
      <p:bldP spid="20" grpId="0" animBg="1"/>
      <p:bldP spid="20" grpId="2" animBg="1"/>
      <p:bldP spid="20" grpId="3" animBg="1"/>
      <p:bldP spid="21" grpId="0" animBg="1"/>
      <p:bldP spid="21" grpId="1" animBg="1"/>
      <p:bldP spid="21" grpId="2" animBg="1"/>
      <p:bldP spid="21" grpId="3" animBg="1"/>
      <p:bldP spid="27" grpId="0" animBg="1"/>
      <p:bldP spid="28" grpId="0" animBg="1"/>
      <p:bldP spid="3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orgue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8126455" y="827846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4986338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pic>
        <p:nvPicPr>
          <p:cNvPr id="33" name="Image 32" descr="C_orgue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21969" y="170612"/>
            <a:ext cx="2349900" cy="2526300"/>
          </a:xfrm>
          <a:prstGeom prst="rect">
            <a:avLst/>
          </a:prstGeom>
        </p:spPr>
      </p:pic>
      <p:sp>
        <p:nvSpPr>
          <p:cNvPr id="3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726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1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5" grpId="0" animBg="1"/>
      <p:bldP spid="15" grpId="1" animBg="1"/>
      <p:bldP spid="15" grpId="2" animBg="1"/>
      <p:bldP spid="17" grpId="0" animBg="1"/>
      <p:bldP spid="17" grpId="2" animBg="1"/>
      <p:bldP spid="18" grpId="0" animBg="1"/>
      <p:bldP spid="18" grpId="2" animBg="1"/>
      <p:bldP spid="18" grpId="3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1" grpId="3" animBg="1"/>
      <p:bldP spid="27" grpId="0" animBg="1"/>
      <p:bldP spid="28" grpId="0" animBg="1"/>
      <p:bldP spid="3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ville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994552" y="827846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7542247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pic>
        <p:nvPicPr>
          <p:cNvPr id="33" name="Image 32" descr="C_ville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62011" y="207125"/>
            <a:ext cx="2526300" cy="2450700"/>
          </a:xfrm>
          <a:prstGeom prst="rect">
            <a:avLst/>
          </a:prstGeom>
        </p:spPr>
      </p:pic>
      <p:sp>
        <p:nvSpPr>
          <p:cNvPr id="3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726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1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5" grpId="0" animBg="1"/>
      <p:bldP spid="15" grpId="1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1" grpId="3" animBg="1"/>
      <p:bldP spid="27" grpId="0" animBg="1"/>
      <p:bldP spid="28" grpId="0" animBg="1"/>
      <p:bldP spid="3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prix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994552" y="827846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264292" y="3421063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pic>
        <p:nvPicPr>
          <p:cNvPr id="34" name="Image 33" descr="C_prix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25498" y="398231"/>
            <a:ext cx="2526300" cy="2072700"/>
          </a:xfrm>
          <a:prstGeom prst="rect">
            <a:avLst/>
          </a:prstGeom>
        </p:spPr>
      </p:pic>
      <p:sp>
        <p:nvSpPr>
          <p:cNvPr id="3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726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 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1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5" grpId="0" animBg="1"/>
      <p:bldP spid="15" grpId="1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7" grpId="0" animBg="1"/>
      <p:bldP spid="28" grpId="0" animBg="1"/>
      <p:bldP spid="3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vol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8126455" y="827846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7542247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pic>
        <p:nvPicPr>
          <p:cNvPr id="33" name="Image 32" descr="C_voler2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62011" y="170612"/>
            <a:ext cx="2527285" cy="2524221"/>
          </a:xfrm>
          <a:prstGeom prst="rect">
            <a:avLst/>
          </a:prstGeom>
        </p:spPr>
      </p:pic>
      <p:sp>
        <p:nvSpPr>
          <p:cNvPr id="3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726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1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5" grpId="0" animBg="1"/>
      <p:bldP spid="15" grpId="1" animBg="1"/>
      <p:bldP spid="15" grpId="2" animBg="1"/>
      <p:bldP spid="17" grpId="0" animBg="1"/>
      <p:bldP spid="17" grpId="1" animBg="1"/>
      <p:bldP spid="18" grpId="0" animBg="1"/>
      <p:bldP spid="18" grpId="1" animBg="1"/>
      <p:bldP spid="18" grpId="2" animBg="1"/>
      <p:bldP spid="18" grpId="3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1" grpId="3" animBg="1"/>
      <p:bldP spid="27" grpId="0" animBg="1"/>
      <p:bldP spid="28" grpId="0" animBg="1"/>
      <p:bldP spid="3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orque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8126455" y="827846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4986338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pic>
        <p:nvPicPr>
          <p:cNvPr id="31" name="Image 30" descr="C_orque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62011" y="922823"/>
            <a:ext cx="2526300" cy="963900"/>
          </a:xfrm>
          <a:prstGeom prst="rect">
            <a:avLst/>
          </a:prstGeom>
        </p:spPr>
      </p:pic>
      <p:sp>
        <p:nvSpPr>
          <p:cNvPr id="3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726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1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5" grpId="0" animBg="1"/>
      <p:bldP spid="15" grpId="1" animBg="1"/>
      <p:bldP spid="15" grpId="2" animBg="1"/>
      <p:bldP spid="17" grpId="0" animBg="1"/>
      <p:bldP spid="17" grpId="1" animBg="1"/>
      <p:bldP spid="18" grpId="0" animBg="1"/>
      <p:bldP spid="18" grpId="1" animBg="1"/>
      <p:bldP spid="18" grpId="2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1" grpId="3" animBg="1"/>
      <p:bldP spid="27" grpId="0" animBg="1"/>
      <p:bldP spid="28" grpId="0" animBg="1"/>
      <p:bldP spid="3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tri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994552" y="827846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264292" y="3421063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pic>
        <p:nvPicPr>
          <p:cNvPr id="33" name="Image 32" descr="C_tri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62011" y="170612"/>
            <a:ext cx="2527285" cy="2524221"/>
          </a:xfrm>
          <a:prstGeom prst="rect">
            <a:avLst/>
          </a:prstGeom>
        </p:spPr>
      </p:pic>
      <p:sp>
        <p:nvSpPr>
          <p:cNvPr id="3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726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 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1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5" grpId="0" animBg="1"/>
      <p:bldP spid="15" grpId="1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7" grpId="0" animBg="1"/>
      <p:bldP spid="28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algue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862649" y="791333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4986338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pic>
        <p:nvPicPr>
          <p:cNvPr id="31" name="Image 30" descr="C_algue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93843" y="170612"/>
            <a:ext cx="2205000" cy="2526300"/>
          </a:xfrm>
          <a:prstGeom prst="rect">
            <a:avLst/>
          </a:prstGeom>
        </p:spPr>
      </p:pic>
      <p:sp>
        <p:nvSpPr>
          <p:cNvPr id="3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726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1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2" animBg="1"/>
      <p:bldP spid="120838" grpId="0"/>
      <p:bldP spid="120838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2" animBg="1"/>
      <p:bldP spid="18" grpId="3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1" grpId="3" animBg="1"/>
      <p:bldP spid="27" grpId="0" animBg="1"/>
      <p:bldP spid="28" grpId="0" animBg="1"/>
      <p:bldP spid="3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bal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11953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pic>
        <p:nvPicPr>
          <p:cNvPr id="16" name="Image 15" descr="C_bal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2011" y="170612"/>
            <a:ext cx="2526300" cy="2526300"/>
          </a:xfrm>
          <a:prstGeom prst="rect">
            <a:avLst/>
          </a:prstGeom>
        </p:spPr>
      </p:pic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20313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err="1" smtClean="0">
                <a:sym typeface="Wingdings 2" pitchFamily="18" charset="2"/>
              </a:rPr>
              <a:t>lb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213832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err="1" smtClean="0">
                <a:sym typeface="Wingdings 2" pitchFamily="18" charset="2"/>
              </a:rPr>
              <a:t>bl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07351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bl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008701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b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smtClean="0">
                <a:sym typeface="Wingdings 2" pitchFamily="18" charset="2"/>
              </a:rPr>
              <a:t>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943890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l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err="1" smtClean="0">
                <a:sym typeface="Wingdings 2" pitchFamily="18" charset="2"/>
              </a:rPr>
              <a:t>b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6" name="harp.wav"/>
            </a:hlinkClick>
          </p:cNvPr>
          <p:cNvSpPr/>
          <p:nvPr/>
        </p:nvSpPr>
        <p:spPr>
          <a:xfrm>
            <a:off x="5826136" y="827846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6" name="harp.wav"/>
            </a:hlinkClick>
          </p:cNvPr>
          <p:cNvSpPr/>
          <p:nvPr/>
        </p:nvSpPr>
        <p:spPr>
          <a:xfrm>
            <a:off x="7542247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91769" y="3421063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b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smtClean="0">
                <a:sym typeface="Wingdings 2" pitchFamily="18" charset="2"/>
              </a:rPr>
              <a:t>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3" name="Rectangle à coins arrondis 32">
            <a:hlinkClick r:id="" action="ppaction://noaction">
              <a:snd r:embed="rId6" name="harp.wav"/>
            </a:hlinkClick>
          </p:cNvPr>
          <p:cNvSpPr/>
          <p:nvPr/>
        </p:nvSpPr>
        <p:spPr>
          <a:xfrm>
            <a:off x="5972188" y="5209406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00"/>
                            </p:stCondLst>
                            <p:childTnLst>
                              <p:par>
                                <p:cTn id="16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6" grpId="0" animBg="1"/>
      <p:bldP spid="26" grpId="1" animBg="1"/>
      <p:bldP spid="27" grpId="0" animBg="1"/>
      <p:bldP spid="28" grpId="0" animBg="1"/>
      <p:bldP spid="32" grpId="0" animBg="1"/>
      <p:bldP spid="3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algue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313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err="1" smtClean="0">
                <a:sym typeface="Wingdings 2" pitchFamily="18" charset="2"/>
              </a:rPr>
              <a:t>lg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213832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err="1" smtClean="0">
                <a:sym typeface="Wingdings 2" pitchFamily="18" charset="2"/>
              </a:rPr>
              <a:t>gl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07351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gl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008701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g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smtClean="0">
                <a:sym typeface="Wingdings 2" pitchFamily="18" charset="2"/>
              </a:rPr>
              <a:t>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943890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l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err="1" smtClean="0">
                <a:sym typeface="Wingdings 2" pitchFamily="18" charset="2"/>
              </a:rPr>
              <a:t>g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862649" y="791333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4986338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91769" y="3421063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smtClean="0">
                <a:sym typeface="Wingdings 2" pitchFamily="18" charset="2"/>
              </a:rPr>
              <a:t>lg</a:t>
            </a:r>
            <a:r>
              <a:rPr lang="fr-FR" sz="4800" b="1" dirty="0" smtClean="0">
                <a:solidFill>
                  <a:schemeClr val="bg1">
                    <a:lumMod val="65000"/>
                  </a:schemeClr>
                </a:solidFill>
                <a:sym typeface="Wingdings 2" pitchFamily="18" charset="2"/>
              </a:rPr>
              <a:t>ue</a:t>
            </a:r>
            <a:endParaRPr lang="fr-FR" sz="48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166621" y="5209406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1" name="Image 30" descr="C_algue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93843" y="170612"/>
            <a:ext cx="2205000" cy="2526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500"/>
                            </p:stCondLst>
                            <p:childTnLst>
                              <p:par>
                                <p:cTn id="16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6" grpId="0" animBg="1"/>
      <p:bldP spid="26" grpId="1" animBg="1"/>
      <p:bldP spid="27" grpId="0" animBg="1"/>
      <p:bldP spid="28" grpId="0" animBg="1"/>
      <p:bldP spid="32" grpId="0" animBg="1"/>
      <p:bldP spid="3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bar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20313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err="1" smtClean="0">
                <a:sym typeface="Wingdings 2" pitchFamily="18" charset="2"/>
              </a:rPr>
              <a:t>rb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213832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err="1" smtClean="0">
                <a:sym typeface="Wingdings 2" pitchFamily="18" charset="2"/>
              </a:rPr>
              <a:t>br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07351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br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008701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b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smtClean="0">
                <a:sym typeface="Wingdings 2" pitchFamily="18" charset="2"/>
              </a:rPr>
              <a:t>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943890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r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smtClean="0">
                <a:sym typeface="Wingdings 2" pitchFamily="18" charset="2"/>
              </a:rPr>
              <a:t>b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862649" y="827846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7542247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91769" y="3421063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b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smtClean="0">
                <a:sym typeface="Wingdings 2" pitchFamily="18" charset="2"/>
              </a:rPr>
              <a:t>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972188" y="5245919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C_bar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25498" y="462518"/>
            <a:ext cx="2526300" cy="1971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500"/>
                            </p:stCondLst>
                            <p:childTnLst>
                              <p:par>
                                <p:cTn id="16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6" grpId="0" animBg="1"/>
      <p:bldP spid="26" grpId="1" animBg="1"/>
      <p:bldP spid="27" grpId="0" animBg="1"/>
      <p:bldP spid="28" grpId="0" animBg="1"/>
      <p:bldP spid="32" grpId="0" animBg="1"/>
      <p:bldP spid="3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bol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20313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err="1" smtClean="0">
                <a:sym typeface="Wingdings 2" pitchFamily="18" charset="2"/>
              </a:rPr>
              <a:t>lb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213832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err="1" smtClean="0">
                <a:sym typeface="Wingdings 2" pitchFamily="18" charset="2"/>
              </a:rPr>
              <a:t>bl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07351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bl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008701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b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smtClean="0">
                <a:sym typeface="Wingdings 2" pitchFamily="18" charset="2"/>
              </a:rPr>
              <a:t>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943890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l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smtClean="0">
                <a:sym typeface="Wingdings 2" pitchFamily="18" charset="2"/>
              </a:rPr>
              <a:t>b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8126455" y="827846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7542247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91769" y="3421063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b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smtClean="0">
                <a:sym typeface="Wingdings 2" pitchFamily="18" charset="2"/>
              </a:rPr>
              <a:t>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972188" y="5245919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C_bol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25498" y="243638"/>
            <a:ext cx="2526300" cy="2400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500"/>
                            </p:stCondLst>
                            <p:childTnLst>
                              <p:par>
                                <p:cTn id="16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6" grpId="0" animBg="1"/>
      <p:bldP spid="26" grpId="1" animBg="1"/>
      <p:bldP spid="27" grpId="0" animBg="1"/>
      <p:bldP spid="28" grpId="0" animBg="1"/>
      <p:bldP spid="32" grpId="0" animBg="1"/>
      <p:bldP spid="3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bras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20313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err="1" smtClean="0">
                <a:sym typeface="Wingdings 2" pitchFamily="18" charset="2"/>
              </a:rPr>
              <a:t>rb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213832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err="1" smtClean="0">
                <a:sym typeface="Wingdings 2" pitchFamily="18" charset="2"/>
              </a:rPr>
              <a:t>br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7351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br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008701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b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smtClean="0">
                <a:sym typeface="Wingdings 2" pitchFamily="18" charset="2"/>
              </a:rPr>
              <a:t>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943890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r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smtClean="0">
                <a:sym typeface="Wingdings 2" pitchFamily="18" charset="2"/>
              </a:rPr>
              <a:t>b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862649" y="827846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264292" y="3421063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91769" y="3421063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br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smtClean="0">
                <a:solidFill>
                  <a:schemeClr val="bg1">
                    <a:lumMod val="65000"/>
                  </a:schemeClr>
                </a:solidFill>
                <a:sym typeface="Wingdings 2" pitchFamily="18" charset="2"/>
              </a:rPr>
              <a:t>s</a:t>
            </a:r>
            <a:endParaRPr lang="fr-FR" sz="48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4073513" y="5245919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C_bras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17602" y="170612"/>
            <a:ext cx="1984500" cy="2526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500"/>
                            </p:stCondLst>
                            <p:childTnLst>
                              <p:par>
                                <p:cTn id="16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6" grpId="0" animBg="1"/>
      <p:bldP spid="26" grpId="1" animBg="1"/>
      <p:bldP spid="27" grpId="0" animBg="1"/>
      <p:bldP spid="28" grpId="0" animBg="1"/>
      <p:bldP spid="32" grpId="0" animBg="1"/>
      <p:bldP spid="3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car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20313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smtClean="0">
                <a:sym typeface="Wingdings 2" pitchFamily="18" charset="2"/>
              </a:rPr>
              <a:t>rc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213832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err="1" smtClean="0">
                <a:sym typeface="Wingdings 2" pitchFamily="18" charset="2"/>
              </a:rPr>
              <a:t>cr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07351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cr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008701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c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smtClean="0">
                <a:sym typeface="Wingdings 2" pitchFamily="18" charset="2"/>
              </a:rPr>
              <a:t>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943890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r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smtClean="0">
                <a:sym typeface="Wingdings 2" pitchFamily="18" charset="2"/>
              </a:rPr>
              <a:t>c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862649" y="827846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7542248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91769" y="3421063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c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smtClean="0">
                <a:sym typeface="Wingdings 2" pitchFamily="18" charset="2"/>
              </a:rPr>
              <a:t>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008701" y="5245919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C_car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25498" y="973898"/>
            <a:ext cx="2527285" cy="9409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500"/>
                            </p:stCondLst>
                            <p:childTnLst>
                              <p:par>
                                <p:cTn id="16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6" grpId="0" animBg="1"/>
      <p:bldP spid="26" grpId="1" animBg="1"/>
      <p:bldP spid="27" grpId="0" animBg="1"/>
      <p:bldP spid="28" grpId="0" animBg="1"/>
      <p:bldP spid="32" grpId="0" animBg="1"/>
      <p:bldP spid="3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arc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313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smtClean="0">
                <a:sym typeface="Wingdings 2" pitchFamily="18" charset="2"/>
              </a:rPr>
              <a:t>rc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213832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err="1" smtClean="0">
                <a:sym typeface="Wingdings 2" pitchFamily="18" charset="2"/>
              </a:rPr>
              <a:t>cr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07351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cr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008701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c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smtClean="0">
                <a:sym typeface="Wingdings 2" pitchFamily="18" charset="2"/>
              </a:rPr>
              <a:t>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943890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r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smtClean="0">
                <a:sym typeface="Wingdings 2" pitchFamily="18" charset="2"/>
              </a:rPr>
              <a:t>c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862649" y="791333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4986338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91769" y="3421063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smtClean="0">
                <a:sym typeface="Wingdings 2" pitchFamily="18" charset="2"/>
              </a:rPr>
              <a:t>rc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166621" y="5209406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C_arc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25498" y="1046924"/>
            <a:ext cx="2526300" cy="66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500"/>
                            </p:stCondLst>
                            <p:childTnLst>
                              <p:par>
                                <p:cTn id="16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6" grpId="0" animBg="1"/>
      <p:bldP spid="26" grpId="1" animBg="1"/>
      <p:bldP spid="27" grpId="0" animBg="1"/>
      <p:bldP spid="28" grpId="0" animBg="1"/>
      <p:bldP spid="32" grpId="0" animBg="1"/>
      <p:bldP spid="3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col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20313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err="1" smtClean="0">
                <a:sym typeface="Wingdings 2" pitchFamily="18" charset="2"/>
              </a:rPr>
              <a:t>lc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213832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err="1" smtClean="0">
                <a:sym typeface="Wingdings 2" pitchFamily="18" charset="2"/>
              </a:rPr>
              <a:t>cl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07351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cl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008701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c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smtClean="0">
                <a:sym typeface="Wingdings 2" pitchFamily="18" charset="2"/>
              </a:rPr>
              <a:t>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943890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l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err="1" smtClean="0">
                <a:sym typeface="Wingdings 2" pitchFamily="18" charset="2"/>
              </a:rPr>
              <a:t>c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8126455" y="827846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7542247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91769" y="3421063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c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smtClean="0">
                <a:sym typeface="Wingdings 2" pitchFamily="18" charset="2"/>
              </a:rPr>
              <a:t>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008701" y="5209406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4" name="Image 33" descr="C_col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25498" y="558224"/>
            <a:ext cx="2527285" cy="16936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500"/>
                            </p:stCondLst>
                            <p:childTnLst>
                              <p:par>
                                <p:cTn id="16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6" grpId="0" animBg="1"/>
      <p:bldP spid="26" grpId="1" animBg="1"/>
      <p:bldP spid="27" grpId="0" animBg="1"/>
      <p:bldP spid="28" grpId="0" animBg="1"/>
      <p:bldP spid="32" grpId="0" animBg="1"/>
      <p:bldP spid="3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fort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20313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err="1" smtClean="0">
                <a:sym typeface="Wingdings 2" pitchFamily="18" charset="2"/>
              </a:rPr>
              <a:t>rf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213832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err="1" smtClean="0">
                <a:sym typeface="Wingdings 2" pitchFamily="18" charset="2"/>
              </a:rPr>
              <a:t>fr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07351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fr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008701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f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smtClean="0">
                <a:sym typeface="Wingdings 2" pitchFamily="18" charset="2"/>
              </a:rPr>
              <a:t>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943890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r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err="1" smtClean="0">
                <a:sym typeface="Wingdings 2" pitchFamily="18" charset="2"/>
              </a:rPr>
              <a:t>f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8126455" y="827846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7542247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91769" y="3421063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f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smtClean="0">
                <a:sym typeface="Wingdings 2" pitchFamily="18" charset="2"/>
              </a:rPr>
              <a:t>r</a:t>
            </a:r>
            <a:r>
              <a:rPr lang="fr-FR" sz="4800" b="1" dirty="0" smtClean="0">
                <a:solidFill>
                  <a:schemeClr val="bg1">
                    <a:lumMod val="65000"/>
                  </a:schemeClr>
                </a:solidFill>
                <a:sym typeface="Wingdings 2" pitchFamily="18" charset="2"/>
              </a:rPr>
              <a:t>t</a:t>
            </a:r>
            <a:endParaRPr lang="fr-FR" sz="48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008701" y="5209406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4" name="Image 33" descr="C_fort_h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54123" y="170612"/>
            <a:ext cx="2527285" cy="25242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500"/>
                            </p:stCondLst>
                            <p:childTnLst>
                              <p:par>
                                <p:cTn id="16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6" grpId="0" animBg="1"/>
      <p:bldP spid="26" grpId="1" animBg="1"/>
      <p:bldP spid="27" grpId="0" animBg="1"/>
      <p:bldP spid="28" grpId="0" animBg="1"/>
      <p:bldP spid="32" grpId="0" animBg="1"/>
      <p:bldP spid="30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drap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20313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err="1" smtClean="0">
                <a:sym typeface="Wingdings 2" pitchFamily="18" charset="2"/>
              </a:rPr>
              <a:t>rd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213832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err="1" smtClean="0">
                <a:sym typeface="Wingdings 2" pitchFamily="18" charset="2"/>
              </a:rPr>
              <a:t>dr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7351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dr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008701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d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smtClean="0">
                <a:sym typeface="Wingdings 2" pitchFamily="18" charset="2"/>
              </a:rPr>
              <a:t>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943890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r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smtClean="0">
                <a:sym typeface="Wingdings 2" pitchFamily="18" charset="2"/>
              </a:rPr>
              <a:t>d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862649" y="827846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264292" y="3421063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91769" y="3421063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dr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smtClean="0">
                <a:solidFill>
                  <a:srgbClr val="969696"/>
                </a:solidFill>
                <a:sym typeface="Wingdings 2" pitchFamily="18" charset="2"/>
              </a:rPr>
              <a:t>p</a:t>
            </a:r>
            <a:endParaRPr lang="fr-FR" sz="4800" b="1" dirty="0">
              <a:solidFill>
                <a:srgbClr val="969696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4073513" y="5245919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4" name="Image 33" descr="C_drap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17610" y="775556"/>
            <a:ext cx="2527285" cy="13302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500"/>
                            </p:stCondLst>
                            <p:childTnLst>
                              <p:par>
                                <p:cTn id="16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6" grpId="0" animBg="1"/>
      <p:bldP spid="26" grpId="1" animBg="1"/>
      <p:bldP spid="27" grpId="0" animBg="1"/>
      <p:bldP spid="28" grpId="0" animBg="1"/>
      <p:bldP spid="32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bar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862649" y="827846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7542247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pic>
        <p:nvPicPr>
          <p:cNvPr id="33" name="Image 32" descr="C_bar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25498" y="462518"/>
            <a:ext cx="2526300" cy="1971900"/>
          </a:xfrm>
          <a:prstGeom prst="rect">
            <a:avLst/>
          </a:prstGeom>
        </p:spPr>
      </p:pic>
      <p:sp>
        <p:nvSpPr>
          <p:cNvPr id="3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726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1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2" animBg="1"/>
      <p:bldP spid="120838" grpId="0"/>
      <p:bldP spid="120838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20" grpId="0" animBg="1"/>
      <p:bldP spid="20" grpId="2" animBg="1"/>
      <p:bldP spid="20" grpId="3" animBg="1"/>
      <p:bldP spid="21" grpId="0" animBg="1"/>
      <p:bldP spid="21" grpId="1" animBg="1"/>
      <p:bldP spid="21" grpId="2" animBg="1"/>
      <p:bldP spid="21" grpId="3" animBg="1"/>
      <p:bldP spid="27" grpId="0" animBg="1"/>
      <p:bldP spid="28" grpId="0" animBg="1"/>
      <p:bldP spid="3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fil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20313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i</a:t>
            </a:r>
            <a:r>
              <a:rPr lang="fr-FR" sz="4800" b="1" dirty="0" err="1" smtClean="0">
                <a:sym typeface="Wingdings 2" pitchFamily="18" charset="2"/>
              </a:rPr>
              <a:t>lf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213832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i</a:t>
            </a:r>
            <a:r>
              <a:rPr lang="fr-FR" sz="4800" b="1" dirty="0" err="1" smtClean="0">
                <a:sym typeface="Wingdings 2" pitchFamily="18" charset="2"/>
              </a:rPr>
              <a:t>fl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07351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fl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008701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f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i</a:t>
            </a:r>
            <a:r>
              <a:rPr lang="fr-FR" sz="4800" b="1" dirty="0" smtClean="0">
                <a:sym typeface="Wingdings 2" pitchFamily="18" charset="2"/>
              </a:rPr>
              <a:t>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943890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l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i</a:t>
            </a:r>
            <a:r>
              <a:rPr lang="fr-FR" sz="4800" b="1" dirty="0" err="1" smtClean="0">
                <a:sym typeface="Wingdings 2" pitchFamily="18" charset="2"/>
              </a:rPr>
              <a:t>f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994552" y="827846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7542247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91769" y="3421063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f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i</a:t>
            </a:r>
            <a:r>
              <a:rPr lang="fr-FR" sz="4800" b="1" dirty="0" smtClean="0">
                <a:sym typeface="Wingdings 2" pitchFamily="18" charset="2"/>
              </a:rPr>
              <a:t>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008701" y="5245919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C_fil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81089" y="170612"/>
            <a:ext cx="2148300" cy="2526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500"/>
                            </p:stCondLst>
                            <p:childTnLst>
                              <p:par>
                                <p:cTn id="16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6" grpId="0" animBg="1"/>
      <p:bldP spid="26" grpId="1" animBg="1"/>
      <p:bldP spid="27" grpId="0" animBg="1"/>
      <p:bldP spid="28" grpId="0" animBg="1"/>
      <p:bldP spid="32" grpId="0" animBg="1"/>
      <p:bldP spid="3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cor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20313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err="1" smtClean="0">
                <a:sym typeface="Wingdings 2" pitchFamily="18" charset="2"/>
              </a:rPr>
              <a:t>rc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213832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err="1" smtClean="0">
                <a:sym typeface="Wingdings 2" pitchFamily="18" charset="2"/>
              </a:rPr>
              <a:t>cr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07351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cr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008701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c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smtClean="0">
                <a:sym typeface="Wingdings 2" pitchFamily="18" charset="2"/>
              </a:rPr>
              <a:t>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943890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r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smtClean="0">
                <a:sym typeface="Wingdings 2" pitchFamily="18" charset="2"/>
              </a:rPr>
              <a:t>c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8126455" y="827846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7542247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91769" y="3421063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c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smtClean="0">
                <a:sym typeface="Wingdings 2" pitchFamily="18" charset="2"/>
              </a:rPr>
              <a:t>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008701" y="5209406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C_cor1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44576" y="170612"/>
            <a:ext cx="2022300" cy="2526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500"/>
                            </p:stCondLst>
                            <p:childTnLst>
                              <p:par>
                                <p:cTn id="16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6" grpId="0" animBg="1"/>
      <p:bldP spid="26" grpId="1" animBg="1"/>
      <p:bldP spid="27" grpId="0" animBg="1"/>
      <p:bldP spid="28" grpId="0" animBg="1"/>
      <p:bldP spid="32" grpId="0" animBg="1"/>
      <p:bldP spid="30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croc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20313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err="1" smtClean="0">
                <a:sym typeface="Wingdings 2" pitchFamily="18" charset="2"/>
              </a:rPr>
              <a:t>rc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213832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err="1" smtClean="0">
                <a:sym typeface="Wingdings 2" pitchFamily="18" charset="2"/>
              </a:rPr>
              <a:t>cr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7351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cr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008701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c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smtClean="0">
                <a:sym typeface="Wingdings 2" pitchFamily="18" charset="2"/>
              </a:rPr>
              <a:t>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943890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r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smtClean="0">
                <a:sym typeface="Wingdings 2" pitchFamily="18" charset="2"/>
              </a:rPr>
              <a:t>c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8126455" y="827846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264292" y="3421063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91769" y="3421063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cr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smtClean="0">
                <a:solidFill>
                  <a:srgbClr val="969696"/>
                </a:solidFill>
                <a:sym typeface="Wingdings 2" pitchFamily="18" charset="2"/>
              </a:rPr>
              <a:t>c</a:t>
            </a:r>
            <a:endParaRPr lang="fr-FR" sz="4800" b="1" dirty="0">
              <a:solidFill>
                <a:srgbClr val="969696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4073513" y="5245919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C_croc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17610" y="433385"/>
            <a:ext cx="2527285" cy="20375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500"/>
                            </p:stCondLst>
                            <p:childTnLst>
                              <p:par>
                                <p:cTn id="16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6" grpId="0" animBg="1"/>
      <p:bldP spid="26" grpId="1" animBg="1"/>
      <p:bldP spid="27" grpId="0" animBg="1"/>
      <p:bldP spid="28" grpId="0" animBg="1"/>
      <p:bldP spid="32" grpId="0" animBg="1"/>
      <p:bldP spid="30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gare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20313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err="1" smtClean="0">
                <a:sym typeface="Wingdings 2" pitchFamily="18" charset="2"/>
              </a:rPr>
              <a:t>rg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213832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err="1" smtClean="0">
                <a:sym typeface="Wingdings 2" pitchFamily="18" charset="2"/>
              </a:rPr>
              <a:t>gr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07351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gr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008701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g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err="1" smtClean="0">
                <a:sym typeface="Wingdings 2" pitchFamily="18" charset="2"/>
              </a:rPr>
              <a:t>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943890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r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err="1" smtClean="0">
                <a:sym typeface="Wingdings 2" pitchFamily="18" charset="2"/>
              </a:rPr>
              <a:t>g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862649" y="827846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7542248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91769" y="3421063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g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smtClean="0">
                <a:sym typeface="Wingdings 2" pitchFamily="18" charset="2"/>
              </a:rPr>
              <a:t>r</a:t>
            </a:r>
            <a:r>
              <a:rPr lang="fr-FR" sz="4800" b="1" dirty="0" smtClean="0">
                <a:solidFill>
                  <a:srgbClr val="969696"/>
                </a:solidFill>
                <a:sym typeface="Wingdings 2" pitchFamily="18" charset="2"/>
              </a:rPr>
              <a:t>e</a:t>
            </a:r>
            <a:endParaRPr lang="fr-FR" sz="4800" b="1" dirty="0">
              <a:solidFill>
                <a:srgbClr val="969696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008701" y="5209406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4" name="Image 33" descr="C_gare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25498" y="287270"/>
            <a:ext cx="2526300" cy="229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500"/>
                            </p:stCondLst>
                            <p:childTnLst>
                              <p:par>
                                <p:cTn id="16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6" grpId="0" animBg="1"/>
      <p:bldP spid="26" grpId="1" animBg="1"/>
      <p:bldP spid="27" grpId="0" animBg="1"/>
      <p:bldP spid="28" grpId="0" animBg="1"/>
      <p:bldP spid="32" grpId="0" animBg="1"/>
      <p:bldP spid="30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gris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20313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i</a:t>
            </a:r>
            <a:r>
              <a:rPr lang="fr-FR" sz="4800" b="1" dirty="0" err="1" smtClean="0">
                <a:sym typeface="Wingdings 2" pitchFamily="18" charset="2"/>
              </a:rPr>
              <a:t>rg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213832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i</a:t>
            </a:r>
            <a:r>
              <a:rPr lang="fr-FR" sz="4800" b="1" dirty="0" err="1" smtClean="0">
                <a:sym typeface="Wingdings 2" pitchFamily="18" charset="2"/>
              </a:rPr>
              <a:t>gr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7351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gr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008701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g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i</a:t>
            </a:r>
            <a:r>
              <a:rPr lang="fr-FR" sz="4800" b="1" dirty="0" err="1" smtClean="0">
                <a:sym typeface="Wingdings 2" pitchFamily="18" charset="2"/>
              </a:rPr>
              <a:t>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943890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r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i</a:t>
            </a:r>
            <a:r>
              <a:rPr lang="fr-FR" sz="4800" b="1" dirty="0" err="1" smtClean="0">
                <a:sym typeface="Wingdings 2" pitchFamily="18" charset="2"/>
              </a:rPr>
              <a:t>g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994552" y="827846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264292" y="3421063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91769" y="3421063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gr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i</a:t>
            </a:r>
            <a:r>
              <a:rPr lang="fr-FR" sz="4800" b="1" dirty="0" smtClean="0">
                <a:solidFill>
                  <a:srgbClr val="969696"/>
                </a:solidFill>
                <a:sym typeface="Wingdings 2" pitchFamily="18" charset="2"/>
              </a:rPr>
              <a:t>s</a:t>
            </a:r>
            <a:endParaRPr lang="fr-FR" sz="4800" b="1" dirty="0">
              <a:solidFill>
                <a:srgbClr val="969696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4073513" y="5245919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C_gris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25498" y="207125"/>
            <a:ext cx="2526300" cy="2526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500"/>
                            </p:stCondLst>
                            <p:childTnLst>
                              <p:par>
                                <p:cTn id="16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6" grpId="0" animBg="1"/>
      <p:bldP spid="26" grpId="1" animBg="1"/>
      <p:bldP spid="27" grpId="0" animBg="1"/>
      <p:bldP spid="28" grpId="0" animBg="1"/>
      <p:bldP spid="32" grpId="0" animBg="1"/>
      <p:bldP spid="30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20313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err="1" smtClean="0">
                <a:sym typeface="Wingdings 2" pitchFamily="18" charset="2"/>
              </a:rPr>
              <a:t>rp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213832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err="1" smtClean="0">
                <a:sym typeface="Wingdings 2" pitchFamily="18" charset="2"/>
              </a:rPr>
              <a:t>pr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07351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pr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008701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p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smtClean="0">
                <a:sym typeface="Wingdings 2" pitchFamily="18" charset="2"/>
              </a:rPr>
              <a:t>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943890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r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smtClean="0">
                <a:sym typeface="Wingdings 2" pitchFamily="18" charset="2"/>
              </a:rPr>
              <a:t>p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826136" y="827846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7542247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91769" y="3421063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p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smtClean="0">
                <a:sym typeface="Wingdings 2" pitchFamily="18" charset="2"/>
              </a:rPr>
              <a:t>r</a:t>
            </a:r>
            <a:r>
              <a:rPr lang="fr-FR" sz="4800" b="1" dirty="0" smtClean="0">
                <a:solidFill>
                  <a:srgbClr val="969696"/>
                </a:solidFill>
                <a:sym typeface="Wingdings 2" pitchFamily="18" charset="2"/>
              </a:rPr>
              <a:t>t</a:t>
            </a:r>
            <a:endParaRPr lang="fr-FR" sz="4800" b="1" dirty="0">
              <a:solidFill>
                <a:srgbClr val="969696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972188" y="5245919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C_part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62011" y="170612"/>
            <a:ext cx="2526300" cy="2526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500"/>
                            </p:stCondLst>
                            <p:childTnLst>
                              <p:par>
                                <p:cTn id="16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6" grpId="0" animBg="1"/>
      <p:bldP spid="26" grpId="1" animBg="1"/>
      <p:bldP spid="27" grpId="0" animBg="1"/>
      <p:bldP spid="28" grpId="0" animBg="1"/>
      <p:bldP spid="32" grpId="0" animBg="1"/>
      <p:bldP spid="30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gros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20313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err="1" smtClean="0">
                <a:sym typeface="Wingdings 2" pitchFamily="18" charset="2"/>
              </a:rPr>
              <a:t>rg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213832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err="1" smtClean="0">
                <a:sym typeface="Wingdings 2" pitchFamily="18" charset="2"/>
              </a:rPr>
              <a:t>gr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7351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gr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008701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g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err="1" smtClean="0">
                <a:sym typeface="Wingdings 2" pitchFamily="18" charset="2"/>
              </a:rPr>
              <a:t>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943890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r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err="1" smtClean="0">
                <a:sym typeface="Wingdings 2" pitchFamily="18" charset="2"/>
              </a:rPr>
              <a:t>g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8126455" y="827846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264292" y="3421063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91769" y="3421063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gr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smtClean="0">
                <a:solidFill>
                  <a:srgbClr val="969696"/>
                </a:solidFill>
                <a:sym typeface="Wingdings 2" pitchFamily="18" charset="2"/>
              </a:rPr>
              <a:t>s</a:t>
            </a:r>
            <a:endParaRPr lang="fr-FR" sz="4800" b="1" dirty="0">
              <a:solidFill>
                <a:srgbClr val="969696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4000486" y="5245919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1" name="Image 30" descr="C_gros_h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62011" y="170612"/>
            <a:ext cx="2526300" cy="2526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500"/>
                            </p:stCondLst>
                            <p:childTnLst>
                              <p:par>
                                <p:cTn id="16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6" grpId="0" animBg="1"/>
      <p:bldP spid="26" grpId="1" animBg="1"/>
      <p:bldP spid="27" grpId="0" animBg="1"/>
      <p:bldP spid="28" grpId="0" animBg="1"/>
      <p:bldP spid="32" grpId="0" animBg="1"/>
      <p:bldP spid="30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phare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20313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err="1" smtClean="0">
                <a:sym typeface="Wingdings 2" pitchFamily="18" charset="2"/>
              </a:rPr>
              <a:t>rf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213832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err="1" smtClean="0">
                <a:sym typeface="Wingdings 2" pitchFamily="18" charset="2"/>
              </a:rPr>
              <a:t>fr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07351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fr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008701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f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smtClean="0">
                <a:sym typeface="Wingdings 2" pitchFamily="18" charset="2"/>
              </a:rPr>
              <a:t>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943890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r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smtClean="0">
                <a:sym typeface="Wingdings 2" pitchFamily="18" charset="2"/>
              </a:rPr>
              <a:t>f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826136" y="827846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7542247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91769" y="3421063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ph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smtClean="0">
                <a:sym typeface="Wingdings 2" pitchFamily="18" charset="2"/>
              </a:rPr>
              <a:t>r</a:t>
            </a:r>
            <a:r>
              <a:rPr lang="fr-FR" sz="4800" b="1" dirty="0" smtClean="0">
                <a:solidFill>
                  <a:srgbClr val="969696"/>
                </a:solidFill>
                <a:sym typeface="Wingdings 2" pitchFamily="18" charset="2"/>
              </a:rPr>
              <a:t>e</a:t>
            </a:r>
            <a:endParaRPr lang="fr-FR" sz="4800" b="1" dirty="0">
              <a:solidFill>
                <a:srgbClr val="969696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008701" y="5245919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4" name="Image 33" descr="C_phare1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25498" y="572255"/>
            <a:ext cx="2526300" cy="178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500"/>
                            </p:stCondLst>
                            <p:childTnLst>
                              <p:par>
                                <p:cTn id="16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6" grpId="0" animBg="1"/>
      <p:bldP spid="26" grpId="1" animBg="1"/>
      <p:bldP spid="27" grpId="0" animBg="1"/>
      <p:bldP spid="28" grpId="0" animBg="1"/>
      <p:bldP spid="32" grpId="0" animBg="1"/>
      <p:bldP spid="30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pile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20313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i</a:t>
            </a:r>
            <a:r>
              <a:rPr lang="fr-FR" sz="4800" b="1" dirty="0" err="1" smtClean="0">
                <a:sym typeface="Wingdings 2" pitchFamily="18" charset="2"/>
              </a:rPr>
              <a:t>lp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213832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i</a:t>
            </a:r>
            <a:r>
              <a:rPr lang="fr-FR" sz="4800" b="1" dirty="0" err="1" smtClean="0">
                <a:sym typeface="Wingdings 2" pitchFamily="18" charset="2"/>
              </a:rPr>
              <a:t>pl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07351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pl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008701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p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i</a:t>
            </a:r>
            <a:r>
              <a:rPr lang="fr-FR" sz="4800" b="1" dirty="0" err="1" smtClean="0">
                <a:sym typeface="Wingdings 2" pitchFamily="18" charset="2"/>
              </a:rPr>
              <a:t>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943890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l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i</a:t>
            </a:r>
            <a:r>
              <a:rPr lang="fr-FR" sz="4800" b="1" dirty="0" err="1" smtClean="0">
                <a:sym typeface="Wingdings 2" pitchFamily="18" charset="2"/>
              </a:rPr>
              <a:t>p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994552" y="827846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7542247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91769" y="3421063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p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i</a:t>
            </a:r>
            <a:r>
              <a:rPr lang="fr-FR" sz="4800" b="1" dirty="0" smtClean="0">
                <a:sym typeface="Wingdings 2" pitchFamily="18" charset="2"/>
              </a:rPr>
              <a:t>l</a:t>
            </a:r>
            <a:r>
              <a:rPr lang="fr-FR" sz="4800" b="1" dirty="0" smtClean="0">
                <a:solidFill>
                  <a:srgbClr val="969696"/>
                </a:solidFill>
                <a:sym typeface="Wingdings 2" pitchFamily="18" charset="2"/>
              </a:rPr>
              <a:t>e</a:t>
            </a:r>
            <a:endParaRPr lang="fr-FR" sz="4800" b="1" dirty="0">
              <a:solidFill>
                <a:srgbClr val="969696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972188" y="5245919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G:\@@@Eve\@@@ pictos 2008\@@ pictos_c_emf\P_c_emf\C_pile2.emf">
            <a:hlinkClick r:id="" action="ppaction://noaction">
              <a:snd r:embed="rId4" name="click.wav" builtIn="1"/>
            </a:hlinkClick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01810" y="170612"/>
            <a:ext cx="787500" cy="252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500"/>
                            </p:stCondLst>
                            <p:childTnLst>
                              <p:par>
                                <p:cTn id="16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6" grpId="0" animBg="1"/>
      <p:bldP spid="26" grpId="1" animBg="1"/>
      <p:bldP spid="27" grpId="0" animBg="1"/>
      <p:bldP spid="28" grpId="0" animBg="1"/>
      <p:bldP spid="32" grpId="0" animBg="1"/>
      <p:bldP spid="30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ogre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20313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err="1" smtClean="0">
                <a:sym typeface="Wingdings 2" pitchFamily="18" charset="2"/>
              </a:rPr>
              <a:t>rg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3832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err="1" smtClean="0">
                <a:sym typeface="Wingdings 2" pitchFamily="18" charset="2"/>
              </a:rPr>
              <a:t>gr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07351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gr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008701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g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err="1" smtClean="0">
                <a:sym typeface="Wingdings 2" pitchFamily="18" charset="2"/>
              </a:rPr>
              <a:t>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943890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r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err="1" smtClean="0">
                <a:sym typeface="Wingdings 2" pitchFamily="18" charset="2"/>
              </a:rPr>
              <a:t>g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8126455" y="827846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4986338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91769" y="3421063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smtClean="0">
                <a:sym typeface="Wingdings 2" pitchFamily="18" charset="2"/>
              </a:rPr>
              <a:t>gr</a:t>
            </a:r>
            <a:r>
              <a:rPr lang="fr-FR" sz="4800" b="1" dirty="0" smtClean="0">
                <a:solidFill>
                  <a:srgbClr val="969696"/>
                </a:solidFill>
                <a:sym typeface="Wingdings 2" pitchFamily="18" charset="2"/>
              </a:rPr>
              <a:t>e</a:t>
            </a:r>
            <a:endParaRPr lang="fr-FR" sz="4800" b="1" dirty="0">
              <a:solidFill>
                <a:srgbClr val="969696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2101810" y="5209406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C_ogre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28269" y="170612"/>
            <a:ext cx="2343600" cy="2526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500"/>
                            </p:stCondLst>
                            <p:childTnLst>
                              <p:par>
                                <p:cTn id="16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6" grpId="0" animBg="1"/>
      <p:bldP spid="26" grpId="1" animBg="1"/>
      <p:bldP spid="27" grpId="0" animBg="1"/>
      <p:bldP spid="28" grpId="0" animBg="1"/>
      <p:bldP spid="32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bol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8126455" y="827846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7542247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pic>
        <p:nvPicPr>
          <p:cNvPr id="33" name="Image 32" descr="C_bol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25498" y="243638"/>
            <a:ext cx="2526300" cy="2400300"/>
          </a:xfrm>
          <a:prstGeom prst="rect">
            <a:avLst/>
          </a:prstGeom>
        </p:spPr>
      </p:pic>
      <p:sp>
        <p:nvSpPr>
          <p:cNvPr id="3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726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1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5" grpId="0" animBg="1"/>
      <p:bldP spid="15" grpId="1" animBg="1"/>
      <p:bldP spid="15" grpId="2" animBg="1"/>
      <p:bldP spid="17" grpId="0" animBg="1"/>
      <p:bldP spid="17" grpId="2" animBg="1"/>
      <p:bldP spid="18" grpId="0" animBg="1"/>
      <p:bldP spid="18" grpId="1" animBg="1"/>
      <p:bldP spid="18" grpId="2" animBg="1"/>
      <p:bldP spid="18" grpId="3" animBg="1"/>
      <p:bldP spid="20" grpId="0" animBg="1"/>
      <p:bldP spid="20" grpId="2" animBg="1"/>
      <p:bldP spid="20" grpId="3" animBg="1"/>
      <p:bldP spid="21" grpId="0" animBg="1"/>
      <p:bldP spid="21" grpId="1" animBg="1"/>
      <p:bldP spid="21" grpId="2" animBg="1"/>
      <p:bldP spid="21" grpId="3" animBg="1"/>
      <p:bldP spid="27" grpId="0" animBg="1"/>
      <p:bldP spid="28" grpId="0" animBg="1"/>
      <p:bldP spid="31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plat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20313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err="1" smtClean="0">
                <a:sym typeface="Wingdings 2" pitchFamily="18" charset="2"/>
              </a:rPr>
              <a:t>lp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213832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err="1" smtClean="0">
                <a:sym typeface="Wingdings 2" pitchFamily="18" charset="2"/>
              </a:rPr>
              <a:t>pl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7351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pl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008701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p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smtClean="0">
                <a:sym typeface="Wingdings 2" pitchFamily="18" charset="2"/>
              </a:rPr>
              <a:t>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943890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l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smtClean="0">
                <a:sym typeface="Wingdings 2" pitchFamily="18" charset="2"/>
              </a:rPr>
              <a:t>p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862649" y="827846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264292" y="3421063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91769" y="3421063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pl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a</a:t>
            </a:r>
            <a:r>
              <a:rPr lang="fr-FR" sz="4800" b="1" dirty="0" smtClean="0">
                <a:solidFill>
                  <a:srgbClr val="969696"/>
                </a:solidFill>
                <a:sym typeface="Wingdings 2" pitchFamily="18" charset="2"/>
              </a:rPr>
              <a:t>t</a:t>
            </a:r>
            <a:endParaRPr lang="fr-FR" sz="4800" b="1" dirty="0">
              <a:solidFill>
                <a:srgbClr val="969696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4036999" y="5245919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C_plat4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25498" y="827846"/>
            <a:ext cx="2526300" cy="1140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500"/>
                            </p:stCondLst>
                            <p:childTnLst>
                              <p:par>
                                <p:cTn id="16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6" grpId="0" animBg="1"/>
      <p:bldP spid="26" grpId="1" animBg="1"/>
      <p:bldP spid="27" grpId="0" animBg="1"/>
      <p:bldP spid="28" grpId="0" animBg="1"/>
      <p:bldP spid="32" grpId="0" animBg="1"/>
      <p:bldP spid="30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port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20313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err="1" smtClean="0">
                <a:sym typeface="Wingdings 2" pitchFamily="18" charset="2"/>
              </a:rPr>
              <a:t>rp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213832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err="1" smtClean="0">
                <a:sym typeface="Wingdings 2" pitchFamily="18" charset="2"/>
              </a:rPr>
              <a:t>pr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07351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pr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008701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p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err="1" smtClean="0">
                <a:sym typeface="Wingdings 2" pitchFamily="18" charset="2"/>
              </a:rPr>
              <a:t>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943890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r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err="1" smtClean="0">
                <a:sym typeface="Wingdings 2" pitchFamily="18" charset="2"/>
              </a:rPr>
              <a:t>p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8126455" y="827846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7542247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91769" y="3421063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p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smtClean="0">
                <a:sym typeface="Wingdings 2" pitchFamily="18" charset="2"/>
              </a:rPr>
              <a:t>r</a:t>
            </a:r>
            <a:r>
              <a:rPr lang="fr-FR" sz="4800" b="1" dirty="0" smtClean="0">
                <a:solidFill>
                  <a:srgbClr val="969696"/>
                </a:solidFill>
                <a:sym typeface="Wingdings 2" pitchFamily="18" charset="2"/>
              </a:rPr>
              <a:t>t</a:t>
            </a:r>
            <a:endParaRPr lang="fr-FR" sz="4800" b="1" dirty="0">
              <a:solidFill>
                <a:srgbClr val="969696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972188" y="5245919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C_port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55108" y="170612"/>
            <a:ext cx="2526300" cy="2526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500"/>
                            </p:stCondLst>
                            <p:childTnLst>
                              <p:par>
                                <p:cTn id="16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6" grpId="0" animBg="1"/>
      <p:bldP spid="26" grpId="1" animBg="1"/>
      <p:bldP spid="27" grpId="0" animBg="1"/>
      <p:bldP spid="28" grpId="0" animBg="1"/>
      <p:bldP spid="32" grpId="0" animBg="1"/>
      <p:bldP spid="30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orgue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313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err="1" smtClean="0">
                <a:sym typeface="Wingdings 2" pitchFamily="18" charset="2"/>
              </a:rPr>
              <a:t>rg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213832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err="1" smtClean="0">
                <a:sym typeface="Wingdings 2" pitchFamily="18" charset="2"/>
              </a:rPr>
              <a:t>gr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07351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gr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008701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g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err="1" smtClean="0">
                <a:sym typeface="Wingdings 2" pitchFamily="18" charset="2"/>
              </a:rPr>
              <a:t>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943890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r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err="1" smtClean="0">
                <a:sym typeface="Wingdings 2" pitchFamily="18" charset="2"/>
              </a:rPr>
              <a:t>g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8126455" y="827846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4986338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91769" y="3421063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smtClean="0">
                <a:sym typeface="Wingdings 2" pitchFamily="18" charset="2"/>
              </a:rPr>
              <a:t>rg</a:t>
            </a:r>
            <a:r>
              <a:rPr lang="fr-FR" sz="4800" b="1" dirty="0" smtClean="0">
                <a:solidFill>
                  <a:srgbClr val="969696"/>
                </a:solidFill>
                <a:sym typeface="Wingdings 2" pitchFamily="18" charset="2"/>
              </a:rPr>
              <a:t>ue</a:t>
            </a:r>
            <a:endParaRPr lang="fr-FR" sz="4800" b="1" dirty="0">
              <a:solidFill>
                <a:srgbClr val="969696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203134" y="5209406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C_orgue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21969" y="170612"/>
            <a:ext cx="2349900" cy="2526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500"/>
                            </p:stCondLst>
                            <p:childTnLst>
                              <p:par>
                                <p:cTn id="16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6" grpId="0" animBg="1"/>
      <p:bldP spid="26" grpId="1" animBg="1"/>
      <p:bldP spid="27" grpId="0" animBg="1"/>
      <p:bldP spid="28" grpId="0" animBg="1"/>
      <p:bldP spid="32" grpId="0" animBg="1"/>
      <p:bldP spid="30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ville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20313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i</a:t>
            </a:r>
            <a:r>
              <a:rPr lang="fr-FR" sz="4800" b="1" dirty="0" err="1" smtClean="0">
                <a:sym typeface="Wingdings 2" pitchFamily="18" charset="2"/>
              </a:rPr>
              <a:t>lv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213832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i</a:t>
            </a:r>
            <a:r>
              <a:rPr lang="fr-FR" sz="4800" b="1" dirty="0" err="1" smtClean="0">
                <a:sym typeface="Wingdings 2" pitchFamily="18" charset="2"/>
              </a:rPr>
              <a:t>vl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07351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vl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008701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v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i</a:t>
            </a:r>
            <a:r>
              <a:rPr lang="fr-FR" sz="4800" b="1" dirty="0" smtClean="0">
                <a:sym typeface="Wingdings 2" pitchFamily="18" charset="2"/>
              </a:rPr>
              <a:t>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943890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l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i</a:t>
            </a:r>
            <a:r>
              <a:rPr lang="fr-FR" sz="4800" b="1" dirty="0" err="1" smtClean="0">
                <a:sym typeface="Wingdings 2" pitchFamily="18" charset="2"/>
              </a:rPr>
              <a:t>v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994552" y="827846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7542247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91769" y="3421063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v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i</a:t>
            </a:r>
            <a:r>
              <a:rPr lang="fr-FR" sz="4800" b="1" dirty="0" smtClean="0">
                <a:sym typeface="Wingdings 2" pitchFamily="18" charset="2"/>
              </a:rPr>
              <a:t>ll</a:t>
            </a:r>
            <a:r>
              <a:rPr lang="fr-FR" sz="4800" b="1" dirty="0" smtClean="0">
                <a:solidFill>
                  <a:srgbClr val="969696"/>
                </a:solidFill>
                <a:sym typeface="Wingdings 2" pitchFamily="18" charset="2"/>
              </a:rPr>
              <a:t>e</a:t>
            </a:r>
            <a:endParaRPr lang="fr-FR" sz="4800" b="1" dirty="0">
              <a:solidFill>
                <a:srgbClr val="969696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972188" y="5209406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C_ville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62011" y="207125"/>
            <a:ext cx="2526300" cy="2450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500"/>
                            </p:stCondLst>
                            <p:childTnLst>
                              <p:par>
                                <p:cTn id="16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6" grpId="0" animBg="1"/>
      <p:bldP spid="26" grpId="1" animBg="1"/>
      <p:bldP spid="27" grpId="0" animBg="1"/>
      <p:bldP spid="28" grpId="0" animBg="1"/>
      <p:bldP spid="32" grpId="0" animBg="1"/>
      <p:bldP spid="30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prix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20313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i</a:t>
            </a:r>
            <a:r>
              <a:rPr lang="fr-FR" sz="4800" b="1" dirty="0" err="1" smtClean="0">
                <a:sym typeface="Wingdings 2" pitchFamily="18" charset="2"/>
              </a:rPr>
              <a:t>rp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213832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i</a:t>
            </a:r>
            <a:r>
              <a:rPr lang="fr-FR" sz="4800" b="1" dirty="0" err="1" smtClean="0">
                <a:sym typeface="Wingdings 2" pitchFamily="18" charset="2"/>
              </a:rPr>
              <a:t>pr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7351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pr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008701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p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i</a:t>
            </a:r>
            <a:r>
              <a:rPr lang="fr-FR" sz="4800" b="1" dirty="0" err="1" smtClean="0">
                <a:sym typeface="Wingdings 2" pitchFamily="18" charset="2"/>
              </a:rPr>
              <a:t>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943890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r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i</a:t>
            </a:r>
            <a:r>
              <a:rPr lang="fr-FR" sz="4800" b="1" dirty="0" err="1" smtClean="0">
                <a:sym typeface="Wingdings 2" pitchFamily="18" charset="2"/>
              </a:rPr>
              <a:t>p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994552" y="827846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264292" y="3421063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91769" y="3421063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pr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i</a:t>
            </a:r>
            <a:r>
              <a:rPr lang="fr-FR" sz="4800" b="1" dirty="0" smtClean="0">
                <a:solidFill>
                  <a:srgbClr val="969696"/>
                </a:solidFill>
                <a:sym typeface="Wingdings 2" pitchFamily="18" charset="2"/>
              </a:rPr>
              <a:t>x</a:t>
            </a:r>
            <a:endParaRPr lang="fr-FR" sz="4800" b="1" dirty="0">
              <a:solidFill>
                <a:srgbClr val="969696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4073513" y="5245919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4" name="Image 33" descr="C_prix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25498" y="398231"/>
            <a:ext cx="2526300" cy="2072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500"/>
                            </p:stCondLst>
                            <p:childTnLst>
                              <p:par>
                                <p:cTn id="16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6" grpId="0" animBg="1"/>
      <p:bldP spid="26" grpId="1" animBg="1"/>
      <p:bldP spid="27" grpId="0" animBg="1"/>
      <p:bldP spid="28" grpId="0" animBg="1"/>
      <p:bldP spid="32" grpId="0" animBg="1"/>
      <p:bldP spid="30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vol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20313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err="1" smtClean="0">
                <a:sym typeface="Wingdings 2" pitchFamily="18" charset="2"/>
              </a:rPr>
              <a:t>lv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213832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err="1" smtClean="0">
                <a:sym typeface="Wingdings 2" pitchFamily="18" charset="2"/>
              </a:rPr>
              <a:t>vl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07351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vl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008701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v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smtClean="0">
                <a:sym typeface="Wingdings 2" pitchFamily="18" charset="2"/>
              </a:rPr>
              <a:t>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943890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l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err="1" smtClean="0">
                <a:sym typeface="Wingdings 2" pitchFamily="18" charset="2"/>
              </a:rPr>
              <a:t>v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8126455" y="827846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7542247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91769" y="3421063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v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smtClean="0">
                <a:sym typeface="Wingdings 2" pitchFamily="18" charset="2"/>
              </a:rPr>
              <a:t>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972188" y="5209406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C_voler2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62011" y="170612"/>
            <a:ext cx="2527285" cy="25242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500"/>
                            </p:stCondLst>
                            <p:childTnLst>
                              <p:par>
                                <p:cTn id="16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6" grpId="0" animBg="1"/>
      <p:bldP spid="26" grpId="1" animBg="1"/>
      <p:bldP spid="27" grpId="0" animBg="1"/>
      <p:bldP spid="28" grpId="0" animBg="1"/>
      <p:bldP spid="32" grpId="0" animBg="1"/>
      <p:bldP spid="30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orque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313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err="1" smtClean="0">
                <a:sym typeface="Wingdings 2" pitchFamily="18" charset="2"/>
              </a:rPr>
              <a:t>rc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213832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err="1" smtClean="0">
                <a:sym typeface="Wingdings 2" pitchFamily="18" charset="2"/>
              </a:rPr>
              <a:t>cr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07351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cr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008701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c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smtClean="0">
                <a:sym typeface="Wingdings 2" pitchFamily="18" charset="2"/>
              </a:rPr>
              <a:t>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943890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r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smtClean="0">
                <a:sym typeface="Wingdings 2" pitchFamily="18" charset="2"/>
              </a:rPr>
              <a:t>c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8126455" y="827846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4986338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91769" y="3421063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</a:t>
            </a:r>
            <a:r>
              <a:rPr lang="fr-FR" sz="4800" b="1" dirty="0" smtClean="0">
                <a:sym typeface="Wingdings 2" pitchFamily="18" charset="2"/>
              </a:rPr>
              <a:t>rq</a:t>
            </a:r>
            <a:r>
              <a:rPr lang="fr-FR" sz="4800" b="1" dirty="0" smtClean="0">
                <a:solidFill>
                  <a:srgbClr val="969696"/>
                </a:solidFill>
                <a:sym typeface="Wingdings 2" pitchFamily="18" charset="2"/>
              </a:rPr>
              <a:t>ue</a:t>
            </a:r>
            <a:endParaRPr lang="fr-FR" sz="4800" b="1" dirty="0">
              <a:solidFill>
                <a:srgbClr val="969696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203134" y="5209406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1" name="Image 30" descr="C_orque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62011" y="922823"/>
            <a:ext cx="2526300" cy="963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500"/>
                            </p:stCondLst>
                            <p:childTnLst>
                              <p:par>
                                <p:cTn id="16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6" grpId="0" animBg="1"/>
      <p:bldP spid="26" grpId="1" animBg="1"/>
      <p:bldP spid="27" grpId="0" animBg="1"/>
      <p:bldP spid="28" grpId="0" animBg="1"/>
      <p:bldP spid="32" grpId="0" animBg="1"/>
      <p:bldP spid="30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tri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20313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i</a:t>
            </a:r>
            <a:r>
              <a:rPr lang="fr-FR" sz="4800" b="1" dirty="0" err="1" smtClean="0">
                <a:sym typeface="Wingdings 2" pitchFamily="18" charset="2"/>
              </a:rPr>
              <a:t>rt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213832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i</a:t>
            </a:r>
            <a:r>
              <a:rPr lang="fr-FR" sz="4800" b="1" dirty="0" err="1" smtClean="0">
                <a:sym typeface="Wingdings 2" pitchFamily="18" charset="2"/>
              </a:rPr>
              <a:t>tr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7351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tr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008701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t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i</a:t>
            </a:r>
            <a:r>
              <a:rPr lang="fr-FR" sz="4800" b="1" dirty="0" smtClean="0">
                <a:sym typeface="Wingdings 2" pitchFamily="18" charset="2"/>
              </a:rPr>
              <a:t>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943890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r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i</a:t>
            </a:r>
            <a:r>
              <a:rPr lang="fr-FR" sz="4800" b="1" dirty="0" smtClean="0">
                <a:sym typeface="Wingdings 2" pitchFamily="18" charset="2"/>
              </a:rPr>
              <a:t>t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994552" y="827846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264292" y="3421063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91769" y="3421063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tr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i</a:t>
            </a:r>
            <a:endParaRPr lang="fr-FR" sz="4800" b="1" dirty="0">
              <a:solidFill>
                <a:srgbClr val="969696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4036999" y="5209406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C_tri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62011" y="170612"/>
            <a:ext cx="2527285" cy="25242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500"/>
                            </p:stCondLst>
                            <p:childTnLst>
                              <p:par>
                                <p:cTn id="16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6" grpId="0" animBg="1"/>
      <p:bldP spid="26" grpId="1" animBg="1"/>
      <p:bldP spid="27" grpId="0" animBg="1"/>
      <p:bldP spid="28" grpId="0" animBg="1"/>
      <p:bldP spid="32" grpId="0" animBg="1"/>
      <p:bldP spid="30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aigle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97586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497519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984224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519882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é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2247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è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1188985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ai</a:t>
            </a:r>
            <a:r>
              <a:rPr lang="fr-FR" sz="4800" b="1" dirty="0" err="1" smtClean="0">
                <a:sym typeface="Wingdings 2" pitchFamily="18" charset="2"/>
              </a:rPr>
              <a:t>lg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2417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ai</a:t>
            </a:r>
            <a:r>
              <a:rPr lang="fr-FR" sz="4800" b="1" dirty="0" err="1" smtClean="0">
                <a:sym typeface="Wingdings 2" pitchFamily="18" charset="2"/>
              </a:rPr>
              <a:t>gl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05936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gl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g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ai</a:t>
            </a:r>
            <a:r>
              <a:rPr lang="fr-FR" sz="4800" b="1" dirty="0" smtClean="0">
                <a:sym typeface="Wingdings 2" pitchFamily="18" charset="2"/>
              </a:rPr>
              <a:t>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7542247" y="608768"/>
            <a:ext cx="876312" cy="620721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4986338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00486" y="3421063"/>
            <a:ext cx="1971701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ai</a:t>
            </a:r>
            <a:r>
              <a:rPr lang="fr-FR" sz="4800" b="1" dirty="0" smtClean="0">
                <a:sym typeface="Wingdings 2" pitchFamily="18" charset="2"/>
              </a:rPr>
              <a:t>gl</a:t>
            </a:r>
            <a:r>
              <a:rPr lang="fr-FR" sz="4800" b="1" dirty="0" smtClean="0">
                <a:solidFill>
                  <a:srgbClr val="969696"/>
                </a:solidFill>
                <a:sym typeface="Wingdings 2" pitchFamily="18" charset="2"/>
              </a:rPr>
              <a:t>e</a:t>
            </a:r>
            <a:endParaRPr lang="fr-FR" sz="4800" b="1" dirty="0">
              <a:solidFill>
                <a:srgbClr val="969696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3124174" y="5209406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564611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eu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008701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</a:rPr>
              <a:t>oi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031065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an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053430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9075796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pic>
        <p:nvPicPr>
          <p:cNvPr id="39" name="Image 38" descr="C_aigle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69283" y="170612"/>
            <a:ext cx="2512125" cy="2527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5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1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3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2" animBg="1"/>
      <p:bldP spid="18" grpId="0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7" grpId="0" animBg="1"/>
      <p:bldP spid="28" grpId="0" animBg="1"/>
      <p:bldP spid="32" grpId="0" animBg="1"/>
      <p:bldP spid="30" grpId="0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beurre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97586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497519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984224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519882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é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7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è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1188985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eu</a:t>
            </a:r>
            <a:r>
              <a:rPr lang="fr-FR" sz="4800" b="1" dirty="0" err="1" smtClean="0">
                <a:sym typeface="Wingdings 2" pitchFamily="18" charset="2"/>
              </a:rPr>
              <a:t>rb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312417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eu</a:t>
            </a:r>
            <a:r>
              <a:rPr lang="fr-FR" sz="4800" b="1" dirty="0" err="1" smtClean="0">
                <a:sym typeface="Wingdings 2" pitchFamily="18" charset="2"/>
              </a:rPr>
              <a:t>br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05936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br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eu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99455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b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eu</a:t>
            </a:r>
            <a:r>
              <a:rPr lang="fr-FR" sz="4800" b="1" dirty="0" smtClean="0">
                <a:sym typeface="Wingdings 2" pitchFamily="18" charset="2"/>
              </a:rPr>
              <a:t>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7542247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00486" y="3421063"/>
            <a:ext cx="1971701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b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eu</a:t>
            </a:r>
            <a:r>
              <a:rPr lang="fr-FR" sz="4800" b="1" dirty="0" smtClean="0">
                <a:sym typeface="Wingdings 2" pitchFamily="18" charset="2"/>
              </a:rPr>
              <a:t>rr</a:t>
            </a:r>
            <a:r>
              <a:rPr lang="fr-FR" sz="4800" b="1" dirty="0" smtClean="0">
                <a:solidFill>
                  <a:srgbClr val="969696"/>
                </a:solidFill>
                <a:sym typeface="Wingdings 2" pitchFamily="18" charset="2"/>
              </a:rPr>
              <a:t>e</a:t>
            </a:r>
            <a:endParaRPr lang="fr-FR" sz="4800" b="1" dirty="0">
              <a:solidFill>
                <a:srgbClr val="969696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994552" y="5245919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564611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eu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008701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</a:rPr>
              <a:t>oi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031065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an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053430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9075796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pic>
        <p:nvPicPr>
          <p:cNvPr id="39" name="Image 38" descr="C_beurre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55108" y="608768"/>
            <a:ext cx="2526300" cy="1694700"/>
          </a:xfrm>
          <a:prstGeom prst="rect">
            <a:avLst/>
          </a:prstGeom>
        </p:spPr>
      </p:pic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8564611" y="608768"/>
            <a:ext cx="876312" cy="620721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5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1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3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2" animBg="1"/>
      <p:bldP spid="20" grpId="3" animBg="1"/>
      <p:bldP spid="21" grpId="0" animBg="1"/>
      <p:bldP spid="21" grpId="1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8" grpId="0" animBg="1"/>
      <p:bldP spid="32" grpId="0" animBg="1"/>
      <p:bldP spid="30" grpId="0" animBg="1"/>
      <p:bldP spid="33" grpId="0" animBg="1"/>
      <p:bldP spid="33" grpId="2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bras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862649" y="827846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264292" y="3421063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pic>
        <p:nvPicPr>
          <p:cNvPr id="33" name="Image 32" descr="C_bras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17602" y="170612"/>
            <a:ext cx="1984500" cy="2526300"/>
          </a:xfrm>
          <a:prstGeom prst="rect">
            <a:avLst/>
          </a:prstGeom>
        </p:spPr>
      </p:pic>
      <p:sp>
        <p:nvSpPr>
          <p:cNvPr id="3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726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 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1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2" animBg="1"/>
      <p:bldP spid="120838" grpId="0"/>
      <p:bldP spid="120838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2" animBg="1"/>
      <p:bldP spid="21" grpId="3" animBg="1"/>
      <p:bldP spid="27" grpId="0" animBg="1"/>
      <p:bldP spid="28" grpId="0" animBg="1"/>
      <p:bldP spid="31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blanc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97586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497519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984224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519882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é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7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è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1188985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an</a:t>
            </a:r>
            <a:r>
              <a:rPr lang="fr-FR" sz="4800" b="1" dirty="0" err="1" smtClean="0">
                <a:sym typeface="Wingdings 2" pitchFamily="18" charset="2"/>
              </a:rPr>
              <a:t>lb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312417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an</a:t>
            </a:r>
            <a:r>
              <a:rPr lang="fr-FR" sz="4800" b="1" dirty="0" err="1" smtClean="0">
                <a:sym typeface="Wingdings 2" pitchFamily="18" charset="2"/>
              </a:rPr>
              <a:t>bl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5936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bl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b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an</a:t>
            </a:r>
            <a:r>
              <a:rPr lang="fr-FR" sz="4800" b="1" dirty="0" err="1" smtClean="0">
                <a:sym typeface="Wingdings 2" pitchFamily="18" charset="2"/>
              </a:rPr>
              <a:t>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264293" y="3421063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00486" y="3421063"/>
            <a:ext cx="1971701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bl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an</a:t>
            </a:r>
            <a:r>
              <a:rPr lang="fr-FR" sz="4800" b="1" dirty="0" smtClean="0">
                <a:solidFill>
                  <a:srgbClr val="969696"/>
                </a:solidFill>
                <a:sym typeface="Wingdings 2" pitchFamily="18" charset="2"/>
              </a:rPr>
              <a:t>c</a:t>
            </a:r>
            <a:endParaRPr lang="fr-FR" sz="4800" b="1" dirty="0">
              <a:solidFill>
                <a:srgbClr val="969696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059364" y="5245919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564611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eu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008701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</a:rPr>
              <a:t>oi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6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031065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an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053430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9075796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7031065" y="1302515"/>
            <a:ext cx="876312" cy="620721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 descr="C_blanc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18595" y="170612"/>
            <a:ext cx="2526300" cy="2526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5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1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3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8" grpId="0" animBg="1"/>
      <p:bldP spid="32" grpId="0" animBg="1"/>
      <p:bldP spid="30" grpId="0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36" grpId="0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27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blé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97586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497519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984224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519882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é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7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è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1188985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é</a:t>
            </a:r>
            <a:r>
              <a:rPr lang="fr-FR" sz="4800" b="1" dirty="0" err="1" smtClean="0">
                <a:sym typeface="Wingdings 2" pitchFamily="18" charset="2"/>
              </a:rPr>
              <a:t>lb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312417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é</a:t>
            </a:r>
            <a:r>
              <a:rPr lang="fr-FR" sz="4800" b="1" dirty="0" err="1" smtClean="0">
                <a:sym typeface="Wingdings 2" pitchFamily="18" charset="2"/>
              </a:rPr>
              <a:t>bl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5936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bl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é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b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é</a:t>
            </a:r>
            <a:r>
              <a:rPr lang="fr-FR" sz="4800" b="1" dirty="0" err="1" smtClean="0">
                <a:sym typeface="Wingdings 2" pitchFamily="18" charset="2"/>
              </a:rPr>
              <a:t>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264292" y="3421063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00486" y="3421063"/>
            <a:ext cx="1971701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bl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é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059364" y="5245919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564611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eu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008701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</a:rPr>
              <a:t>oi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031065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an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053430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9075796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519883" y="608768"/>
            <a:ext cx="876312" cy="620721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 descr="C_ble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25498" y="426203"/>
            <a:ext cx="2526300" cy="198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5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1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3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8" grpId="0" animBg="1"/>
      <p:bldP spid="32" grpId="0" animBg="1"/>
      <p:bldP spid="30" grpId="0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27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boule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97586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497519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984224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519882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é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7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è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1188985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ou</a:t>
            </a:r>
            <a:r>
              <a:rPr lang="fr-FR" sz="4800" b="1" dirty="0" err="1" smtClean="0">
                <a:sym typeface="Wingdings 2" pitchFamily="18" charset="2"/>
              </a:rPr>
              <a:t>lb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312417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ou</a:t>
            </a:r>
            <a:r>
              <a:rPr lang="fr-FR" sz="4800" b="1" dirty="0" err="1" smtClean="0">
                <a:sym typeface="Wingdings 2" pitchFamily="18" charset="2"/>
              </a:rPr>
              <a:t>bl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05936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bl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99455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b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ou</a:t>
            </a:r>
            <a:r>
              <a:rPr lang="fr-FR" sz="4800" b="1" dirty="0" err="1" smtClean="0">
                <a:sym typeface="Wingdings 2" pitchFamily="18" charset="2"/>
              </a:rPr>
              <a:t>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7505734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00486" y="3421063"/>
            <a:ext cx="1971701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b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ou</a:t>
            </a:r>
            <a:r>
              <a:rPr lang="fr-FR" sz="4800" b="1" dirty="0" smtClean="0">
                <a:sym typeface="Wingdings 2" pitchFamily="18" charset="2"/>
              </a:rPr>
              <a:t>l</a:t>
            </a:r>
            <a:r>
              <a:rPr lang="fr-FR" sz="4800" b="1" dirty="0" smtClean="0">
                <a:solidFill>
                  <a:srgbClr val="969696"/>
                </a:solidFill>
                <a:sym typeface="Wingdings 2" pitchFamily="18" charset="2"/>
              </a:rPr>
              <a:t>e</a:t>
            </a:r>
            <a:endParaRPr lang="fr-FR" sz="4800" b="1" dirty="0">
              <a:solidFill>
                <a:srgbClr val="969696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958039" y="5245919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564611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eu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86338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008701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</a:rPr>
              <a:t>oi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031065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an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053430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9075796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4986338" y="1302515"/>
            <a:ext cx="876312" cy="620721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 descr="C_boule2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17610" y="170612"/>
            <a:ext cx="2527285" cy="25242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5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1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3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2" animBg="1"/>
      <p:bldP spid="20" grpId="3" animBg="1"/>
      <p:bldP spid="21" grpId="0" animBg="1"/>
      <p:bldP spid="21" grpId="1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8" grpId="0" animBg="1"/>
      <p:bldP spid="32" grpId="0" animBg="1"/>
      <p:bldP spid="30" grpId="0" animBg="1"/>
      <p:bldP spid="33" grpId="0" animBg="1"/>
      <p:bldP spid="33" grpId="1" animBg="1"/>
      <p:bldP spid="33" grpId="2" animBg="1"/>
      <p:bldP spid="34" grpId="0" animBg="1"/>
      <p:bldP spid="34" grpId="2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27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blond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97586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497519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984224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519882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é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7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è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1188985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on</a:t>
            </a:r>
            <a:r>
              <a:rPr lang="fr-FR" sz="4800" b="1" dirty="0" err="1" smtClean="0">
                <a:sym typeface="Wingdings 2" pitchFamily="18" charset="2"/>
              </a:rPr>
              <a:t>lb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312417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on</a:t>
            </a:r>
            <a:r>
              <a:rPr lang="fr-FR" sz="4800" b="1" dirty="0" err="1" smtClean="0">
                <a:sym typeface="Wingdings 2" pitchFamily="18" charset="2"/>
              </a:rPr>
              <a:t>bl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5936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bl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b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on</a:t>
            </a:r>
            <a:r>
              <a:rPr lang="fr-FR" sz="4800" b="1" dirty="0" err="1" smtClean="0">
                <a:sym typeface="Wingdings 2" pitchFamily="18" charset="2"/>
              </a:rPr>
              <a:t>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264292" y="3421063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00486" y="3421063"/>
            <a:ext cx="1971701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bl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on</a:t>
            </a:r>
            <a:r>
              <a:rPr lang="fr-FR" sz="4800" b="1" dirty="0" smtClean="0">
                <a:solidFill>
                  <a:srgbClr val="969696"/>
                </a:solidFill>
                <a:sym typeface="Wingdings 2" pitchFamily="18" charset="2"/>
              </a:rPr>
              <a:t>d</a:t>
            </a:r>
            <a:endParaRPr lang="fr-FR" sz="4800" b="1" dirty="0">
              <a:solidFill>
                <a:srgbClr val="969696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059364" y="5245919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564611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eu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008701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</a:rPr>
              <a:t>oi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031065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an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053430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8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75796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9096363" y="1302515"/>
            <a:ext cx="876312" cy="620721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 descr="C_blond_h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44576" y="170612"/>
            <a:ext cx="2135700" cy="2526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5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1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3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8" grpId="0" animBg="1"/>
      <p:bldP spid="32" grpId="0" animBg="1"/>
      <p:bldP spid="30" grpId="0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2" animBg="1"/>
      <p:bldP spid="27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clé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97586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497519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984224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519882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é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7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è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1188985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é</a:t>
            </a:r>
            <a:r>
              <a:rPr lang="fr-FR" sz="4800" b="1" dirty="0" err="1" smtClean="0">
                <a:sym typeface="Wingdings 2" pitchFamily="18" charset="2"/>
              </a:rPr>
              <a:t>lc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312417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é</a:t>
            </a:r>
            <a:r>
              <a:rPr lang="fr-FR" sz="4800" b="1" dirty="0" err="1" smtClean="0">
                <a:sym typeface="Wingdings 2" pitchFamily="18" charset="2"/>
              </a:rPr>
              <a:t>cl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5936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cl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é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c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é</a:t>
            </a:r>
            <a:r>
              <a:rPr lang="fr-FR" sz="4800" b="1" dirty="0" err="1" smtClean="0">
                <a:sym typeface="Wingdings 2" pitchFamily="18" charset="2"/>
              </a:rPr>
              <a:t>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264292" y="3421063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00486" y="3421063"/>
            <a:ext cx="1971701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cl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é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059364" y="5245919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564611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eu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008701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</a:rPr>
              <a:t>oi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031065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an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053430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9075796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519883" y="608768"/>
            <a:ext cx="876312" cy="620721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 descr="C_cle2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25498" y="170612"/>
            <a:ext cx="2527285" cy="25242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5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1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3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8" grpId="0" animBg="1"/>
      <p:bldP spid="32" grpId="0" animBg="1"/>
      <p:bldP spid="30" grpId="0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27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cour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97586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497519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984224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519882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é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7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è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1188985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ou</a:t>
            </a:r>
            <a:r>
              <a:rPr lang="fr-FR" sz="4800" b="1" dirty="0" err="1" smtClean="0">
                <a:sym typeface="Wingdings 2" pitchFamily="18" charset="2"/>
              </a:rPr>
              <a:t>rc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312417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ou</a:t>
            </a:r>
            <a:r>
              <a:rPr lang="fr-FR" sz="4800" b="1" dirty="0" err="1" smtClean="0">
                <a:sym typeface="Wingdings 2" pitchFamily="18" charset="2"/>
              </a:rPr>
              <a:t>cr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cr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99455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c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ou</a:t>
            </a:r>
            <a:r>
              <a:rPr lang="fr-FR" sz="4800" b="1" dirty="0" smtClean="0">
                <a:sym typeface="Wingdings 2" pitchFamily="18" charset="2"/>
              </a:rPr>
              <a:t>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7542247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00486" y="3421063"/>
            <a:ext cx="1971701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c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ou</a:t>
            </a:r>
            <a:r>
              <a:rPr lang="fr-FR" sz="4800" b="1" dirty="0" smtClean="0">
                <a:sym typeface="Wingdings 2" pitchFamily="18" charset="2"/>
              </a:rPr>
              <a:t>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958039" y="5245919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564611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eu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86338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008701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</a:rPr>
              <a:t>oi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031065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an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053430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9075796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4986338" y="1302515"/>
            <a:ext cx="876312" cy="620721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 descr="C_cour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62011" y="170612"/>
            <a:ext cx="2527285" cy="25242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5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1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3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2" animBg="1"/>
      <p:bldP spid="20" grpId="3" animBg="1"/>
      <p:bldP spid="21" grpId="0" animBg="1"/>
      <p:bldP spid="21" grpId="1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8" grpId="0" animBg="1"/>
      <p:bldP spid="32" grpId="0" animBg="1"/>
      <p:bldP spid="30" grpId="0" animBg="1"/>
      <p:bldP spid="33" grpId="0" animBg="1"/>
      <p:bldP spid="33" grpId="1" animBg="1"/>
      <p:bldP spid="33" grpId="2" animBg="1"/>
      <p:bldP spid="34" grpId="0" animBg="1"/>
      <p:bldP spid="34" grpId="2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27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clou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97586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497519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984224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519882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é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7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è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1188985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ou</a:t>
            </a:r>
            <a:r>
              <a:rPr lang="fr-FR" sz="4800" b="1" dirty="0" err="1" smtClean="0">
                <a:sym typeface="Wingdings 2" pitchFamily="18" charset="2"/>
              </a:rPr>
              <a:t>lc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312417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ou</a:t>
            </a:r>
            <a:r>
              <a:rPr lang="fr-FR" sz="4800" b="1" dirty="0" err="1" smtClean="0">
                <a:sym typeface="Wingdings 2" pitchFamily="18" charset="2"/>
              </a:rPr>
              <a:t>cl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5936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cl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c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ou</a:t>
            </a:r>
            <a:r>
              <a:rPr lang="fr-FR" sz="4800" b="1" dirty="0" err="1" smtClean="0">
                <a:sym typeface="Wingdings 2" pitchFamily="18" charset="2"/>
              </a:rPr>
              <a:t>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264292" y="3421063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00486" y="3421063"/>
            <a:ext cx="1971701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cl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059364" y="5245919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564611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eu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86338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008701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</a:rPr>
              <a:t>oi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031065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an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053430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9075796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4986338" y="1302515"/>
            <a:ext cx="876312" cy="620721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 descr="C_clou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55758" y="170612"/>
            <a:ext cx="1117463" cy="25242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5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1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3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8" grpId="0" animBg="1"/>
      <p:bldP spid="32" grpId="0" animBg="1"/>
      <p:bldP spid="30" grpId="0" animBg="1"/>
      <p:bldP spid="33" grpId="0" animBg="1"/>
      <p:bldP spid="33" grpId="1" animBg="1"/>
      <p:bldP spid="33" grpId="2" animBg="1"/>
      <p:bldP spid="34" grpId="0" animBg="1"/>
      <p:bldP spid="34" grpId="2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27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craie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97586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497519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984224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519882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é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2247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è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1188985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ai</a:t>
            </a:r>
            <a:r>
              <a:rPr lang="fr-FR" sz="4800" b="1" dirty="0" err="1" smtClean="0">
                <a:sym typeface="Wingdings 2" pitchFamily="18" charset="2"/>
              </a:rPr>
              <a:t>rc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312417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ai</a:t>
            </a:r>
            <a:r>
              <a:rPr lang="fr-FR" sz="4800" b="1" dirty="0" err="1" smtClean="0">
                <a:sym typeface="Wingdings 2" pitchFamily="18" charset="2"/>
              </a:rPr>
              <a:t>cr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5936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cr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c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ai</a:t>
            </a:r>
            <a:r>
              <a:rPr lang="fr-FR" sz="4800" b="1" dirty="0" err="1" smtClean="0">
                <a:sym typeface="Wingdings 2" pitchFamily="18" charset="2"/>
              </a:rPr>
              <a:t>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264292" y="3421063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00486" y="3421063"/>
            <a:ext cx="1971701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cr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ai</a:t>
            </a:r>
            <a:r>
              <a:rPr lang="fr-FR" sz="4800" b="1" dirty="0" smtClean="0">
                <a:solidFill>
                  <a:srgbClr val="969696"/>
                </a:solidFill>
                <a:sym typeface="Wingdings 2" pitchFamily="18" charset="2"/>
              </a:rPr>
              <a:t>e</a:t>
            </a:r>
            <a:endParaRPr lang="fr-FR" sz="4800" b="1" dirty="0">
              <a:solidFill>
                <a:srgbClr val="969696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059364" y="5209406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564611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eu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008701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</a:rPr>
              <a:t>oi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031065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an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053430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9075796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7542247" y="608768"/>
            <a:ext cx="876312" cy="620721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 descr="C_craie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55108" y="170612"/>
            <a:ext cx="2526300" cy="2526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5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1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3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8" grpId="0" animBg="1"/>
      <p:bldP spid="32" grpId="0" animBg="1"/>
      <p:bldP spid="30" grpId="0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27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dur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97586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97519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984224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519882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é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7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è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1188985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u</a:t>
            </a:r>
            <a:r>
              <a:rPr lang="fr-FR" sz="4800" b="1" dirty="0" err="1" smtClean="0">
                <a:sym typeface="Wingdings 2" pitchFamily="18" charset="2"/>
              </a:rPr>
              <a:t>rd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312417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u</a:t>
            </a:r>
            <a:r>
              <a:rPr lang="fr-FR" sz="4800" b="1" dirty="0" err="1" smtClean="0">
                <a:sym typeface="Wingdings 2" pitchFamily="18" charset="2"/>
              </a:rPr>
              <a:t>dr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05936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dr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99455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d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u</a:t>
            </a:r>
            <a:r>
              <a:rPr lang="fr-FR" sz="4800" b="1" dirty="0" smtClean="0">
                <a:sym typeface="Wingdings 2" pitchFamily="18" charset="2"/>
              </a:rPr>
              <a:t>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7542247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00486" y="3421063"/>
            <a:ext cx="1971701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d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u</a:t>
            </a:r>
            <a:r>
              <a:rPr lang="fr-FR" sz="4800" b="1" dirty="0" smtClean="0">
                <a:sym typeface="Wingdings 2" pitchFamily="18" charset="2"/>
              </a:rPr>
              <a:t>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958039" y="5245919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564611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eu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008701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</a:rPr>
              <a:t>oi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031065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an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053430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9075796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497519" y="608768"/>
            <a:ext cx="876312" cy="620721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 descr="C_dur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55108" y="170612"/>
            <a:ext cx="2526300" cy="2526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5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1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3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2" animBg="1"/>
      <p:bldP spid="20" grpId="3" animBg="1"/>
      <p:bldP spid="21" grpId="0" animBg="1"/>
      <p:bldP spid="21" grpId="1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8" grpId="0" animBg="1"/>
      <p:bldP spid="32" grpId="0" animBg="1"/>
      <p:bldP spid="30" grpId="0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27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croix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97586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497519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984224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519882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é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7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è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1188985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oi</a:t>
            </a:r>
            <a:r>
              <a:rPr lang="fr-FR" sz="4800" b="1" dirty="0" err="1" smtClean="0">
                <a:sym typeface="Wingdings 2" pitchFamily="18" charset="2"/>
              </a:rPr>
              <a:t>rc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312417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oi</a:t>
            </a:r>
            <a:r>
              <a:rPr lang="fr-FR" sz="4800" b="1" dirty="0" err="1" smtClean="0">
                <a:sym typeface="Wingdings 2" pitchFamily="18" charset="2"/>
              </a:rPr>
              <a:t>cr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5936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cr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c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oi</a:t>
            </a:r>
            <a:r>
              <a:rPr lang="fr-FR" sz="4800" b="1" dirty="0" smtClean="0">
                <a:sym typeface="Wingdings 2" pitchFamily="18" charset="2"/>
              </a:rPr>
              <a:t>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264292" y="3421063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00486" y="3421063"/>
            <a:ext cx="1971701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cr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oi</a:t>
            </a:r>
            <a:r>
              <a:rPr lang="fr-FR" sz="4800" b="1" dirty="0" smtClean="0">
                <a:solidFill>
                  <a:srgbClr val="969696"/>
                </a:solidFill>
                <a:sym typeface="Wingdings 2" pitchFamily="18" charset="2"/>
              </a:rPr>
              <a:t>x</a:t>
            </a:r>
            <a:endParaRPr lang="fr-FR" sz="4800" b="1" dirty="0">
              <a:solidFill>
                <a:srgbClr val="969696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059364" y="5245919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564611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eu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008701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</a:rPr>
              <a:t>oi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031065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an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053430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9075796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008701" y="1302515"/>
            <a:ext cx="876312" cy="620721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 descr="C_croix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17602" y="170612"/>
            <a:ext cx="1927800" cy="2526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5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1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3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8" grpId="0" animBg="1"/>
      <p:bldP spid="32" grpId="0" animBg="1"/>
      <p:bldP spid="30" grpId="0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5" grpId="0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car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862649" y="827846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7542248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pic>
        <p:nvPicPr>
          <p:cNvPr id="33" name="Image 32" descr="C_car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25498" y="973898"/>
            <a:ext cx="2527285" cy="940905"/>
          </a:xfrm>
          <a:prstGeom prst="rect">
            <a:avLst/>
          </a:prstGeom>
        </p:spPr>
      </p:pic>
      <p:sp>
        <p:nvSpPr>
          <p:cNvPr id="3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726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1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2" animBg="1"/>
      <p:bldP spid="120838" grpId="0"/>
      <p:bldP spid="120838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20" grpId="0" animBg="1"/>
      <p:bldP spid="20" grpId="2" animBg="1"/>
      <p:bldP spid="20" grpId="3" animBg="1"/>
      <p:bldP spid="21" grpId="0" animBg="1"/>
      <p:bldP spid="21" grpId="1" animBg="1"/>
      <p:bldP spid="21" grpId="2" animBg="1"/>
      <p:bldP spid="21" grpId="3" animBg="1"/>
      <p:bldP spid="27" grpId="0" animBg="1"/>
      <p:bldP spid="28" grpId="0" animBg="1"/>
      <p:bldP spid="31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bleu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97586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497519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984224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519882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é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7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è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1188985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eu</a:t>
            </a:r>
            <a:r>
              <a:rPr lang="fr-FR" sz="4800" b="1" dirty="0" err="1" smtClean="0">
                <a:sym typeface="Wingdings 2" pitchFamily="18" charset="2"/>
              </a:rPr>
              <a:t>lb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312417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eu</a:t>
            </a:r>
            <a:r>
              <a:rPr lang="fr-FR" sz="4800" b="1" dirty="0" err="1" smtClean="0">
                <a:sym typeface="Wingdings 2" pitchFamily="18" charset="2"/>
              </a:rPr>
              <a:t>bl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5936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bl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eu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b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eu</a:t>
            </a:r>
            <a:r>
              <a:rPr lang="fr-FR" sz="4800" b="1" dirty="0" err="1" smtClean="0">
                <a:sym typeface="Wingdings 2" pitchFamily="18" charset="2"/>
              </a:rPr>
              <a:t>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264292" y="3421063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00486" y="3421063"/>
            <a:ext cx="1971701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bl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eu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059364" y="5245919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564611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eu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008701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</a:rPr>
              <a:t>oi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031065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an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053430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9075796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8564611" y="608768"/>
            <a:ext cx="876312" cy="620721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 descr="C_bleu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62011" y="170612"/>
            <a:ext cx="2526300" cy="2526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5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1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3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8" grpId="0" animBg="1"/>
      <p:bldP spid="32" grpId="0" animBg="1"/>
      <p:bldP spid="30" grpId="0" animBg="1"/>
      <p:bldP spid="33" grpId="0" animBg="1"/>
      <p:bldP spid="33" grpId="2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27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droit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97586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497519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984224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519882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é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7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è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1188985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oi</a:t>
            </a:r>
            <a:r>
              <a:rPr lang="fr-FR" sz="4800" b="1" dirty="0" err="1" smtClean="0">
                <a:sym typeface="Wingdings 2" pitchFamily="18" charset="2"/>
              </a:rPr>
              <a:t>rd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312417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oi</a:t>
            </a:r>
            <a:r>
              <a:rPr lang="fr-FR" sz="4800" b="1" dirty="0" err="1" smtClean="0">
                <a:sym typeface="Wingdings 2" pitchFamily="18" charset="2"/>
              </a:rPr>
              <a:t>dr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5936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dr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d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oi</a:t>
            </a:r>
            <a:r>
              <a:rPr lang="fr-FR" sz="4800" b="1" dirty="0" err="1" smtClean="0">
                <a:sym typeface="Wingdings 2" pitchFamily="18" charset="2"/>
              </a:rPr>
              <a:t>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264292" y="3421063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00486" y="3421063"/>
            <a:ext cx="1971701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dr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oi</a:t>
            </a:r>
            <a:r>
              <a:rPr lang="fr-FR" sz="4800" b="1" dirty="0" smtClean="0">
                <a:solidFill>
                  <a:srgbClr val="969696"/>
                </a:solidFill>
                <a:sym typeface="Wingdings 2" pitchFamily="18" charset="2"/>
              </a:rPr>
              <a:t>t</a:t>
            </a:r>
            <a:endParaRPr lang="fr-FR" sz="4800" b="1" dirty="0">
              <a:solidFill>
                <a:srgbClr val="969696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059364" y="5209406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564611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eu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008701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</a:rPr>
              <a:t>oi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031065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an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053430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9075796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008701" y="1302515"/>
            <a:ext cx="876312" cy="620721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 descr="C_droit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55108" y="170612"/>
            <a:ext cx="2526300" cy="2526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5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1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3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8" grpId="0" animBg="1"/>
      <p:bldP spid="32" grpId="0" animBg="1"/>
      <p:bldP spid="30" grpId="0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5" grpId="0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27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encre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97586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497519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984224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519882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é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7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è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115247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en</a:t>
            </a:r>
            <a:r>
              <a:rPr lang="fr-FR" sz="4800" b="1" dirty="0" err="1" smtClean="0">
                <a:sym typeface="Wingdings 2" pitchFamily="18" charset="2"/>
              </a:rPr>
              <a:t>rc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87661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en</a:t>
            </a:r>
            <a:r>
              <a:rPr lang="fr-FR" sz="4800" b="1" dirty="0" err="1" smtClean="0">
                <a:sym typeface="Wingdings 2" pitchFamily="18" charset="2"/>
              </a:rPr>
              <a:t>cr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022850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cr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en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58039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c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en</a:t>
            </a:r>
            <a:r>
              <a:rPr lang="fr-FR" sz="4800" b="1" dirty="0" err="1" smtClean="0">
                <a:sym typeface="Wingdings 2" pitchFamily="18" charset="2"/>
              </a:rPr>
              <a:t>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4986338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00486" y="3421063"/>
            <a:ext cx="1971701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en</a:t>
            </a:r>
            <a:r>
              <a:rPr lang="fr-FR" sz="4800" b="1" dirty="0" smtClean="0">
                <a:sym typeface="Wingdings 2" pitchFamily="18" charset="2"/>
              </a:rPr>
              <a:t>cr</a:t>
            </a:r>
            <a:r>
              <a:rPr lang="fr-FR" sz="4800" b="1" dirty="0" smtClean="0">
                <a:solidFill>
                  <a:srgbClr val="969696"/>
                </a:solidFill>
                <a:sym typeface="Wingdings 2" pitchFamily="18" charset="2"/>
              </a:rPr>
              <a:t>e</a:t>
            </a:r>
            <a:endParaRPr lang="fr-FR" sz="4800" b="1" dirty="0">
              <a:solidFill>
                <a:srgbClr val="969696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3087661" y="5245919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564611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eu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008701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</a:rPr>
              <a:t>oi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6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031065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an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053430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9075796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7031065" y="1302515"/>
            <a:ext cx="876312" cy="620721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 descr="C_encre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98524" y="170612"/>
            <a:ext cx="2423335" cy="25242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5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1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3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8" grpId="0" animBg="1"/>
      <p:bldP spid="32" grpId="0" animBg="1"/>
      <p:bldP spid="30" grpId="0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36" grpId="0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27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flou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97586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497519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984224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519882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é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7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è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1188985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ou</a:t>
            </a:r>
            <a:r>
              <a:rPr lang="fr-FR" sz="4800" b="1" dirty="0" err="1" smtClean="0">
                <a:sym typeface="Wingdings 2" pitchFamily="18" charset="2"/>
              </a:rPr>
              <a:t>lf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312417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ou</a:t>
            </a:r>
            <a:r>
              <a:rPr lang="fr-FR" sz="4800" b="1" dirty="0" err="1" smtClean="0">
                <a:sym typeface="Wingdings 2" pitchFamily="18" charset="2"/>
              </a:rPr>
              <a:t>fl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5936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fl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f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ou</a:t>
            </a:r>
            <a:r>
              <a:rPr lang="fr-FR" sz="4800" b="1" dirty="0" err="1" smtClean="0">
                <a:sym typeface="Wingdings 2" pitchFamily="18" charset="2"/>
              </a:rPr>
              <a:t>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264292" y="3421063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00486" y="3421063"/>
            <a:ext cx="1971701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fl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059364" y="5245919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564611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eu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86338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008701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</a:rPr>
              <a:t>oi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031065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an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053430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9075796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4986338" y="1302515"/>
            <a:ext cx="876312" cy="620721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 descr="C_flou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62011" y="170612"/>
            <a:ext cx="2526300" cy="2526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5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1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3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8" grpId="0" animBg="1"/>
      <p:bldP spid="32" grpId="0" animBg="1"/>
      <p:bldP spid="30" grpId="0" animBg="1"/>
      <p:bldP spid="33" grpId="0" animBg="1"/>
      <p:bldP spid="33" grpId="1" animBg="1"/>
      <p:bldP spid="33" grpId="2" animBg="1"/>
      <p:bldP spid="34" grpId="0" animBg="1"/>
      <p:bldP spid="34" grpId="2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27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foire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97586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497519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984224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519882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é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7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è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1188985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oi</a:t>
            </a:r>
            <a:r>
              <a:rPr lang="fr-FR" sz="4800" b="1" dirty="0" err="1" smtClean="0">
                <a:sym typeface="Wingdings 2" pitchFamily="18" charset="2"/>
              </a:rPr>
              <a:t>rf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312417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oi</a:t>
            </a:r>
            <a:r>
              <a:rPr lang="fr-FR" sz="4800" b="1" dirty="0" err="1" smtClean="0">
                <a:sym typeface="Wingdings 2" pitchFamily="18" charset="2"/>
              </a:rPr>
              <a:t>fr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05936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fr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99455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f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oi</a:t>
            </a:r>
            <a:r>
              <a:rPr lang="fr-FR" sz="4800" b="1" dirty="0" err="1" smtClean="0">
                <a:sym typeface="Wingdings 2" pitchFamily="18" charset="2"/>
              </a:rPr>
              <a:t>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7542247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00486" y="3421063"/>
            <a:ext cx="1971701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f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oi</a:t>
            </a:r>
            <a:r>
              <a:rPr lang="fr-FR" sz="4800" b="1" dirty="0" smtClean="0">
                <a:sym typeface="Wingdings 2" pitchFamily="18" charset="2"/>
              </a:rPr>
              <a:t>r</a:t>
            </a:r>
            <a:r>
              <a:rPr lang="fr-FR" sz="4800" b="1" dirty="0" smtClean="0">
                <a:solidFill>
                  <a:srgbClr val="969696"/>
                </a:solidFill>
                <a:sym typeface="Wingdings 2" pitchFamily="18" charset="2"/>
              </a:rPr>
              <a:t>e</a:t>
            </a:r>
            <a:endParaRPr lang="fr-FR" sz="4800" b="1" dirty="0">
              <a:solidFill>
                <a:srgbClr val="969696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958039" y="5245919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564611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eu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008701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</a:rPr>
              <a:t>oi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031065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an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053430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9075796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008701" y="1302515"/>
            <a:ext cx="876312" cy="620721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0" name="Image 39" descr="C_foire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62011" y="170612"/>
            <a:ext cx="2526300" cy="2526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5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1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3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2" animBg="1"/>
      <p:bldP spid="20" grpId="3" animBg="1"/>
      <p:bldP spid="21" grpId="0" animBg="1"/>
      <p:bldP spid="21" grpId="1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8" grpId="0" animBg="1"/>
      <p:bldP spid="32" grpId="0" animBg="1"/>
      <p:bldP spid="30" grpId="0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5" grpId="0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27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foule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97586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497519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984224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519882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é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7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è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1188985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ou</a:t>
            </a:r>
            <a:r>
              <a:rPr lang="fr-FR" sz="4800" b="1" dirty="0" err="1" smtClean="0">
                <a:sym typeface="Wingdings 2" pitchFamily="18" charset="2"/>
              </a:rPr>
              <a:t>lf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312417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ou</a:t>
            </a:r>
            <a:r>
              <a:rPr lang="fr-FR" sz="4800" b="1" dirty="0" err="1" smtClean="0">
                <a:sym typeface="Wingdings 2" pitchFamily="18" charset="2"/>
              </a:rPr>
              <a:t>fl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05936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fl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99455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f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ou</a:t>
            </a:r>
            <a:r>
              <a:rPr lang="fr-FR" sz="4800" b="1" dirty="0" err="1" smtClean="0">
                <a:sym typeface="Wingdings 2" pitchFamily="18" charset="2"/>
              </a:rPr>
              <a:t>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7542247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00486" y="3421063"/>
            <a:ext cx="1971701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f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ou</a:t>
            </a:r>
            <a:r>
              <a:rPr lang="fr-FR" sz="4800" b="1" dirty="0" smtClean="0">
                <a:sym typeface="Wingdings 2" pitchFamily="18" charset="2"/>
              </a:rPr>
              <a:t>l</a:t>
            </a:r>
            <a:r>
              <a:rPr lang="fr-FR" sz="4800" b="1" dirty="0" smtClean="0">
                <a:solidFill>
                  <a:srgbClr val="969696"/>
                </a:solidFill>
                <a:sym typeface="Wingdings 2" pitchFamily="18" charset="2"/>
              </a:rPr>
              <a:t>e</a:t>
            </a:r>
            <a:endParaRPr lang="fr-FR" sz="4800" b="1" dirty="0">
              <a:solidFill>
                <a:srgbClr val="969696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994552" y="5245919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564611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eu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86338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008701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</a:rPr>
              <a:t>oi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031065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an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053430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9075796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4986338" y="1302515"/>
            <a:ext cx="876312" cy="620721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 descr="C_foule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62011" y="170612"/>
            <a:ext cx="2527285" cy="25242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5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1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3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2" animBg="1"/>
      <p:bldP spid="20" grpId="3" animBg="1"/>
      <p:bldP spid="21" grpId="0" animBg="1"/>
      <p:bldP spid="21" grpId="1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8" grpId="0" animBg="1"/>
      <p:bldP spid="32" grpId="0" animBg="1"/>
      <p:bldP spid="30" grpId="0" animBg="1"/>
      <p:bldP spid="33" grpId="0" animBg="1"/>
      <p:bldP spid="33" grpId="1" animBg="1"/>
      <p:bldP spid="33" grpId="2" animBg="1"/>
      <p:bldP spid="34" grpId="0" animBg="1"/>
      <p:bldP spid="34" grpId="2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27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franc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97586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497519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984224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519882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é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7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è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1188985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an</a:t>
            </a:r>
            <a:r>
              <a:rPr lang="fr-FR" sz="4800" b="1" dirty="0" err="1" smtClean="0">
                <a:sym typeface="Wingdings 2" pitchFamily="18" charset="2"/>
              </a:rPr>
              <a:t>rf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312417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an</a:t>
            </a:r>
            <a:r>
              <a:rPr lang="fr-FR" sz="4800" b="1" dirty="0" err="1" smtClean="0">
                <a:sym typeface="Wingdings 2" pitchFamily="18" charset="2"/>
              </a:rPr>
              <a:t>fr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5936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fr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f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an</a:t>
            </a:r>
            <a:r>
              <a:rPr lang="fr-FR" sz="4800" b="1" dirty="0" err="1" smtClean="0">
                <a:sym typeface="Wingdings 2" pitchFamily="18" charset="2"/>
              </a:rPr>
              <a:t>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264292" y="3421063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00486" y="3421063"/>
            <a:ext cx="1971701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fr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an</a:t>
            </a:r>
            <a:r>
              <a:rPr lang="fr-FR" sz="4800" b="1" dirty="0" smtClean="0">
                <a:sym typeface="Wingdings 2" pitchFamily="18" charset="2"/>
              </a:rPr>
              <a:t>c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059364" y="5209406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564611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eu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008701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</a:rPr>
              <a:t>oi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6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031065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an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053430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9075796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7031065" y="1302515"/>
            <a:ext cx="876312" cy="620721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 descr="C_franc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25498" y="280151"/>
            <a:ext cx="2527285" cy="23035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5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1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3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8" grpId="0" animBg="1"/>
      <p:bldP spid="32" grpId="0" animBg="1"/>
      <p:bldP spid="30" grpId="0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36" grpId="0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27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four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97586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497519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984224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519882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é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7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è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1188985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ou</a:t>
            </a:r>
            <a:r>
              <a:rPr lang="fr-FR" sz="4800" b="1" dirty="0" err="1" smtClean="0">
                <a:sym typeface="Wingdings 2" pitchFamily="18" charset="2"/>
              </a:rPr>
              <a:t>rf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312417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ou</a:t>
            </a:r>
            <a:r>
              <a:rPr lang="fr-FR" sz="4800" b="1" dirty="0" err="1" smtClean="0">
                <a:sym typeface="Wingdings 2" pitchFamily="18" charset="2"/>
              </a:rPr>
              <a:t>fr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05936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fr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99455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f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ou</a:t>
            </a:r>
            <a:r>
              <a:rPr lang="fr-FR" sz="4800" b="1" dirty="0" smtClean="0">
                <a:sym typeface="Wingdings 2" pitchFamily="18" charset="2"/>
              </a:rPr>
              <a:t>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7505734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00486" y="3421063"/>
            <a:ext cx="1971701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f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ou</a:t>
            </a:r>
            <a:r>
              <a:rPr lang="fr-FR" sz="4800" b="1" dirty="0" smtClean="0">
                <a:sym typeface="Wingdings 2" pitchFamily="18" charset="2"/>
              </a:rPr>
              <a:t>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994552" y="5245919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564611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eu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86338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008701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</a:rPr>
              <a:t>oi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031065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an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053430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9075796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4986338" y="1302515"/>
            <a:ext cx="876312" cy="620721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 descr="C_four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62011" y="170612"/>
            <a:ext cx="2457000" cy="2526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5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1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3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2" animBg="1"/>
      <p:bldP spid="20" grpId="3" animBg="1"/>
      <p:bldP spid="21" grpId="0" animBg="1"/>
      <p:bldP spid="21" grpId="1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8" grpId="0" animBg="1"/>
      <p:bldP spid="32" grpId="0" animBg="1"/>
      <p:bldP spid="30" grpId="0" animBg="1"/>
      <p:bldP spid="33" grpId="0" animBg="1"/>
      <p:bldP spid="33" grpId="1" animBg="1"/>
      <p:bldP spid="33" grpId="2" animBg="1"/>
      <p:bldP spid="34" grpId="0" animBg="1"/>
      <p:bldP spid="34" grpId="2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27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froid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97586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497519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984224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519882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é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7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è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1188985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oi</a:t>
            </a:r>
            <a:r>
              <a:rPr lang="fr-FR" sz="4800" b="1" dirty="0" err="1" smtClean="0">
                <a:sym typeface="Wingdings 2" pitchFamily="18" charset="2"/>
              </a:rPr>
              <a:t>rf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312417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oi</a:t>
            </a:r>
            <a:r>
              <a:rPr lang="fr-FR" sz="4800" b="1" dirty="0" err="1" smtClean="0">
                <a:sym typeface="Wingdings 2" pitchFamily="18" charset="2"/>
              </a:rPr>
              <a:t>fr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5936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fr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f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oi</a:t>
            </a:r>
            <a:r>
              <a:rPr lang="fr-FR" sz="4800" b="1" dirty="0" err="1" smtClean="0">
                <a:sym typeface="Wingdings 2" pitchFamily="18" charset="2"/>
              </a:rPr>
              <a:t>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264292" y="3421063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00486" y="3421063"/>
            <a:ext cx="1971701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fr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oi</a:t>
            </a:r>
            <a:r>
              <a:rPr lang="fr-FR" sz="4800" b="1" dirty="0" smtClean="0">
                <a:solidFill>
                  <a:srgbClr val="969696"/>
                </a:solidFill>
                <a:sym typeface="Wingdings 2" pitchFamily="18" charset="2"/>
              </a:rPr>
              <a:t>d</a:t>
            </a:r>
            <a:endParaRPr lang="fr-FR" sz="4800" b="1" dirty="0">
              <a:solidFill>
                <a:srgbClr val="969696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059364" y="5245919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564611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eu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008701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</a:rPr>
              <a:t>oi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031065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an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053430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9075796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008701" y="1302515"/>
            <a:ext cx="876312" cy="620721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 descr="C_froid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54123" y="170612"/>
            <a:ext cx="2527285" cy="25242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5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1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3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8" grpId="0" animBg="1"/>
      <p:bldP spid="32" grpId="0" animBg="1"/>
      <p:bldP spid="30" grpId="0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5" grpId="0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27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ombre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97586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497519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984224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519882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é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7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è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1188985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on</a:t>
            </a:r>
            <a:r>
              <a:rPr lang="fr-FR" sz="4800" b="1" dirty="0" err="1" smtClean="0">
                <a:sym typeface="Wingdings 2" pitchFamily="18" charset="2"/>
              </a:rPr>
              <a:t>rb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2417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on</a:t>
            </a:r>
            <a:r>
              <a:rPr lang="fr-FR" sz="4800" b="1" dirty="0" err="1" smtClean="0">
                <a:sym typeface="Wingdings 2" pitchFamily="18" charset="2"/>
              </a:rPr>
              <a:t>br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05936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br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b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on</a:t>
            </a:r>
            <a:r>
              <a:rPr lang="fr-FR" sz="4800" b="1" dirty="0" err="1" smtClean="0">
                <a:sym typeface="Wingdings 2" pitchFamily="18" charset="2"/>
              </a:rPr>
              <a:t>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4986338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00486" y="3421063"/>
            <a:ext cx="1971701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om</a:t>
            </a:r>
            <a:r>
              <a:rPr lang="fr-FR" sz="4800" b="1" dirty="0" smtClean="0">
                <a:sym typeface="Wingdings 2" pitchFamily="18" charset="2"/>
              </a:rPr>
              <a:t>br</a:t>
            </a:r>
            <a:r>
              <a:rPr lang="fr-FR" sz="4800" b="1" dirty="0" smtClean="0">
                <a:solidFill>
                  <a:srgbClr val="969696"/>
                </a:solidFill>
                <a:sym typeface="Wingdings 2" pitchFamily="18" charset="2"/>
              </a:rPr>
              <a:t>e</a:t>
            </a:r>
            <a:endParaRPr lang="fr-FR" sz="4800" b="1" dirty="0">
              <a:solidFill>
                <a:srgbClr val="969696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3124174" y="5209406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564611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eu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008701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</a:rPr>
              <a:t>oi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031065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an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053430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8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75796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9075793" y="1302515"/>
            <a:ext cx="876312" cy="620721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 descr="C_ombre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62011" y="170612"/>
            <a:ext cx="2527285" cy="25242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5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1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3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8" grpId="0" animBg="1"/>
      <p:bldP spid="32" grpId="0" animBg="1"/>
      <p:bldP spid="30" grpId="0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2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arc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862649" y="791333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4986338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pic>
        <p:nvPicPr>
          <p:cNvPr id="33" name="Image 32" descr="C_arc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25498" y="1046924"/>
            <a:ext cx="2526300" cy="667800"/>
          </a:xfrm>
          <a:prstGeom prst="rect">
            <a:avLst/>
          </a:prstGeom>
        </p:spPr>
      </p:pic>
      <p:sp>
        <p:nvSpPr>
          <p:cNvPr id="3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726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1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2" animBg="1"/>
      <p:bldP spid="120838" grpId="0"/>
      <p:bldP spid="120838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2" animBg="1"/>
      <p:bldP spid="18" grpId="3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1" grpId="3" animBg="1"/>
      <p:bldP spid="27" grpId="0" animBg="1"/>
      <p:bldP spid="28" grpId="0" animBg="1"/>
      <p:bldP spid="31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front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97586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497519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984224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519882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é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7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è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1188985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on</a:t>
            </a:r>
            <a:r>
              <a:rPr lang="fr-FR" sz="4800" b="1" dirty="0" err="1" smtClean="0">
                <a:sym typeface="Wingdings 2" pitchFamily="18" charset="2"/>
              </a:rPr>
              <a:t>rf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312417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on</a:t>
            </a:r>
            <a:r>
              <a:rPr lang="fr-FR" sz="4800" b="1" dirty="0" err="1" smtClean="0">
                <a:sym typeface="Wingdings 2" pitchFamily="18" charset="2"/>
              </a:rPr>
              <a:t>fr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5936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fr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f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on</a:t>
            </a:r>
            <a:r>
              <a:rPr lang="fr-FR" sz="4800" b="1" dirty="0" err="1" smtClean="0">
                <a:sym typeface="Wingdings 2" pitchFamily="18" charset="2"/>
              </a:rPr>
              <a:t>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264292" y="3421063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00486" y="3421063"/>
            <a:ext cx="1971701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fr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on</a:t>
            </a:r>
            <a:r>
              <a:rPr lang="fr-FR" sz="4800" b="1" dirty="0" smtClean="0">
                <a:solidFill>
                  <a:srgbClr val="969696"/>
                </a:solidFill>
                <a:sym typeface="Wingdings 2" pitchFamily="18" charset="2"/>
              </a:rPr>
              <a:t>t</a:t>
            </a:r>
            <a:endParaRPr lang="fr-FR" sz="4800" b="1" dirty="0">
              <a:solidFill>
                <a:srgbClr val="969696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059364" y="5245919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564611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eu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008701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</a:rPr>
              <a:t>oi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031065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an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053430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8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75796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9075793" y="1302515"/>
            <a:ext cx="876312" cy="620721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 descr="C_front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17602" y="170612"/>
            <a:ext cx="1942566" cy="25242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5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1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3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8" grpId="0" animBg="1"/>
      <p:bldP spid="32" grpId="0" animBg="1"/>
      <p:bldP spid="30" grpId="0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2" animBg="1"/>
      <p:bldP spid="27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gland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794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97586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497519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984224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519882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é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7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è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1188985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an</a:t>
            </a:r>
            <a:r>
              <a:rPr lang="fr-FR" sz="4800" b="1" dirty="0" err="1" smtClean="0">
                <a:sym typeface="Wingdings 2" pitchFamily="18" charset="2"/>
              </a:rPr>
              <a:t>lg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312417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an</a:t>
            </a:r>
            <a:r>
              <a:rPr lang="fr-FR" sz="4800" b="1" dirty="0" err="1" smtClean="0">
                <a:sym typeface="Wingdings 2" pitchFamily="18" charset="2"/>
              </a:rPr>
              <a:t>gl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5936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gl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g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an</a:t>
            </a:r>
            <a:r>
              <a:rPr lang="fr-FR" sz="4800" b="1" dirty="0" err="1" smtClean="0">
                <a:sym typeface="Wingdings 2" pitchFamily="18" charset="2"/>
              </a:rPr>
              <a:t>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264293" y="3421063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00486" y="3421063"/>
            <a:ext cx="1971701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gl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an</a:t>
            </a:r>
            <a:r>
              <a:rPr lang="fr-FR" sz="4800" b="1" dirty="0" smtClean="0">
                <a:solidFill>
                  <a:srgbClr val="969696"/>
                </a:solidFill>
                <a:sym typeface="Wingdings 2" pitchFamily="18" charset="2"/>
              </a:rPr>
              <a:t>d</a:t>
            </a:r>
            <a:endParaRPr lang="fr-FR" sz="4800" b="1" dirty="0">
              <a:solidFill>
                <a:srgbClr val="969696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059364" y="5245919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564611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eu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008701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</a:rPr>
              <a:t>oi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6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031065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an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053430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9075796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7031065" y="1302515"/>
            <a:ext cx="876312" cy="620721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 descr="C_gland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81089" y="170612"/>
            <a:ext cx="2020528" cy="25242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5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1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3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8" grpId="0" animBg="1"/>
      <p:bldP spid="32" grpId="0" animBg="1"/>
      <p:bldP spid="30" grpId="0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36" grpId="0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27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frein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97586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497519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984224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519882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é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7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è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1188985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ein</a:t>
            </a:r>
            <a:r>
              <a:rPr lang="fr-FR" sz="4800" b="1" dirty="0" err="1" smtClean="0">
                <a:sym typeface="Wingdings 2" pitchFamily="18" charset="2"/>
              </a:rPr>
              <a:t>rf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312417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ein</a:t>
            </a:r>
            <a:r>
              <a:rPr lang="fr-FR" sz="4800" b="1" dirty="0" err="1" smtClean="0">
                <a:sym typeface="Wingdings 2" pitchFamily="18" charset="2"/>
              </a:rPr>
              <a:t>fr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5936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fr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ein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f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ein</a:t>
            </a:r>
            <a:r>
              <a:rPr lang="fr-FR" sz="4800" b="1" dirty="0" err="1" smtClean="0">
                <a:sym typeface="Wingdings 2" pitchFamily="18" charset="2"/>
              </a:rPr>
              <a:t>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264292" y="3421063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00486" y="3421063"/>
            <a:ext cx="1971701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fr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ein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059364" y="5245919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564611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eu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008701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</a:rPr>
              <a:t>oi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031065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an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53430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9075796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8053429" y="1302515"/>
            <a:ext cx="876312" cy="620721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 descr="C_frein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62011" y="389690"/>
            <a:ext cx="2527285" cy="2108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5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1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3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8" grpId="0" animBg="1"/>
      <p:bldP spid="32" grpId="0" animBg="1"/>
      <p:bldP spid="30" grpId="0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2" animBg="1"/>
      <p:bldP spid="38" grpId="0" animBg="1"/>
      <p:bldP spid="38" grpId="1" animBg="1"/>
      <p:bldP spid="38" grpId="2" animBg="1"/>
      <p:bldP spid="27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ongle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97586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497519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984224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519882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é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7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è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1188985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on</a:t>
            </a:r>
            <a:r>
              <a:rPr lang="fr-FR" sz="4800" b="1" dirty="0" err="1" smtClean="0">
                <a:sym typeface="Wingdings 2" pitchFamily="18" charset="2"/>
              </a:rPr>
              <a:t>lg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2417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on</a:t>
            </a:r>
            <a:r>
              <a:rPr lang="fr-FR" sz="4800" b="1" dirty="0" err="1" smtClean="0">
                <a:sym typeface="Wingdings 2" pitchFamily="18" charset="2"/>
              </a:rPr>
              <a:t>gl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05936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gl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g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on</a:t>
            </a:r>
            <a:r>
              <a:rPr lang="fr-FR" sz="4800" b="1" dirty="0" err="1" smtClean="0">
                <a:sym typeface="Wingdings 2" pitchFamily="18" charset="2"/>
              </a:rPr>
              <a:t>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4986338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00486" y="3421063"/>
            <a:ext cx="1971701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on</a:t>
            </a:r>
            <a:r>
              <a:rPr lang="fr-FR" sz="4800" b="1" dirty="0" smtClean="0">
                <a:sym typeface="Wingdings 2" pitchFamily="18" charset="2"/>
              </a:rPr>
              <a:t>gl</a:t>
            </a:r>
            <a:r>
              <a:rPr lang="fr-FR" sz="4800" b="1" dirty="0" smtClean="0">
                <a:solidFill>
                  <a:srgbClr val="969696"/>
                </a:solidFill>
                <a:sym typeface="Wingdings 2" pitchFamily="18" charset="2"/>
              </a:rPr>
              <a:t>e</a:t>
            </a:r>
            <a:endParaRPr lang="fr-FR" sz="4800" b="1" dirty="0">
              <a:solidFill>
                <a:srgbClr val="969696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3124174" y="5209406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564611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eu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008701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</a:rPr>
              <a:t>oi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031065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an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053430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8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75796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9075793" y="1302515"/>
            <a:ext cx="876312" cy="620721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 descr="C_ongle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98524" y="170612"/>
            <a:ext cx="2377857" cy="25242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5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1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3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8" grpId="0" animBg="1"/>
      <p:bldP spid="32" grpId="0" animBg="1"/>
      <p:bldP spid="30" grpId="0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2" animBg="1"/>
      <p:bldP spid="27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paire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97586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497519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984224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519882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é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2247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è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1188985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ai</a:t>
            </a:r>
            <a:r>
              <a:rPr lang="fr-FR" sz="4800" b="1" dirty="0" err="1" smtClean="0">
                <a:sym typeface="Wingdings 2" pitchFamily="18" charset="2"/>
              </a:rPr>
              <a:t>rp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312417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ai</a:t>
            </a:r>
            <a:r>
              <a:rPr lang="fr-FR" sz="4800" b="1" dirty="0" err="1" smtClean="0">
                <a:sym typeface="Wingdings 2" pitchFamily="18" charset="2"/>
              </a:rPr>
              <a:t>pr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05936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pr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99455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p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ai</a:t>
            </a:r>
            <a:r>
              <a:rPr lang="fr-FR" sz="4800" b="1" dirty="0" smtClean="0">
                <a:sym typeface="Wingdings 2" pitchFamily="18" charset="2"/>
              </a:rPr>
              <a:t>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7542247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00486" y="3421063"/>
            <a:ext cx="1971701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p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ai</a:t>
            </a:r>
            <a:r>
              <a:rPr lang="fr-FR" sz="4800" b="1" dirty="0" smtClean="0">
                <a:sym typeface="Wingdings 2" pitchFamily="18" charset="2"/>
              </a:rPr>
              <a:t>r</a:t>
            </a:r>
            <a:r>
              <a:rPr lang="fr-FR" sz="4800" b="1" dirty="0" smtClean="0">
                <a:solidFill>
                  <a:srgbClr val="969696"/>
                </a:solidFill>
                <a:sym typeface="Wingdings 2" pitchFamily="18" charset="2"/>
              </a:rPr>
              <a:t>e</a:t>
            </a:r>
            <a:endParaRPr lang="fr-FR" sz="4800" b="1" dirty="0">
              <a:solidFill>
                <a:srgbClr val="969696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994552" y="5245919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564611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eu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008701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</a:rPr>
              <a:t>oi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031065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an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053430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9075796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7542247" y="608768"/>
            <a:ext cx="876312" cy="620721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 descr="C_paire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54123" y="170612"/>
            <a:ext cx="2527285" cy="25242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5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1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3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2" animBg="1"/>
      <p:bldP spid="20" grpId="3" animBg="1"/>
      <p:bldP spid="21" grpId="0" animBg="1"/>
      <p:bldP spid="21" grpId="1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8" grpId="0" animBg="1"/>
      <p:bldP spid="32" grpId="0" animBg="1"/>
      <p:bldP spid="30" grpId="0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27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grue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97586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97519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984224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519882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é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7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è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1188985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u</a:t>
            </a:r>
            <a:r>
              <a:rPr lang="fr-FR" sz="4800" b="1" dirty="0" err="1" smtClean="0">
                <a:sym typeface="Wingdings 2" pitchFamily="18" charset="2"/>
              </a:rPr>
              <a:t>rg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312417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u</a:t>
            </a:r>
            <a:r>
              <a:rPr lang="fr-FR" sz="4800" b="1" dirty="0" err="1" smtClean="0">
                <a:sym typeface="Wingdings 2" pitchFamily="18" charset="2"/>
              </a:rPr>
              <a:t>gr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5936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gr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g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u</a:t>
            </a:r>
            <a:r>
              <a:rPr lang="fr-FR" sz="4800" b="1" dirty="0" err="1" smtClean="0">
                <a:sym typeface="Wingdings 2" pitchFamily="18" charset="2"/>
              </a:rPr>
              <a:t>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264292" y="3421063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00486" y="3421063"/>
            <a:ext cx="1971701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gr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u</a:t>
            </a:r>
            <a:r>
              <a:rPr lang="fr-FR" sz="4800" b="1" dirty="0" smtClean="0">
                <a:solidFill>
                  <a:srgbClr val="969696"/>
                </a:solidFill>
                <a:sym typeface="Wingdings 2" pitchFamily="18" charset="2"/>
              </a:rPr>
              <a:t>e</a:t>
            </a:r>
            <a:endParaRPr lang="fr-FR" sz="4800" b="1" dirty="0">
              <a:solidFill>
                <a:srgbClr val="969696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059364" y="5245919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564611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eu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008701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</a:rPr>
              <a:t>oi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031065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an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053430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9075796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497519" y="608768"/>
            <a:ext cx="876312" cy="620721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 descr="C_grue2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71550" y="170612"/>
            <a:ext cx="2286900" cy="2526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5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1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3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8" grpId="0" animBg="1"/>
      <p:bldP spid="32" grpId="0" animBg="1"/>
      <p:bldP spid="30" grpId="0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27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97586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497519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984224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519882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é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7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è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1188985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an</a:t>
            </a:r>
            <a:r>
              <a:rPr lang="fr-FR" sz="4800" b="1" dirty="0" err="1" smtClean="0">
                <a:sym typeface="Wingdings 2" pitchFamily="18" charset="2"/>
              </a:rPr>
              <a:t>lp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312417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an</a:t>
            </a:r>
            <a:r>
              <a:rPr lang="fr-FR" sz="4800" b="1" dirty="0" err="1" smtClean="0">
                <a:sym typeface="Wingdings 2" pitchFamily="18" charset="2"/>
              </a:rPr>
              <a:t>pl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5936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pl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an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p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an</a:t>
            </a:r>
            <a:r>
              <a:rPr lang="fr-FR" sz="4800" b="1" dirty="0" err="1" smtClean="0">
                <a:sym typeface="Wingdings 2" pitchFamily="18" charset="2"/>
              </a:rPr>
              <a:t>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264292" y="3421063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00486" y="3421063"/>
            <a:ext cx="1971701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pl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an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059364" y="5245919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564611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eu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008701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</a:rPr>
              <a:t>oi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6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031065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an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053430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9075796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7031065" y="1302515"/>
            <a:ext cx="876312" cy="620721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 descr="C_plan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62011" y="170612"/>
            <a:ext cx="2526300" cy="2526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5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1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3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8" grpId="0" animBg="1"/>
      <p:bldP spid="32" grpId="0" animBg="1"/>
      <p:bldP spid="30" grpId="0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36" grpId="0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27" grpId="0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peur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97586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497519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984224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519882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é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7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è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1188985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eu</a:t>
            </a:r>
            <a:r>
              <a:rPr lang="fr-FR" sz="4800" b="1" dirty="0" err="1" smtClean="0">
                <a:sym typeface="Wingdings 2" pitchFamily="18" charset="2"/>
              </a:rPr>
              <a:t>rp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312417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eu</a:t>
            </a:r>
            <a:r>
              <a:rPr lang="fr-FR" sz="4800" b="1" dirty="0" err="1" smtClean="0">
                <a:sym typeface="Wingdings 2" pitchFamily="18" charset="2"/>
              </a:rPr>
              <a:t>pr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05936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pr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eu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99455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p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eu</a:t>
            </a:r>
            <a:r>
              <a:rPr lang="fr-FR" sz="4800" b="1" dirty="0" smtClean="0">
                <a:sym typeface="Wingdings 2" pitchFamily="18" charset="2"/>
              </a:rPr>
              <a:t>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7542247" y="2507444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00486" y="3421063"/>
            <a:ext cx="1971701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p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eu</a:t>
            </a:r>
            <a:r>
              <a:rPr lang="fr-FR" sz="4800" b="1" dirty="0" smtClean="0">
                <a:sym typeface="Wingdings 2" pitchFamily="18" charset="2"/>
              </a:rPr>
              <a:t>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994552" y="5245919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564611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eu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008701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</a:rPr>
              <a:t>oi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031065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an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053430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9075796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8564611" y="608768"/>
            <a:ext cx="876312" cy="620721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 descr="C_peur_h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62791" y="170612"/>
            <a:ext cx="1890000" cy="2526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5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1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3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2" animBg="1"/>
      <p:bldP spid="20" grpId="3" animBg="1"/>
      <p:bldP spid="21" grpId="0" animBg="1"/>
      <p:bldP spid="21" grpId="1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8" grpId="0" animBg="1"/>
      <p:bldP spid="32" grpId="0" animBg="1"/>
      <p:bldP spid="30" grpId="0" animBg="1"/>
      <p:bldP spid="33" grpId="0" animBg="1"/>
      <p:bldP spid="33" grpId="2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27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poil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97586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497519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984224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519882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é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7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è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1188985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oi</a:t>
            </a:r>
            <a:r>
              <a:rPr lang="fr-FR" sz="4800" b="1" dirty="0" err="1" smtClean="0">
                <a:sym typeface="Wingdings 2" pitchFamily="18" charset="2"/>
              </a:rPr>
              <a:t>lp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312417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oi</a:t>
            </a:r>
            <a:r>
              <a:rPr lang="fr-FR" sz="4800" b="1" dirty="0" err="1" smtClean="0">
                <a:sym typeface="Wingdings 2" pitchFamily="18" charset="2"/>
              </a:rPr>
              <a:t>pl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05936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pl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99455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p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oi</a:t>
            </a:r>
            <a:r>
              <a:rPr lang="fr-FR" sz="4800" b="1" dirty="0" smtClean="0">
                <a:sym typeface="Wingdings 2" pitchFamily="18" charset="2"/>
              </a:rPr>
              <a:t>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7542247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00486" y="3421063"/>
            <a:ext cx="1971701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p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oi</a:t>
            </a:r>
            <a:r>
              <a:rPr lang="fr-FR" sz="4800" b="1" dirty="0" smtClean="0">
                <a:sym typeface="Wingdings 2" pitchFamily="18" charset="2"/>
              </a:rPr>
              <a:t>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958039" y="5245919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564611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eu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008701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</a:rPr>
              <a:t>oi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031065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an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053430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9075796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008701" y="1302515"/>
            <a:ext cx="876312" cy="620721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 descr="C_poil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55108" y="274670"/>
            <a:ext cx="2526300" cy="230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5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1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3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2" animBg="1"/>
      <p:bldP spid="20" grpId="3" animBg="1"/>
      <p:bldP spid="21" grpId="0" animBg="1"/>
      <p:bldP spid="21" grpId="1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8" grpId="0" animBg="1"/>
      <p:bldP spid="32" grpId="0" animBg="1"/>
      <p:bldP spid="30" grpId="0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5" grpId="0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27" grpId="0" animBg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plein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97586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497519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984224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519882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é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7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è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1188985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ein</a:t>
            </a:r>
            <a:r>
              <a:rPr lang="fr-FR" sz="4800" b="1" dirty="0" err="1" smtClean="0">
                <a:sym typeface="Wingdings 2" pitchFamily="18" charset="2"/>
              </a:rPr>
              <a:t>lp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312417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ein</a:t>
            </a:r>
            <a:r>
              <a:rPr lang="fr-FR" sz="4800" b="1" dirty="0" err="1" smtClean="0">
                <a:sym typeface="Wingdings 2" pitchFamily="18" charset="2"/>
              </a:rPr>
              <a:t>pl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5936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pl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ein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p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ein</a:t>
            </a:r>
            <a:r>
              <a:rPr lang="fr-FR" sz="4800" b="1" dirty="0" err="1" smtClean="0">
                <a:sym typeface="Wingdings 2" pitchFamily="18" charset="2"/>
              </a:rPr>
              <a:t>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264292" y="3421063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00486" y="3421063"/>
            <a:ext cx="1971701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pl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ein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059364" y="5245919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564611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eu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008701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</a:rPr>
              <a:t>oi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031065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an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53430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9075796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8053429" y="1302515"/>
            <a:ext cx="876312" cy="620721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 descr="C_plein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25498" y="170612"/>
            <a:ext cx="2526300" cy="2526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5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1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3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8" grpId="0" animBg="1"/>
      <p:bldP spid="32" grpId="0" animBg="1"/>
      <p:bldP spid="30" grpId="0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2" animBg="1"/>
      <p:bldP spid="38" grpId="0" animBg="1"/>
      <p:bldP spid="38" grpId="1" animBg="1"/>
      <p:bldP spid="38" grpId="2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col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170612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862651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838172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3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26455" y="827846"/>
            <a:ext cx="876312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8126455" y="827846"/>
            <a:ext cx="87631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7542247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pic>
        <p:nvPicPr>
          <p:cNvPr id="34" name="Image 33" descr="C_col.emf">
            <a:hlinkClick r:id="" action="ppaction://noaction">
              <a:snd r:embed="rId4" name="click.wav" builtIn="1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25498" y="558224"/>
            <a:ext cx="2527285" cy="1693629"/>
          </a:xfrm>
          <a:prstGeom prst="rect">
            <a:avLst/>
          </a:prstGeom>
        </p:spPr>
      </p:pic>
      <p:sp>
        <p:nvSpPr>
          <p:cNvPr id="3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726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9" presetClass="exit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1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5" grpId="0" animBg="1"/>
      <p:bldP spid="15" grpId="1" animBg="1"/>
      <p:bldP spid="15" grpId="2" animBg="1"/>
      <p:bldP spid="17" grpId="0" animBg="1"/>
      <p:bldP spid="17" grpId="2" animBg="1"/>
      <p:bldP spid="18" grpId="0" animBg="1"/>
      <p:bldP spid="18" grpId="1" animBg="1"/>
      <p:bldP spid="18" grpId="2" animBg="1"/>
      <p:bldP spid="18" grpId="3" animBg="1"/>
      <p:bldP spid="20" grpId="0" animBg="1"/>
      <p:bldP spid="20" grpId="2" animBg="1"/>
      <p:bldP spid="20" grpId="3" animBg="1"/>
      <p:bldP spid="21" grpId="0" animBg="1"/>
      <p:bldP spid="21" grpId="1" animBg="1"/>
      <p:bldP spid="21" grpId="2" animBg="1"/>
      <p:bldP spid="21" grpId="3" animBg="1"/>
      <p:bldP spid="27" grpId="0" animBg="1"/>
      <p:bldP spid="28" grpId="0" animBg="1"/>
      <p:bldP spid="31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poire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97586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497519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984224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519882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é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7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è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1188985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oi</a:t>
            </a:r>
            <a:r>
              <a:rPr lang="fr-FR" sz="4800" b="1" dirty="0" err="1" smtClean="0">
                <a:sym typeface="Wingdings 2" pitchFamily="18" charset="2"/>
              </a:rPr>
              <a:t>rp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312417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oi</a:t>
            </a:r>
            <a:r>
              <a:rPr lang="fr-FR" sz="4800" b="1" dirty="0" err="1" smtClean="0">
                <a:sym typeface="Wingdings 2" pitchFamily="18" charset="2"/>
              </a:rPr>
              <a:t>pr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05936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pr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99455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p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oi</a:t>
            </a:r>
            <a:r>
              <a:rPr lang="fr-FR" sz="4800" b="1" dirty="0" err="1" smtClean="0">
                <a:sym typeface="Wingdings 2" pitchFamily="18" charset="2"/>
              </a:rPr>
              <a:t>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7505734" y="2507444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00486" y="3421063"/>
            <a:ext cx="1971701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p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oi</a:t>
            </a:r>
            <a:r>
              <a:rPr lang="fr-FR" sz="4800" b="1" dirty="0" smtClean="0">
                <a:sym typeface="Wingdings 2" pitchFamily="18" charset="2"/>
              </a:rPr>
              <a:t>r</a:t>
            </a:r>
            <a:r>
              <a:rPr lang="fr-FR" sz="4800" b="1" dirty="0" smtClean="0">
                <a:solidFill>
                  <a:srgbClr val="969696"/>
                </a:solidFill>
                <a:sym typeface="Wingdings 2" pitchFamily="18" charset="2"/>
              </a:rPr>
              <a:t>e</a:t>
            </a:r>
            <a:endParaRPr lang="fr-FR" sz="4800" b="1" dirty="0">
              <a:solidFill>
                <a:srgbClr val="969696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994552" y="5245919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564611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eu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008701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</a:rPr>
              <a:t>oi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031065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an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053430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9075796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008701" y="1302515"/>
            <a:ext cx="876312" cy="620721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 descr="C_poire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17473" y="170612"/>
            <a:ext cx="1552753" cy="25242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5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1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3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2" animBg="1"/>
      <p:bldP spid="20" grpId="3" animBg="1"/>
      <p:bldP spid="21" grpId="0" animBg="1"/>
      <p:bldP spid="21" grpId="1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8" grpId="0" animBg="1"/>
      <p:bldP spid="32" grpId="0" animBg="1"/>
      <p:bldP spid="30" grpId="0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5" grpId="0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27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poule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97586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497519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984224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519882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é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7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è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1188985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ou</a:t>
            </a:r>
            <a:r>
              <a:rPr lang="fr-FR" sz="4800" b="1" dirty="0" err="1" smtClean="0">
                <a:sym typeface="Wingdings 2" pitchFamily="18" charset="2"/>
              </a:rPr>
              <a:t>lp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312417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ou</a:t>
            </a:r>
            <a:r>
              <a:rPr lang="fr-FR" sz="4800" b="1" dirty="0" err="1" smtClean="0">
                <a:sym typeface="Wingdings 2" pitchFamily="18" charset="2"/>
              </a:rPr>
              <a:t>pl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05936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pl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99455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p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ou</a:t>
            </a:r>
            <a:r>
              <a:rPr lang="fr-FR" sz="4800" b="1" dirty="0" err="1" smtClean="0">
                <a:sym typeface="Wingdings 2" pitchFamily="18" charset="2"/>
              </a:rPr>
              <a:t>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7542247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00486" y="3421063"/>
            <a:ext cx="1971701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p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ou</a:t>
            </a:r>
            <a:r>
              <a:rPr lang="fr-FR" sz="4800" b="1" dirty="0" smtClean="0">
                <a:sym typeface="Wingdings 2" pitchFamily="18" charset="2"/>
              </a:rPr>
              <a:t>l</a:t>
            </a:r>
            <a:r>
              <a:rPr lang="fr-FR" sz="4800" b="1" dirty="0" smtClean="0">
                <a:solidFill>
                  <a:srgbClr val="969696"/>
                </a:solidFill>
                <a:sym typeface="Wingdings 2" pitchFamily="18" charset="2"/>
              </a:rPr>
              <a:t>e</a:t>
            </a:r>
            <a:endParaRPr lang="fr-FR" sz="4800" b="1" dirty="0">
              <a:solidFill>
                <a:srgbClr val="969696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958039" y="5245919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564611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eu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86338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008701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</a:rPr>
              <a:t>oi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031065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an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053430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9075796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4986338" y="1302515"/>
            <a:ext cx="876312" cy="620721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 descr="C_poule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62011" y="462716"/>
            <a:ext cx="2526300" cy="1896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5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1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3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2" animBg="1"/>
      <p:bldP spid="20" grpId="3" animBg="1"/>
      <p:bldP spid="21" grpId="0" animBg="1"/>
      <p:bldP spid="21" grpId="1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8" grpId="0" animBg="1"/>
      <p:bldP spid="32" grpId="0" animBg="1"/>
      <p:bldP spid="30" grpId="0" animBg="1"/>
      <p:bldP spid="33" grpId="0" animBg="1"/>
      <p:bldP spid="33" grpId="1" animBg="1"/>
      <p:bldP spid="33" grpId="2" animBg="1"/>
      <p:bldP spid="34" grpId="0" animBg="1"/>
      <p:bldP spid="34" grpId="2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27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train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97586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497519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984224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519882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é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7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è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1188985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ain</a:t>
            </a:r>
            <a:r>
              <a:rPr lang="fr-FR" sz="4800" b="1" dirty="0" err="1" smtClean="0">
                <a:sym typeface="Wingdings 2" pitchFamily="18" charset="2"/>
              </a:rPr>
              <a:t>rt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312417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ain</a:t>
            </a:r>
            <a:r>
              <a:rPr lang="fr-FR" sz="4800" b="1" dirty="0" err="1" smtClean="0">
                <a:sym typeface="Wingdings 2" pitchFamily="18" charset="2"/>
              </a:rPr>
              <a:t>tr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5936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tr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ain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t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ain</a:t>
            </a:r>
            <a:r>
              <a:rPr lang="fr-FR" sz="4800" b="1" dirty="0" err="1" smtClean="0">
                <a:sym typeface="Wingdings 2" pitchFamily="18" charset="2"/>
              </a:rPr>
              <a:t>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264292" y="3421063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00486" y="3421063"/>
            <a:ext cx="1971701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tr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ain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022850" y="5245919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564611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eu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008701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</a:rPr>
              <a:t>oi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031065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an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53430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9075796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8053429" y="1302515"/>
            <a:ext cx="876312" cy="620721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 descr="C_train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62011" y="170612"/>
            <a:ext cx="2526300" cy="2526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5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1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3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8" grpId="0" animBg="1"/>
      <p:bldP spid="32" grpId="0" animBg="1"/>
      <p:bldP spid="30" grpId="0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2" animBg="1"/>
      <p:bldP spid="38" grpId="0" animBg="1"/>
      <p:bldP spid="38" grpId="1" animBg="1"/>
      <p:bldP spid="38" grpId="2" animBg="1"/>
      <p:bldP spid="27" grpId="0" animBg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97586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497519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984224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519882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é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7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è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1188985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ou</a:t>
            </a:r>
            <a:r>
              <a:rPr lang="fr-FR" sz="4800" b="1" dirty="0" err="1" smtClean="0">
                <a:sym typeface="Wingdings 2" pitchFamily="18" charset="2"/>
              </a:rPr>
              <a:t>rp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312417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ou</a:t>
            </a:r>
            <a:r>
              <a:rPr lang="fr-FR" sz="4800" b="1" dirty="0" err="1" smtClean="0">
                <a:sym typeface="Wingdings 2" pitchFamily="18" charset="2"/>
              </a:rPr>
              <a:t>pr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05936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pr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99455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p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ou</a:t>
            </a:r>
            <a:r>
              <a:rPr lang="fr-FR" sz="4800" b="1" dirty="0" smtClean="0">
                <a:sym typeface="Wingdings 2" pitchFamily="18" charset="2"/>
              </a:rPr>
              <a:t>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7542247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00486" y="3421063"/>
            <a:ext cx="1971701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p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ou</a:t>
            </a:r>
            <a:r>
              <a:rPr lang="fr-FR" sz="4800" b="1" dirty="0" smtClean="0">
                <a:sym typeface="Wingdings 2" pitchFamily="18" charset="2"/>
              </a:rPr>
              <a:t>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958039" y="5245919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564611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eu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86338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008701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</a:rPr>
              <a:t>oi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031065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an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053430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9075796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4986338" y="1302515"/>
            <a:ext cx="876312" cy="620721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 descr="C_pour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25498" y="718307"/>
            <a:ext cx="2526300" cy="1379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5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1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3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2" animBg="1"/>
      <p:bldP spid="20" grpId="3" animBg="1"/>
      <p:bldP spid="21" grpId="0" animBg="1"/>
      <p:bldP spid="21" grpId="1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8" grpId="0" animBg="1"/>
      <p:bldP spid="32" grpId="0" animBg="1"/>
      <p:bldP spid="30" grpId="0" animBg="1"/>
      <p:bldP spid="33" grpId="0" animBg="1"/>
      <p:bldP spid="33" grpId="1" animBg="1"/>
      <p:bldP spid="33" grpId="2" animBg="1"/>
      <p:bldP spid="34" grpId="0" animBg="1"/>
      <p:bldP spid="34" grpId="2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27" grpId="0" animBg="1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97586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497519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984224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519882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é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7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è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1188985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é</a:t>
            </a:r>
            <a:r>
              <a:rPr lang="fr-FR" sz="4800" b="1" dirty="0" err="1" smtClean="0">
                <a:sym typeface="Wingdings 2" pitchFamily="18" charset="2"/>
              </a:rPr>
              <a:t>rp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312417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é</a:t>
            </a:r>
            <a:r>
              <a:rPr lang="fr-FR" sz="4800" b="1" dirty="0" err="1" smtClean="0">
                <a:sym typeface="Wingdings 2" pitchFamily="18" charset="2"/>
              </a:rPr>
              <a:t>pr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5936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pr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é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p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é</a:t>
            </a:r>
            <a:r>
              <a:rPr lang="fr-FR" sz="4800" b="1" dirty="0" err="1" smtClean="0">
                <a:sym typeface="Wingdings 2" pitchFamily="18" charset="2"/>
              </a:rPr>
              <a:t>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264292" y="3421063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00486" y="3421063"/>
            <a:ext cx="1971701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pr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é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022850" y="5245919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564611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eu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008701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</a:rPr>
              <a:t>oi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031065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an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053430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9075796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519883" y="608768"/>
            <a:ext cx="876312" cy="620721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 descr="C_pre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55108" y="681794"/>
            <a:ext cx="2526300" cy="1518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5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1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3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8" grpId="0" animBg="1"/>
      <p:bldP spid="32" grpId="0" animBg="1"/>
      <p:bldP spid="30" grpId="0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27" grpId="0" animBg="1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trois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97586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497519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984224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519882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é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7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è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1188985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oi</a:t>
            </a:r>
            <a:r>
              <a:rPr lang="fr-FR" sz="4800" b="1" dirty="0" err="1" smtClean="0">
                <a:sym typeface="Wingdings 2" pitchFamily="18" charset="2"/>
              </a:rPr>
              <a:t>rt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312417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oi</a:t>
            </a:r>
            <a:r>
              <a:rPr lang="fr-FR" sz="4800" b="1" dirty="0" err="1" smtClean="0">
                <a:sym typeface="Wingdings 2" pitchFamily="18" charset="2"/>
              </a:rPr>
              <a:t>tr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5936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tr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t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oi</a:t>
            </a:r>
            <a:r>
              <a:rPr lang="fr-FR" sz="4800" b="1" dirty="0" err="1" smtClean="0">
                <a:sym typeface="Wingdings 2" pitchFamily="18" charset="2"/>
              </a:rPr>
              <a:t>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264292" y="3421063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00486" y="3421063"/>
            <a:ext cx="1971701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tr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oi</a:t>
            </a:r>
            <a:r>
              <a:rPr lang="fr-FR" sz="4800" b="1" dirty="0" smtClean="0">
                <a:solidFill>
                  <a:srgbClr val="969696"/>
                </a:solidFill>
                <a:sym typeface="Wingdings 2" pitchFamily="18" charset="2"/>
              </a:rPr>
              <a:t>s</a:t>
            </a:r>
            <a:endParaRPr lang="fr-FR" sz="4800" b="1" dirty="0">
              <a:solidFill>
                <a:srgbClr val="969696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022850" y="5245919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564611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eu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008701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</a:rPr>
              <a:t>oi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031065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an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053430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9075796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008701" y="1302515"/>
            <a:ext cx="876312" cy="620721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0" name="Image 39" descr="C_trois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09706" y="170612"/>
            <a:ext cx="1392300" cy="2526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5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1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3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8" grpId="0" animBg="1"/>
      <p:bldP spid="32" grpId="0" animBg="1"/>
      <p:bldP spid="30" grpId="0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5" grpId="0" animBg="1"/>
      <p:bldP spid="35" grpId="1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27" grpId="0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pull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97586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97519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984224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519882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é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7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è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1188985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u</a:t>
            </a:r>
            <a:r>
              <a:rPr lang="fr-FR" sz="4800" b="1" dirty="0" err="1" smtClean="0">
                <a:sym typeface="Wingdings 2" pitchFamily="18" charset="2"/>
              </a:rPr>
              <a:t>lp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312417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u</a:t>
            </a:r>
            <a:r>
              <a:rPr lang="fr-FR" sz="4800" b="1" dirty="0" err="1" smtClean="0">
                <a:sym typeface="Wingdings 2" pitchFamily="18" charset="2"/>
              </a:rPr>
              <a:t>pl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05936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pl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99455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p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u</a:t>
            </a:r>
            <a:r>
              <a:rPr lang="fr-FR" sz="4800" b="1" dirty="0" err="1" smtClean="0">
                <a:sym typeface="Wingdings 2" pitchFamily="18" charset="2"/>
              </a:rPr>
              <a:t>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7542247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00486" y="3421063"/>
            <a:ext cx="1971701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p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u</a:t>
            </a:r>
            <a:r>
              <a:rPr lang="fr-FR" sz="4800" b="1" dirty="0" smtClean="0">
                <a:sym typeface="Wingdings 2" pitchFamily="18" charset="2"/>
              </a:rPr>
              <a:t>ll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958039" y="5209406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564611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eu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008701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</a:rPr>
              <a:t>oi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031065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an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053430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9075796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497519" y="608768"/>
            <a:ext cx="876312" cy="620721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1" name="Image 30" descr="C_pull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55108" y="243638"/>
            <a:ext cx="2526300" cy="233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5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1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3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8" grpId="0" animBg="1"/>
      <p:bldP spid="32" grpId="0" animBg="1"/>
      <p:bldP spid="30" grpId="0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27" grpId="0" animBg="1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tour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97586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497519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984224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519882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é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7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è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1188985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ou</a:t>
            </a:r>
            <a:r>
              <a:rPr lang="fr-FR" sz="4800" b="1" dirty="0" err="1" smtClean="0">
                <a:sym typeface="Wingdings 2" pitchFamily="18" charset="2"/>
              </a:rPr>
              <a:t>rt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312417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ou</a:t>
            </a:r>
            <a:r>
              <a:rPr lang="fr-FR" sz="4800" b="1" dirty="0" err="1" smtClean="0">
                <a:sym typeface="Wingdings 2" pitchFamily="18" charset="2"/>
              </a:rPr>
              <a:t>tr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05936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tr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99455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t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ou</a:t>
            </a:r>
            <a:r>
              <a:rPr lang="fr-FR" sz="4800" b="1" dirty="0" smtClean="0">
                <a:sym typeface="Wingdings 2" pitchFamily="18" charset="2"/>
              </a:rPr>
              <a:t>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7542247" y="2543957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00486" y="3421063"/>
            <a:ext cx="1971701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t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ou</a:t>
            </a:r>
            <a:r>
              <a:rPr lang="fr-FR" sz="4800" b="1" dirty="0" smtClean="0">
                <a:sym typeface="Wingdings 2" pitchFamily="18" charset="2"/>
              </a:rPr>
              <a:t>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958039" y="5245919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564611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eu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86338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008701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</a:rPr>
              <a:t>oi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031065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an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053430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9075796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4986338" y="1302515"/>
            <a:ext cx="876312" cy="620721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0" name="Image 39" descr="C_tour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82732" y="170612"/>
            <a:ext cx="1266891" cy="25242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5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1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3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8" grpId="0" animBg="1"/>
      <p:bldP spid="32" grpId="0" animBg="1"/>
      <p:bldP spid="30" grpId="0" animBg="1"/>
      <p:bldP spid="33" grpId="0" animBg="1"/>
      <p:bldP spid="33" grpId="1" animBg="1"/>
      <p:bldP spid="33" grpId="2" animBg="1"/>
      <p:bldP spid="34" grpId="0" animBg="1"/>
      <p:bldP spid="34" grpId="1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27" grpId="0" animBg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tronc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97586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497519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984224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519882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é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7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è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1188985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on</a:t>
            </a:r>
            <a:r>
              <a:rPr lang="fr-FR" sz="4800" b="1" dirty="0" err="1" smtClean="0">
                <a:sym typeface="Wingdings 2" pitchFamily="18" charset="2"/>
              </a:rPr>
              <a:t>rt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312417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on</a:t>
            </a:r>
            <a:r>
              <a:rPr lang="fr-FR" sz="4800" b="1" dirty="0" err="1" smtClean="0">
                <a:sym typeface="Wingdings 2" pitchFamily="18" charset="2"/>
              </a:rPr>
              <a:t>tr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5936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tr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ym typeface="Wingdings 2" pitchFamily="18" charset="2"/>
              </a:rPr>
              <a:t>t</a:t>
            </a:r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on</a:t>
            </a:r>
            <a:r>
              <a:rPr lang="fr-FR" sz="4800" b="1" dirty="0" err="1" smtClean="0">
                <a:sym typeface="Wingdings 2" pitchFamily="18" charset="2"/>
              </a:rPr>
              <a:t>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264292" y="3421063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00486" y="3421063"/>
            <a:ext cx="1971701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tr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on</a:t>
            </a:r>
            <a:r>
              <a:rPr lang="fr-FR" sz="4800" b="1" dirty="0" smtClean="0">
                <a:solidFill>
                  <a:srgbClr val="969696"/>
                </a:solidFill>
                <a:sym typeface="Wingdings 2" pitchFamily="18" charset="2"/>
              </a:rPr>
              <a:t>c</a:t>
            </a:r>
            <a:endParaRPr lang="fr-FR" sz="4800" b="1" dirty="0">
              <a:solidFill>
                <a:srgbClr val="969696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022850" y="5209406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564611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eu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4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008701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</a:rPr>
              <a:t>oi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031065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an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053430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8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75796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9075793" y="1302515"/>
            <a:ext cx="876312" cy="620721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1" name="Image 30" descr="C_tronc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06091" y="170612"/>
            <a:ext cx="1946700" cy="2526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5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1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3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8" grpId="0" animBg="1"/>
      <p:bldP spid="32" grpId="0" animBg="1"/>
      <p:bldP spid="30" grpId="0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27" grpId="0" animBg="1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trou</a:t>
            </a:r>
            <a:endParaRPr lang="fr-FR" dirty="0"/>
          </a:p>
        </p:txBody>
      </p:sp>
      <p:sp>
        <p:nvSpPr>
          <p:cNvPr id="120835" name="AutoShape 3">
            <a:hlinkClick r:id="" action="ppaction://noaction">
              <a:snd r:embed="rId4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9972675" cy="6840538"/>
          </a:xfrm>
          <a:prstGeom prst="actionButtonBlank">
            <a:avLst/>
          </a:prstGeom>
          <a:gradFill flip="none" rotWithShape="1">
            <a:gsLst>
              <a:gs pos="0">
                <a:srgbClr val="7030A0"/>
              </a:gs>
              <a:gs pos="100000">
                <a:srgbClr val="CC66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0836" name="Text Box 4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7" y="97586"/>
            <a:ext cx="4819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Quel son-voyelle </a:t>
            </a:r>
            <a:r>
              <a:rPr lang="fr-FR" sz="2800" dirty="0" smtClean="0"/>
              <a:t>entend-on ?</a:t>
            </a:r>
            <a:endParaRPr lang="fr-FR" sz="2800" dirty="0"/>
          </a:p>
        </p:txBody>
      </p:sp>
      <p:sp>
        <p:nvSpPr>
          <p:cNvPr id="1208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5497519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20838" name="Text Box 6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6338" y="1984224"/>
            <a:ext cx="4235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/>
              <a:t>Dans quel ordre ?</a:t>
            </a:r>
          </a:p>
        </p:txBody>
      </p:sp>
      <p:sp>
        <p:nvSpPr>
          <p:cNvPr id="120840" name="Text Box 8">
            <a:hlinkClick r:id="" action="ppaction://noaction">
              <a:snd r:embed="rId4" name="click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626039" y="4467108"/>
            <a:ext cx="47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 smtClean="0"/>
              <a:t>Quelle </a:t>
            </a:r>
            <a:r>
              <a:rPr lang="fr-FR" sz="2800" dirty="0"/>
              <a:t>est la bonne syllabe ?</a:t>
            </a:r>
          </a:p>
        </p:txBody>
      </p:sp>
      <p:sp>
        <p:nvSpPr>
          <p:cNvPr id="1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519882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é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7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è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4986338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9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1188985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ou</a:t>
            </a:r>
            <a:r>
              <a:rPr lang="fr-FR" sz="4800" b="1" dirty="0" err="1" smtClean="0">
                <a:sym typeface="Wingdings 2" pitchFamily="18" charset="2"/>
              </a:rPr>
              <a:t>rt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0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542245" y="2543957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64293" y="3421063"/>
            <a:ext cx="2227290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</a:t>
            </a:r>
            <a:r>
              <a:rPr lang="fr-FR" sz="4800" b="1" dirty="0" smtClean="0">
                <a:sym typeface="Wingdings 2" pitchFamily="18" charset="2"/>
              </a:rPr>
              <a:t>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 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3124174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  <a:sym typeface="Wingdings 2" pitchFamily="18" charset="2"/>
              </a:rPr>
              <a:t>ou</a:t>
            </a:r>
            <a:r>
              <a:rPr lang="fr-FR" sz="4800" b="1" dirty="0" err="1" smtClean="0">
                <a:sym typeface="Wingdings 2" pitchFamily="18" charset="2"/>
              </a:rPr>
              <a:t>tr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59363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tr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994552" y="5245919"/>
            <a:ext cx="1789137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t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ou</a:t>
            </a:r>
            <a:r>
              <a:rPr lang="fr-FR" sz="4800" b="1" dirty="0" smtClean="0">
                <a:sym typeface="Wingdings 2" pitchFamily="18" charset="2"/>
              </a:rPr>
              <a:t>r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8" name="Rectangle à coins arrondis 27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6264292" y="3421063"/>
            <a:ext cx="2227292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fleche_17.gif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23606" y="4880789"/>
            <a:ext cx="525464" cy="350309"/>
          </a:xfrm>
          <a:prstGeom prst="rect">
            <a:avLst/>
          </a:prstGeom>
        </p:spPr>
      </p:pic>
      <p:sp>
        <p:nvSpPr>
          <p:cNvPr id="3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00486" y="3421063"/>
            <a:ext cx="1971701" cy="657234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ym typeface="Wingdings 2" pitchFamily="18" charset="2"/>
              </a:rPr>
              <a:t>tr</a:t>
            </a:r>
            <a:r>
              <a:rPr lang="fr-FR" sz="4800" b="1" dirty="0" smtClean="0">
                <a:solidFill>
                  <a:srgbClr val="FF0000"/>
                </a:solidFill>
                <a:sym typeface="Wingdings 2" pitchFamily="18" charset="2"/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0" name="Rectangle à coins arrondis 29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5022850" y="5209406"/>
            <a:ext cx="1825650" cy="693747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564611" y="645281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eu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86338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ou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5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6008701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err="1" smtClean="0">
                <a:solidFill>
                  <a:srgbClr val="FF0000"/>
                </a:solidFill>
              </a:rPr>
              <a:t>oi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6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7031065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an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7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8053430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in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8" name="AutoShape 5">
            <a:hlinkClick r:id="" action="ppaction://noaction" highlightClick="1">
              <a:snd r:embed="rId2" name="laser.wav" builtIn="1"/>
            </a:hlinkClick>
          </p:cNvPr>
          <p:cNvSpPr>
            <a:spLocks noChangeArrowheads="1"/>
          </p:cNvSpPr>
          <p:nvPr/>
        </p:nvSpPr>
        <p:spPr bwMode="auto">
          <a:xfrm>
            <a:off x="9075796" y="1339028"/>
            <a:ext cx="876312" cy="547695"/>
          </a:xfrm>
          <a:prstGeom prst="actionButtonBlank">
            <a:avLst/>
          </a:prstGeom>
          <a:gradFill flip="none" rotWithShape="1">
            <a:gsLst>
              <a:gs pos="55000">
                <a:srgbClr val="FFAFFF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tIns="0" rIns="0" bIns="108000" anchor="ctr"/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on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à coins arrondis 26">
            <a:hlinkClick r:id="" action="ppaction://noaction">
              <a:snd r:embed="rId5" name="harp.wav"/>
            </a:hlinkClick>
          </p:cNvPr>
          <p:cNvSpPr/>
          <p:nvPr/>
        </p:nvSpPr>
        <p:spPr>
          <a:xfrm>
            <a:off x="4986338" y="1302515"/>
            <a:ext cx="876312" cy="620721"/>
          </a:xfrm>
          <a:prstGeom prst="round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1" name="Image 30" descr="C_trou.em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62011" y="170612"/>
            <a:ext cx="2526300" cy="2526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0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wit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5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1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3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20836" grpId="0"/>
      <p:bldP spid="120837" grpId="0" animBg="1"/>
      <p:bldP spid="120837" grpId="1" animBg="1"/>
      <p:bldP spid="120837" grpId="2" animBg="1"/>
      <p:bldP spid="120838" grpId="0"/>
      <p:bldP spid="120838" grpId="1"/>
      <p:bldP spid="120840" grpId="0"/>
      <p:bldP spid="120840" grpId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8" grpId="0" animBg="1"/>
      <p:bldP spid="32" grpId="0" animBg="1"/>
      <p:bldP spid="30" grpId="0" animBg="1"/>
      <p:bldP spid="33" grpId="0" animBg="1"/>
      <p:bldP spid="33" grpId="1" animBg="1"/>
      <p:bldP spid="33" grpId="2" animBg="1"/>
      <p:bldP spid="34" grpId="0" animBg="1"/>
      <p:bldP spid="34" grpId="1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27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2555</TotalTime>
  <Words>3278</Words>
  <Application>Microsoft PowerPoint</Application>
  <PresentationFormat>Personnalisé</PresentationFormat>
  <Paragraphs>1654</Paragraphs>
  <Slides>101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101</vt:i4>
      </vt:variant>
    </vt:vector>
  </HeadingPairs>
  <TitlesOfParts>
    <vt:vector size="102" baseType="lpstr">
      <vt:lpstr>Modèle par défaut</vt:lpstr>
      <vt:lpstr>choix</vt:lpstr>
      <vt:lpstr>bal</vt:lpstr>
      <vt:lpstr>algue</vt:lpstr>
      <vt:lpstr>bar</vt:lpstr>
      <vt:lpstr>bol</vt:lpstr>
      <vt:lpstr>bras</vt:lpstr>
      <vt:lpstr>car</vt:lpstr>
      <vt:lpstr>arc</vt:lpstr>
      <vt:lpstr>col</vt:lpstr>
      <vt:lpstr>fort</vt:lpstr>
      <vt:lpstr>drap</vt:lpstr>
      <vt:lpstr>fil</vt:lpstr>
      <vt:lpstr>cor</vt:lpstr>
      <vt:lpstr>croc</vt:lpstr>
      <vt:lpstr>gare</vt:lpstr>
      <vt:lpstr>gris</vt:lpstr>
      <vt:lpstr>part</vt:lpstr>
      <vt:lpstr>gros</vt:lpstr>
      <vt:lpstr>phare</vt:lpstr>
      <vt:lpstr>pile</vt:lpstr>
      <vt:lpstr>ogre</vt:lpstr>
      <vt:lpstr>plat</vt:lpstr>
      <vt:lpstr>port</vt:lpstr>
      <vt:lpstr>orgue</vt:lpstr>
      <vt:lpstr>ville</vt:lpstr>
      <vt:lpstr>prix</vt:lpstr>
      <vt:lpstr>vol</vt:lpstr>
      <vt:lpstr>orque</vt:lpstr>
      <vt:lpstr>tri</vt:lpstr>
      <vt:lpstr>bal</vt:lpstr>
      <vt:lpstr>algue</vt:lpstr>
      <vt:lpstr>bar</vt:lpstr>
      <vt:lpstr>bol</vt:lpstr>
      <vt:lpstr>bras</vt:lpstr>
      <vt:lpstr>car</vt:lpstr>
      <vt:lpstr>arc</vt:lpstr>
      <vt:lpstr>col</vt:lpstr>
      <vt:lpstr>fort</vt:lpstr>
      <vt:lpstr>drap</vt:lpstr>
      <vt:lpstr>fil</vt:lpstr>
      <vt:lpstr>cor</vt:lpstr>
      <vt:lpstr>croc</vt:lpstr>
      <vt:lpstr>gare</vt:lpstr>
      <vt:lpstr>gris</vt:lpstr>
      <vt:lpstr>part</vt:lpstr>
      <vt:lpstr>gros</vt:lpstr>
      <vt:lpstr>phare</vt:lpstr>
      <vt:lpstr>pile</vt:lpstr>
      <vt:lpstr>ogre</vt:lpstr>
      <vt:lpstr>plat</vt:lpstr>
      <vt:lpstr>port</vt:lpstr>
      <vt:lpstr>orgue</vt:lpstr>
      <vt:lpstr>ville</vt:lpstr>
      <vt:lpstr>prix</vt:lpstr>
      <vt:lpstr>vol</vt:lpstr>
      <vt:lpstr>orque</vt:lpstr>
      <vt:lpstr>tri</vt:lpstr>
      <vt:lpstr>aigle</vt:lpstr>
      <vt:lpstr>beurre</vt:lpstr>
      <vt:lpstr>blanc</vt:lpstr>
      <vt:lpstr>blé</vt:lpstr>
      <vt:lpstr>boule</vt:lpstr>
      <vt:lpstr>blond</vt:lpstr>
      <vt:lpstr>clé</vt:lpstr>
      <vt:lpstr>cour</vt:lpstr>
      <vt:lpstr>clou</vt:lpstr>
      <vt:lpstr>craie</vt:lpstr>
      <vt:lpstr>dur</vt:lpstr>
      <vt:lpstr>croix</vt:lpstr>
      <vt:lpstr>bleu</vt:lpstr>
      <vt:lpstr>droit</vt:lpstr>
      <vt:lpstr>encre</vt:lpstr>
      <vt:lpstr>flou</vt:lpstr>
      <vt:lpstr>foire</vt:lpstr>
      <vt:lpstr>foule</vt:lpstr>
      <vt:lpstr>franc</vt:lpstr>
      <vt:lpstr>four</vt:lpstr>
      <vt:lpstr>froid</vt:lpstr>
      <vt:lpstr>ombre</vt:lpstr>
      <vt:lpstr>front</vt:lpstr>
      <vt:lpstr>gland</vt:lpstr>
      <vt:lpstr>frein</vt:lpstr>
      <vt:lpstr>ongle</vt:lpstr>
      <vt:lpstr>paire</vt:lpstr>
      <vt:lpstr>grue</vt:lpstr>
      <vt:lpstr>plan</vt:lpstr>
      <vt:lpstr>peur</vt:lpstr>
      <vt:lpstr>poil</vt:lpstr>
      <vt:lpstr>plein</vt:lpstr>
      <vt:lpstr>poire</vt:lpstr>
      <vt:lpstr>poule</vt:lpstr>
      <vt:lpstr>train</vt:lpstr>
      <vt:lpstr>pour</vt:lpstr>
      <vt:lpstr>pré</vt:lpstr>
      <vt:lpstr>trois</vt:lpstr>
      <vt:lpstr>pull</vt:lpstr>
      <vt:lpstr>tour</vt:lpstr>
      <vt:lpstr>tronc</vt:lpstr>
      <vt:lpstr>trou</vt:lpstr>
      <vt:lpstr>mod2</vt:lpstr>
      <vt:lpstr>mod3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arc1</dc:title>
  <dc:creator>LYONNAZ</dc:creator>
  <cp:lastModifiedBy>Votre nom d'utilisateur</cp:lastModifiedBy>
  <cp:revision>179</cp:revision>
  <dcterms:created xsi:type="dcterms:W3CDTF">2005-02-01T14:13:33Z</dcterms:created>
  <dcterms:modified xsi:type="dcterms:W3CDTF">2009-01-15T09:40:17Z</dcterms:modified>
</cp:coreProperties>
</file>