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FF75FF"/>
    <a:srgbClr val="4F81BD"/>
    <a:srgbClr val="2E0000"/>
    <a:srgbClr val="001848"/>
    <a:srgbClr val="3A0000"/>
    <a:srgbClr val="460000"/>
    <a:srgbClr val="FFE285"/>
    <a:srgbClr val="FF29FF"/>
    <a:srgbClr val="FFB9FF"/>
    <a:srgbClr val="FF6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4667" autoAdjust="0"/>
  </p:normalViewPr>
  <p:slideViewPr>
    <p:cSldViewPr showGuides="1">
      <p:cViewPr varScale="1">
        <p:scale>
          <a:sx n="75" d="100"/>
          <a:sy n="75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6669-5A5E-4619-8A85-B76AAE6C9E39}" type="datetimeFigureOut">
              <a:rPr lang="fr-FR" smtClean="0"/>
              <a:pPr/>
              <a:t>05/12/2009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55FC-3B43-4761-AECA-23D19781A0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3.gif"/><Relationship Id="rId10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>
            <a:hlinkClick r:id="rId2" action="ppaction://hlinksldjump"/>
          </p:cNvPr>
          <p:cNvSpPr/>
          <p:nvPr/>
        </p:nvSpPr>
        <p:spPr>
          <a:xfrm>
            <a:off x="1309928" y="3068616"/>
            <a:ext cx="828115" cy="72076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2733935" y="3068616"/>
            <a:ext cx="828115" cy="72076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fr-F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Ellipse 6">
            <a:hlinkClick r:id="rId4" action="ppaction://hlinksldjump"/>
          </p:cNvPr>
          <p:cNvSpPr/>
          <p:nvPr/>
        </p:nvSpPr>
        <p:spPr>
          <a:xfrm>
            <a:off x="4157942" y="3068616"/>
            <a:ext cx="828115" cy="72076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fr-F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Ellipse 7">
            <a:hlinkClick r:id="rId5" action="ppaction://hlinksldjump"/>
          </p:cNvPr>
          <p:cNvSpPr/>
          <p:nvPr/>
        </p:nvSpPr>
        <p:spPr>
          <a:xfrm>
            <a:off x="5581949" y="3068616"/>
            <a:ext cx="828115" cy="72076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fr-F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Ellipse 8">
            <a:hlinkClick r:id="rId6" action="ppaction://hlinksldjump"/>
          </p:cNvPr>
          <p:cNvSpPr/>
          <p:nvPr/>
        </p:nvSpPr>
        <p:spPr>
          <a:xfrm>
            <a:off x="7005956" y="3068616"/>
            <a:ext cx="828115" cy="72076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fr-FR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Ellipse 9">
            <a:hlinkClick r:id="rId7" action="ppaction://hlinksldjump"/>
          </p:cNvPr>
          <p:cNvSpPr/>
          <p:nvPr/>
        </p:nvSpPr>
        <p:spPr>
          <a:xfrm>
            <a:off x="1906552" y="4560903"/>
            <a:ext cx="1551802" cy="620721"/>
          </a:xfrm>
          <a:prstGeom prst="ellipse">
            <a:avLst/>
          </a:prstGeom>
          <a:solidFill>
            <a:srgbClr val="FFE2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Prénom</a:t>
            </a:r>
            <a:endParaRPr lang="fr-F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Ellipse 10">
            <a:hlinkClick r:id="" action="ppaction://hlinkshowjump?jump=endshow"/>
          </p:cNvPr>
          <p:cNvSpPr/>
          <p:nvPr/>
        </p:nvSpPr>
        <p:spPr>
          <a:xfrm>
            <a:off x="4060818" y="5984910"/>
            <a:ext cx="1022364" cy="65723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FIN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70038" y="434934"/>
            <a:ext cx="5403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Ah ! Cette Souris</a:t>
            </a:r>
          </a:p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Juste un clic !</a:t>
            </a:r>
            <a:endParaRPr lang="fr-FR" sz="4400" dirty="0">
              <a:solidFill>
                <a:schemeClr val="bg1"/>
              </a:solidFill>
            </a:endParaRPr>
          </a:p>
        </p:txBody>
      </p:sp>
      <p:pic>
        <p:nvPicPr>
          <p:cNvPr id="13" name="Image 12" descr="eve6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440" y="6350040"/>
            <a:ext cx="584208" cy="334962"/>
          </a:xfrm>
          <a:prstGeom prst="rect">
            <a:avLst/>
          </a:prstGeom>
        </p:spPr>
      </p:pic>
      <p:pic>
        <p:nvPicPr>
          <p:cNvPr id="17" name="Image 16" descr="3d-sueur-main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94628" y="946116"/>
            <a:ext cx="1047750" cy="752475"/>
          </a:xfrm>
          <a:prstGeom prst="rect">
            <a:avLst/>
          </a:prstGeom>
        </p:spPr>
      </p:pic>
      <p:sp>
        <p:nvSpPr>
          <p:cNvPr id="19" name="Ellipse 18">
            <a:hlinkClick r:id="rId10" action="ppaction://hlinksldjump"/>
          </p:cNvPr>
          <p:cNvSpPr/>
          <p:nvPr/>
        </p:nvSpPr>
        <p:spPr>
          <a:xfrm>
            <a:off x="3796100" y="4560903"/>
            <a:ext cx="1551802" cy="620721"/>
          </a:xfrm>
          <a:prstGeom prst="ellipse">
            <a:avLst/>
          </a:prstGeom>
          <a:solidFill>
            <a:srgbClr val="FFE2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Chiffres</a:t>
            </a:r>
            <a:endParaRPr lang="fr-F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Ellipse 19">
            <a:hlinkClick r:id="rId11" action="ppaction://hlinksldjump"/>
          </p:cNvPr>
          <p:cNvSpPr/>
          <p:nvPr/>
        </p:nvSpPr>
        <p:spPr>
          <a:xfrm>
            <a:off x="5685648" y="4560903"/>
            <a:ext cx="1551802" cy="620721"/>
          </a:xfrm>
          <a:prstGeom prst="ellipse">
            <a:avLst/>
          </a:prstGeom>
          <a:solidFill>
            <a:srgbClr val="FFE2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Couleurs</a:t>
            </a:r>
            <a:endParaRPr lang="fr-FR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2395727" y="1274733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hlinkClick r:id="" action="ppaction://noaction" highlightClick="1"/>
          </p:cNvPr>
          <p:cNvSpPr/>
          <p:nvPr/>
        </p:nvSpPr>
        <p:spPr>
          <a:xfrm>
            <a:off x="4032000" y="179343"/>
            <a:ext cx="1080000" cy="1080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263466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>
            <a:spLocks noChangeAspect="1"/>
          </p:cNvSpPr>
          <p:nvPr/>
        </p:nvSpPr>
        <p:spPr>
          <a:xfrm>
            <a:off x="1168918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>
            <a:spLocks noChangeAspect="1"/>
          </p:cNvSpPr>
          <p:nvPr/>
        </p:nvSpPr>
        <p:spPr>
          <a:xfrm>
            <a:off x="2074370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2979822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3885274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4790726" y="2961000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>
            <a:spLocks noChangeAspect="1"/>
          </p:cNvSpPr>
          <p:nvPr/>
        </p:nvSpPr>
        <p:spPr>
          <a:xfrm>
            <a:off x="5696178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>
            <a:spLocks noChangeAspect="1"/>
          </p:cNvSpPr>
          <p:nvPr/>
        </p:nvSpPr>
        <p:spPr>
          <a:xfrm>
            <a:off x="6601630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7507082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8412534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>
            <a:spLocks noChangeAspect="1"/>
          </p:cNvSpPr>
          <p:nvPr/>
        </p:nvSpPr>
        <p:spPr>
          <a:xfrm>
            <a:off x="26346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>
            <a:spLocks noChangeAspect="1"/>
          </p:cNvSpPr>
          <p:nvPr/>
        </p:nvSpPr>
        <p:spPr>
          <a:xfrm>
            <a:off x="1168918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>
            <a:spLocks noChangeAspect="1"/>
          </p:cNvSpPr>
          <p:nvPr/>
        </p:nvSpPr>
        <p:spPr>
          <a:xfrm>
            <a:off x="2074370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>
            <a:spLocks noChangeAspect="1"/>
          </p:cNvSpPr>
          <p:nvPr/>
        </p:nvSpPr>
        <p:spPr>
          <a:xfrm>
            <a:off x="2979822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>
            <a:spLocks noChangeAspect="1"/>
          </p:cNvSpPr>
          <p:nvPr/>
        </p:nvSpPr>
        <p:spPr>
          <a:xfrm>
            <a:off x="3885274" y="3727773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>
            <a:spLocks noChangeAspect="1"/>
          </p:cNvSpPr>
          <p:nvPr/>
        </p:nvSpPr>
        <p:spPr>
          <a:xfrm>
            <a:off x="479072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>
            <a:spLocks noChangeAspect="1"/>
          </p:cNvSpPr>
          <p:nvPr/>
        </p:nvSpPr>
        <p:spPr>
          <a:xfrm>
            <a:off x="5696178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6601630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7507082" y="3727773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>
            <a:spLocks noChangeAspect="1"/>
          </p:cNvSpPr>
          <p:nvPr/>
        </p:nvSpPr>
        <p:spPr>
          <a:xfrm>
            <a:off x="8412534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263466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1168918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2074370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>
            <a:spLocks noChangeAspect="1"/>
          </p:cNvSpPr>
          <p:nvPr/>
        </p:nvSpPr>
        <p:spPr>
          <a:xfrm>
            <a:off x="2979822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>
            <a:spLocks noChangeAspect="1"/>
          </p:cNvSpPr>
          <p:nvPr/>
        </p:nvSpPr>
        <p:spPr>
          <a:xfrm>
            <a:off x="3885274" y="4494546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>
            <a:spLocks noChangeAspect="1"/>
          </p:cNvSpPr>
          <p:nvPr/>
        </p:nvSpPr>
        <p:spPr>
          <a:xfrm>
            <a:off x="4790726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5696178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>
            <a:spLocks noChangeAspect="1"/>
          </p:cNvSpPr>
          <p:nvPr/>
        </p:nvSpPr>
        <p:spPr>
          <a:xfrm>
            <a:off x="6601630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>
            <a:spLocks noChangeAspect="1"/>
          </p:cNvSpPr>
          <p:nvPr/>
        </p:nvSpPr>
        <p:spPr>
          <a:xfrm>
            <a:off x="7507082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8412534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>
            <a:spLocks noChangeAspect="1"/>
          </p:cNvSpPr>
          <p:nvPr/>
        </p:nvSpPr>
        <p:spPr>
          <a:xfrm>
            <a:off x="26346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1168918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2074370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>
            <a:spLocks noChangeAspect="1"/>
          </p:cNvSpPr>
          <p:nvPr/>
        </p:nvSpPr>
        <p:spPr>
          <a:xfrm>
            <a:off x="2979822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>
            <a:spLocks noChangeAspect="1"/>
          </p:cNvSpPr>
          <p:nvPr/>
        </p:nvSpPr>
        <p:spPr>
          <a:xfrm>
            <a:off x="3885274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>
            <a:spLocks noChangeAspect="1"/>
          </p:cNvSpPr>
          <p:nvPr/>
        </p:nvSpPr>
        <p:spPr>
          <a:xfrm>
            <a:off x="479072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5696178" y="5284494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>
            <a:spLocks noChangeAspect="1"/>
          </p:cNvSpPr>
          <p:nvPr/>
        </p:nvSpPr>
        <p:spPr>
          <a:xfrm>
            <a:off x="6601630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7507082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8412534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 descr="33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5673" y="1566837"/>
            <a:ext cx="832653" cy="832653"/>
          </a:xfrm>
          <a:prstGeom prst="rect">
            <a:avLst/>
          </a:prstGeom>
        </p:spPr>
      </p:pic>
      <p:pic>
        <p:nvPicPr>
          <p:cNvPr id="80" name="Image 79" descr="ok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6000" y="6203988"/>
            <a:ext cx="711999" cy="402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2395727" y="1274733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hlinkClick r:id="" action="ppaction://noaction" highlightClick="1"/>
          </p:cNvPr>
          <p:cNvSpPr/>
          <p:nvPr/>
        </p:nvSpPr>
        <p:spPr>
          <a:xfrm>
            <a:off x="4032000" y="179343"/>
            <a:ext cx="1080000" cy="1080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256445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>
            <a:spLocks noChangeAspect="1"/>
          </p:cNvSpPr>
          <p:nvPr/>
        </p:nvSpPr>
        <p:spPr>
          <a:xfrm>
            <a:off x="1161897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>
            <a:spLocks noChangeAspect="1"/>
          </p:cNvSpPr>
          <p:nvPr/>
        </p:nvSpPr>
        <p:spPr>
          <a:xfrm>
            <a:off x="2067349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2972801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3878253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4783705" y="2961000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>
            <a:spLocks noChangeAspect="1"/>
          </p:cNvSpPr>
          <p:nvPr/>
        </p:nvSpPr>
        <p:spPr>
          <a:xfrm>
            <a:off x="5689157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>
            <a:spLocks noChangeAspect="1"/>
          </p:cNvSpPr>
          <p:nvPr/>
        </p:nvSpPr>
        <p:spPr>
          <a:xfrm>
            <a:off x="6594609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7500061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8405513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>
            <a:spLocks noChangeAspect="1"/>
          </p:cNvSpPr>
          <p:nvPr/>
        </p:nvSpPr>
        <p:spPr>
          <a:xfrm>
            <a:off x="256445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>
            <a:spLocks noChangeAspect="1"/>
          </p:cNvSpPr>
          <p:nvPr/>
        </p:nvSpPr>
        <p:spPr>
          <a:xfrm>
            <a:off x="1161897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>
            <a:spLocks noChangeAspect="1"/>
          </p:cNvSpPr>
          <p:nvPr/>
        </p:nvSpPr>
        <p:spPr>
          <a:xfrm>
            <a:off x="2067349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>
            <a:spLocks noChangeAspect="1"/>
          </p:cNvSpPr>
          <p:nvPr/>
        </p:nvSpPr>
        <p:spPr>
          <a:xfrm>
            <a:off x="2972801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>
            <a:spLocks noChangeAspect="1"/>
          </p:cNvSpPr>
          <p:nvPr/>
        </p:nvSpPr>
        <p:spPr>
          <a:xfrm>
            <a:off x="3878253" y="3727773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>
            <a:spLocks noChangeAspect="1"/>
          </p:cNvSpPr>
          <p:nvPr/>
        </p:nvSpPr>
        <p:spPr>
          <a:xfrm>
            <a:off x="4783705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>
            <a:spLocks noChangeAspect="1"/>
          </p:cNvSpPr>
          <p:nvPr/>
        </p:nvSpPr>
        <p:spPr>
          <a:xfrm>
            <a:off x="5689157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6594609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7500061" y="3727773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>
            <a:spLocks noChangeAspect="1"/>
          </p:cNvSpPr>
          <p:nvPr/>
        </p:nvSpPr>
        <p:spPr>
          <a:xfrm>
            <a:off x="8405513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256445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1161897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2067349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>
            <a:spLocks noChangeAspect="1"/>
          </p:cNvSpPr>
          <p:nvPr/>
        </p:nvSpPr>
        <p:spPr>
          <a:xfrm>
            <a:off x="2972801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>
            <a:spLocks noChangeAspect="1"/>
          </p:cNvSpPr>
          <p:nvPr/>
        </p:nvSpPr>
        <p:spPr>
          <a:xfrm>
            <a:off x="3878253" y="4494546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>
            <a:spLocks noChangeAspect="1"/>
          </p:cNvSpPr>
          <p:nvPr/>
        </p:nvSpPr>
        <p:spPr>
          <a:xfrm>
            <a:off x="4783705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5689157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>
            <a:spLocks noChangeAspect="1"/>
          </p:cNvSpPr>
          <p:nvPr/>
        </p:nvSpPr>
        <p:spPr>
          <a:xfrm>
            <a:off x="6594609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>
            <a:spLocks noChangeAspect="1"/>
          </p:cNvSpPr>
          <p:nvPr/>
        </p:nvSpPr>
        <p:spPr>
          <a:xfrm>
            <a:off x="7500061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8405513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>
            <a:spLocks noChangeAspect="1"/>
          </p:cNvSpPr>
          <p:nvPr/>
        </p:nvSpPr>
        <p:spPr>
          <a:xfrm>
            <a:off x="256445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1161897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2067349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>
            <a:spLocks noChangeAspect="1"/>
          </p:cNvSpPr>
          <p:nvPr/>
        </p:nvSpPr>
        <p:spPr>
          <a:xfrm>
            <a:off x="2972801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>
            <a:spLocks noChangeAspect="1"/>
          </p:cNvSpPr>
          <p:nvPr/>
        </p:nvSpPr>
        <p:spPr>
          <a:xfrm>
            <a:off x="3878253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>
            <a:spLocks noChangeAspect="1"/>
          </p:cNvSpPr>
          <p:nvPr/>
        </p:nvSpPr>
        <p:spPr>
          <a:xfrm>
            <a:off x="4783705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5689157" y="5284494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>
            <a:spLocks noChangeAspect="1"/>
          </p:cNvSpPr>
          <p:nvPr/>
        </p:nvSpPr>
        <p:spPr>
          <a:xfrm>
            <a:off x="6594609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7500061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8405513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 descr="33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5673" y="1566837"/>
            <a:ext cx="832653" cy="832653"/>
          </a:xfrm>
          <a:prstGeom prst="rect">
            <a:avLst/>
          </a:prstGeom>
        </p:spPr>
      </p:pic>
      <p:pic>
        <p:nvPicPr>
          <p:cNvPr id="80" name="Image 79" descr="ok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6000" y="6203988"/>
            <a:ext cx="711999" cy="402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2395727" y="1274733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hlinkClick r:id="" action="ppaction://noaction" highlightClick="1"/>
          </p:cNvPr>
          <p:cNvSpPr/>
          <p:nvPr/>
        </p:nvSpPr>
        <p:spPr>
          <a:xfrm>
            <a:off x="4032000" y="179343"/>
            <a:ext cx="1080000" cy="1080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263466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>
            <a:spLocks noChangeAspect="1"/>
          </p:cNvSpPr>
          <p:nvPr/>
        </p:nvSpPr>
        <p:spPr>
          <a:xfrm>
            <a:off x="1168918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>
            <a:spLocks noChangeAspect="1"/>
          </p:cNvSpPr>
          <p:nvPr/>
        </p:nvSpPr>
        <p:spPr>
          <a:xfrm>
            <a:off x="2074370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2979822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3885274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4790726" y="2961000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>
            <a:spLocks noChangeAspect="1"/>
          </p:cNvSpPr>
          <p:nvPr/>
        </p:nvSpPr>
        <p:spPr>
          <a:xfrm>
            <a:off x="5696178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>
            <a:spLocks noChangeAspect="1"/>
          </p:cNvSpPr>
          <p:nvPr/>
        </p:nvSpPr>
        <p:spPr>
          <a:xfrm>
            <a:off x="6601630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7507082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8412534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>
            <a:spLocks noChangeAspect="1"/>
          </p:cNvSpPr>
          <p:nvPr/>
        </p:nvSpPr>
        <p:spPr>
          <a:xfrm>
            <a:off x="26346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>
            <a:spLocks noChangeAspect="1"/>
          </p:cNvSpPr>
          <p:nvPr/>
        </p:nvSpPr>
        <p:spPr>
          <a:xfrm>
            <a:off x="1168918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>
            <a:spLocks noChangeAspect="1"/>
          </p:cNvSpPr>
          <p:nvPr/>
        </p:nvSpPr>
        <p:spPr>
          <a:xfrm>
            <a:off x="2074370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>
            <a:spLocks noChangeAspect="1"/>
          </p:cNvSpPr>
          <p:nvPr/>
        </p:nvSpPr>
        <p:spPr>
          <a:xfrm>
            <a:off x="2979822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>
            <a:spLocks noChangeAspect="1"/>
          </p:cNvSpPr>
          <p:nvPr/>
        </p:nvSpPr>
        <p:spPr>
          <a:xfrm>
            <a:off x="3885274" y="3727773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>
            <a:spLocks noChangeAspect="1"/>
          </p:cNvSpPr>
          <p:nvPr/>
        </p:nvSpPr>
        <p:spPr>
          <a:xfrm>
            <a:off x="479072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>
            <a:spLocks noChangeAspect="1"/>
          </p:cNvSpPr>
          <p:nvPr/>
        </p:nvSpPr>
        <p:spPr>
          <a:xfrm>
            <a:off x="5696178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6601630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7507082" y="3727773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>
            <a:spLocks noChangeAspect="1"/>
          </p:cNvSpPr>
          <p:nvPr/>
        </p:nvSpPr>
        <p:spPr>
          <a:xfrm>
            <a:off x="8412534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263466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1168918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2074370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>
            <a:spLocks noChangeAspect="1"/>
          </p:cNvSpPr>
          <p:nvPr/>
        </p:nvSpPr>
        <p:spPr>
          <a:xfrm>
            <a:off x="2979822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>
            <a:spLocks noChangeAspect="1"/>
          </p:cNvSpPr>
          <p:nvPr/>
        </p:nvSpPr>
        <p:spPr>
          <a:xfrm>
            <a:off x="3885274" y="4494546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>
            <a:spLocks noChangeAspect="1"/>
          </p:cNvSpPr>
          <p:nvPr/>
        </p:nvSpPr>
        <p:spPr>
          <a:xfrm>
            <a:off x="4790726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5696178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>
            <a:spLocks noChangeAspect="1"/>
          </p:cNvSpPr>
          <p:nvPr/>
        </p:nvSpPr>
        <p:spPr>
          <a:xfrm>
            <a:off x="6601630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>
            <a:spLocks noChangeAspect="1"/>
          </p:cNvSpPr>
          <p:nvPr/>
        </p:nvSpPr>
        <p:spPr>
          <a:xfrm>
            <a:off x="7507082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8412534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>
            <a:spLocks noChangeAspect="1"/>
          </p:cNvSpPr>
          <p:nvPr/>
        </p:nvSpPr>
        <p:spPr>
          <a:xfrm>
            <a:off x="26346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1168918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2074370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>
            <a:spLocks noChangeAspect="1"/>
          </p:cNvSpPr>
          <p:nvPr/>
        </p:nvSpPr>
        <p:spPr>
          <a:xfrm>
            <a:off x="2979822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>
            <a:spLocks noChangeAspect="1"/>
          </p:cNvSpPr>
          <p:nvPr/>
        </p:nvSpPr>
        <p:spPr>
          <a:xfrm>
            <a:off x="3885274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>
            <a:spLocks noChangeAspect="1"/>
          </p:cNvSpPr>
          <p:nvPr/>
        </p:nvSpPr>
        <p:spPr>
          <a:xfrm>
            <a:off x="479072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5696178" y="5284494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>
            <a:spLocks noChangeAspect="1"/>
          </p:cNvSpPr>
          <p:nvPr/>
        </p:nvSpPr>
        <p:spPr>
          <a:xfrm>
            <a:off x="6601630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7507082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8412534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 descr="33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5673" y="1566837"/>
            <a:ext cx="832653" cy="832653"/>
          </a:xfrm>
          <a:prstGeom prst="rect">
            <a:avLst/>
          </a:prstGeom>
        </p:spPr>
      </p:pic>
      <p:pic>
        <p:nvPicPr>
          <p:cNvPr id="80" name="Image 79" descr="ok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6000" y="6203988"/>
            <a:ext cx="711999" cy="402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567894" y="2379254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696603" y="398424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200936" y="4926033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061733" y="3985824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566981" y="1329506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36083" y="2671356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951279" y="4789110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567894" y="78933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844936" y="2333610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054884" y="106320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025220" y="2297097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827591" y="690525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90440" y="4779981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457442" y="3611568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5643" y="325398"/>
            <a:ext cx="1889546" cy="1889547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D44B"/>
              </a:gs>
              <a:gs pos="100000">
                <a:srgbClr val="FFE285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>
            <a:hlinkClick r:id="" action="ppaction://hlinkshowjump?jump=firstslide"/>
          </p:cNvPr>
          <p:cNvSpPr/>
          <p:nvPr/>
        </p:nvSpPr>
        <p:spPr>
          <a:xfrm>
            <a:off x="3859996" y="2899562"/>
            <a:ext cx="1424007" cy="105887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2" y="2130427"/>
            <a:ext cx="6217921" cy="11760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5" y="3886201"/>
            <a:ext cx="5120641" cy="14020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367071" y="2443149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0901" y="55199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529553" y="4999060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577935" y="3903670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740417" y="1530325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09519" y="2589202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119695" y="5203532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257533" y="18686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346988" y="2370123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456527" y="142830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687473" y="1347759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010156" y="434934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90441" y="4926034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776929" y="3611565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892403" y="4889521"/>
            <a:ext cx="1511638" cy="1511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>
            <a:hlinkClick r:id="" action="ppaction://hlinkshowjump?jump=firstslide"/>
          </p:cNvPr>
          <p:cNvSpPr/>
          <p:nvPr/>
        </p:nvSpPr>
        <p:spPr>
          <a:xfrm>
            <a:off x="3859996" y="2899562"/>
            <a:ext cx="1424007" cy="105887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5" y="2130430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7" y="3886205"/>
            <a:ext cx="3584448" cy="981456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965432" y="3429004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273966" y="3611569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754569" y="4049725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322343" y="4159260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630881" y="507964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09522" y="2253286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111484" y="5510245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403584" y="31083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383501" y="1822428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928988" y="215860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271685" y="1493815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984145" y="1676380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36492" y="5544546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886472" y="2443153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26957" y="215860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776933" y="5690598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931196" y="5473728"/>
            <a:ext cx="1061085" cy="1061085"/>
          </a:xfrm>
          <a:prstGeom prst="ellipse">
            <a:avLst/>
          </a:prstGeo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>
            <a:hlinkClick r:id="" action="ppaction://hlinkshowjump?jump=firstslide"/>
          </p:cNvPr>
          <p:cNvSpPr/>
          <p:nvPr/>
        </p:nvSpPr>
        <p:spPr>
          <a:xfrm>
            <a:off x="3859996" y="2899562"/>
            <a:ext cx="1424007" cy="105887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5" y="2130430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7" y="3886205"/>
            <a:ext cx="3584448" cy="981456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748998" y="5937954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957266" y="3903670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99980" y="4305313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322344" y="5729320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229235" y="4086235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09528" y="2253292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454246" y="3903669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746351" y="325396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249370" y="288883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675606" y="1931968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831297" y="1493811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703904" y="690526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167071" y="5974467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288121" y="2841151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943064" y="1822428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839512" y="5510251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17414" y="142830"/>
            <a:ext cx="740703" cy="740703"/>
          </a:xfrm>
          <a:prstGeom prst="ellipse">
            <a:avLst/>
          </a:prstGeom>
          <a:gradFill flip="none" rotWithShape="1">
            <a:gsLst>
              <a:gs pos="0">
                <a:srgbClr val="FF29FF"/>
              </a:gs>
              <a:gs pos="50000">
                <a:srgbClr val="FF75FF"/>
              </a:gs>
              <a:gs pos="100000">
                <a:srgbClr val="FFB9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>
            <a:hlinkClick r:id="" action="ppaction://hlinkshowjump?jump=firstslide"/>
          </p:cNvPr>
          <p:cNvSpPr/>
          <p:nvPr/>
        </p:nvSpPr>
        <p:spPr>
          <a:xfrm>
            <a:off x="3859996" y="2899562"/>
            <a:ext cx="1424007" cy="105887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5" y="2130430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7" y="3886205"/>
            <a:ext cx="3584448" cy="981456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673324" y="6130962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040735" y="3182099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703903" y="3757617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01622" y="654012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052603" y="2406636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19057" y="2935198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476610" y="4232286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746352" y="325397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835806" y="4853007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178572" y="2297097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659175" y="2004993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083184" y="763553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040737" y="5656295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8369352" y="252369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030239" y="4670442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302260" y="6167475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726269" y="398423"/>
            <a:ext cx="493802" cy="493802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>
            <a:hlinkClick r:id="" action="ppaction://hlinkshowjump?jump=firstslide"/>
          </p:cNvPr>
          <p:cNvSpPr/>
          <p:nvPr/>
        </p:nvSpPr>
        <p:spPr>
          <a:xfrm>
            <a:off x="3859996" y="2899562"/>
            <a:ext cx="1424007" cy="105887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2" y="2130427"/>
            <a:ext cx="6217921" cy="11760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5" y="3886201"/>
            <a:ext cx="5120641" cy="14020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184506" y="5338046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Ellipse 5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152429" y="2479662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190440" y="2715174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4937133" y="4414854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F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7832027" y="3548909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3858174" y="2715174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519060" y="5557124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6919202" y="5265020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Ellipse 13">
            <a:hlinkClick r:id="" action="ppaction://noaction">
              <a:snd r:embed="rId3" name="chimes.wav"/>
            </a:hlinkClick>
          </p:cNvPr>
          <p:cNvSpPr>
            <a:spLocks noChangeAspect="1"/>
          </p:cNvSpPr>
          <p:nvPr/>
        </p:nvSpPr>
        <p:spPr>
          <a:xfrm>
            <a:off x="2162145" y="3721107"/>
            <a:ext cx="1085020" cy="1085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57213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7317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57421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7525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57629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7733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F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57837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7941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58045" y="982629"/>
            <a:ext cx="800104" cy="873090"/>
          </a:xfrm>
          <a:prstGeom prst="rect">
            <a:avLst/>
          </a:prstGeom>
          <a:gradFill flip="none" rotWithShape="1">
            <a:gsLst>
              <a:gs pos="0">
                <a:srgbClr val="FFE285">
                  <a:tint val="66000"/>
                  <a:satMod val="160000"/>
                </a:srgbClr>
              </a:gs>
              <a:gs pos="50000">
                <a:srgbClr val="FFE285">
                  <a:tint val="44500"/>
                  <a:satMod val="160000"/>
                </a:srgbClr>
              </a:gs>
              <a:gs pos="100000">
                <a:srgbClr val="FFE28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fr-F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15268" y="0"/>
            <a:ext cx="5513464" cy="800064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fr-FR" sz="6000" spc="1200" dirty="0" smtClean="0">
                <a:solidFill>
                  <a:srgbClr val="FFE285"/>
                </a:solidFill>
              </a:rPr>
              <a:t>ABCDEFGHI</a:t>
            </a:r>
            <a:endParaRPr lang="fr-FR" sz="6000" spc="1200" dirty="0">
              <a:solidFill>
                <a:srgbClr val="FFE285"/>
              </a:solidFill>
            </a:endParaRPr>
          </a:p>
        </p:txBody>
      </p:sp>
      <p:sp>
        <p:nvSpPr>
          <p:cNvPr id="40" name="Rectangle 39">
            <a:hlinkClick r:id="" action="ppaction://noaction" highlightClick="1"/>
          </p:cNvPr>
          <p:cNvSpPr/>
          <p:nvPr/>
        </p:nvSpPr>
        <p:spPr>
          <a:xfrm flipV="1">
            <a:off x="0" y="-368352"/>
            <a:ext cx="9144000" cy="36835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17414" y="182566"/>
            <a:ext cx="1131903" cy="434933"/>
          </a:xfrm>
          <a:prstGeom prst="ellipse">
            <a:avLst/>
          </a:prstGeom>
          <a:solidFill>
            <a:srgbClr val="FFE2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Modèle</a:t>
            </a:r>
            <a:endParaRPr lang="fr-FR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8" name="Image 27" descr="33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55673" y="3012673"/>
            <a:ext cx="832653" cy="832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30" grpId="0" animBg="1"/>
      <p:bldP spid="31" grpId="0" animBg="1"/>
      <p:bldP spid="32" grpId="0" animBg="1"/>
      <p:bldP spid="33" grpId="1" animBg="1"/>
      <p:bldP spid="34" grpId="0" animBg="1"/>
      <p:bldP spid="35" grpId="1" animBg="1"/>
      <p:bldP spid="36" grpId="0" animBg="1"/>
      <p:bldP spid="3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685805" y="2130430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1371607" y="3886205"/>
            <a:ext cx="3584448" cy="981456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>
              <a:snd r:embed="rId4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eau_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76929" y="4999059"/>
            <a:ext cx="478523" cy="648000"/>
          </a:xfrm>
          <a:prstGeom prst="rect">
            <a:avLst/>
          </a:prstGeom>
        </p:spPr>
      </p:pic>
      <p:pic>
        <p:nvPicPr>
          <p:cNvPr id="20" name="Image 19" descr="eau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35168" y="3867156"/>
            <a:ext cx="398769" cy="648000"/>
          </a:xfrm>
          <a:prstGeom prst="rect">
            <a:avLst/>
          </a:prstGeom>
        </p:spPr>
      </p:pic>
      <p:pic>
        <p:nvPicPr>
          <p:cNvPr id="21" name="Image 20" descr="eau_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23300" y="1968480"/>
            <a:ext cx="438646" cy="648000"/>
          </a:xfrm>
          <a:prstGeom prst="rect">
            <a:avLst/>
          </a:prstGeom>
        </p:spPr>
      </p:pic>
      <p:pic>
        <p:nvPicPr>
          <p:cNvPr id="22" name="Image 21" descr="eau_3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8135" y="5984910"/>
            <a:ext cx="398769" cy="648000"/>
          </a:xfrm>
          <a:prstGeom prst="rect">
            <a:avLst/>
          </a:prstGeom>
        </p:spPr>
      </p:pic>
      <p:pic>
        <p:nvPicPr>
          <p:cNvPr id="23" name="Image 22" descr="eau_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05546" y="3105000"/>
            <a:ext cx="438646" cy="648000"/>
          </a:xfrm>
          <a:prstGeom prst="rect">
            <a:avLst/>
          </a:prstGeom>
        </p:spPr>
      </p:pic>
      <p:pic>
        <p:nvPicPr>
          <p:cNvPr id="24" name="Image 23" descr="eau_5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65109" y="2781000"/>
            <a:ext cx="418708" cy="648000"/>
          </a:xfrm>
          <a:prstGeom prst="rect">
            <a:avLst/>
          </a:prstGeom>
        </p:spPr>
      </p:pic>
      <p:pic>
        <p:nvPicPr>
          <p:cNvPr id="25" name="Image 24" descr="eau_6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32839" y="3757617"/>
            <a:ext cx="398769" cy="648000"/>
          </a:xfrm>
          <a:prstGeom prst="rect">
            <a:avLst/>
          </a:prstGeom>
        </p:spPr>
      </p:pic>
      <p:pic>
        <p:nvPicPr>
          <p:cNvPr id="26" name="Image 25" descr="eau_7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21019" y="5327676"/>
            <a:ext cx="438646" cy="648000"/>
          </a:xfrm>
          <a:prstGeom prst="rect">
            <a:avLst/>
          </a:prstGeom>
        </p:spPr>
      </p:pic>
      <p:pic>
        <p:nvPicPr>
          <p:cNvPr id="27" name="Image 26" descr="eau_8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05227" y="2406636"/>
            <a:ext cx="418708" cy="648000"/>
          </a:xfrm>
          <a:prstGeom prst="rect">
            <a:avLst/>
          </a:prstGeom>
        </p:spPr>
      </p:pic>
      <p:pic>
        <p:nvPicPr>
          <p:cNvPr id="28" name="Image 27" descr="eau_9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296326" y="5875371"/>
            <a:ext cx="418708" cy="6480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162142" y="3830643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186787" y="1931967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01622" y="5948397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069033" y="3063870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628596" y="2735253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8296326" y="3721104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184506" y="5254650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768714" y="2370123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259813" y="5838858"/>
            <a:ext cx="511182" cy="7302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eau_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3466" y="471447"/>
            <a:ext cx="457200" cy="619125"/>
          </a:xfrm>
          <a:prstGeom prst="rect">
            <a:avLst/>
          </a:prstGeom>
        </p:spPr>
      </p:pic>
      <p:pic>
        <p:nvPicPr>
          <p:cNvPr id="40" name="Image 39" descr="eau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23034" y="471447"/>
            <a:ext cx="381000" cy="619125"/>
          </a:xfrm>
          <a:prstGeom prst="rect">
            <a:avLst/>
          </a:prstGeom>
        </p:spPr>
      </p:pic>
      <p:pic>
        <p:nvPicPr>
          <p:cNvPr id="41" name="Image 40" descr="eau_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06402" y="471447"/>
            <a:ext cx="419100" cy="619125"/>
          </a:xfrm>
          <a:prstGeom prst="rect">
            <a:avLst/>
          </a:prstGeom>
        </p:spPr>
      </p:pic>
      <p:pic>
        <p:nvPicPr>
          <p:cNvPr id="42" name="Image 41" descr="eau_3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27870" y="471447"/>
            <a:ext cx="381000" cy="619125"/>
          </a:xfrm>
          <a:prstGeom prst="rect">
            <a:avLst/>
          </a:prstGeom>
        </p:spPr>
      </p:pic>
      <p:pic>
        <p:nvPicPr>
          <p:cNvPr id="43" name="Image 42" descr="eau_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11238" y="471447"/>
            <a:ext cx="419100" cy="619125"/>
          </a:xfrm>
          <a:prstGeom prst="rect">
            <a:avLst/>
          </a:prstGeom>
        </p:spPr>
      </p:pic>
      <p:pic>
        <p:nvPicPr>
          <p:cNvPr id="44" name="Image 43" descr="eau_5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32706" y="471447"/>
            <a:ext cx="400050" cy="619125"/>
          </a:xfrm>
          <a:prstGeom prst="rect">
            <a:avLst/>
          </a:prstGeom>
        </p:spPr>
      </p:pic>
      <p:pic>
        <p:nvPicPr>
          <p:cNvPr id="45" name="Image 44" descr="eau_6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35124" y="471447"/>
            <a:ext cx="381000" cy="619125"/>
          </a:xfrm>
          <a:prstGeom prst="rect">
            <a:avLst/>
          </a:prstGeom>
        </p:spPr>
      </p:pic>
      <p:pic>
        <p:nvPicPr>
          <p:cNvPr id="46" name="Image 45" descr="eau_7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18492" y="471447"/>
            <a:ext cx="419100" cy="619125"/>
          </a:xfrm>
          <a:prstGeom prst="rect">
            <a:avLst/>
          </a:prstGeom>
        </p:spPr>
      </p:pic>
      <p:pic>
        <p:nvPicPr>
          <p:cNvPr id="47" name="Image 46" descr="eau_8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539960" y="471447"/>
            <a:ext cx="400050" cy="619125"/>
          </a:xfrm>
          <a:prstGeom prst="rect">
            <a:avLst/>
          </a:prstGeom>
        </p:spPr>
      </p:pic>
      <p:pic>
        <p:nvPicPr>
          <p:cNvPr id="48" name="Image 47" descr="eau_9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442378" y="471447"/>
            <a:ext cx="400050" cy="619125"/>
          </a:xfrm>
          <a:prstGeom prst="rect">
            <a:avLst/>
          </a:prstGeom>
        </p:spPr>
      </p:pic>
      <p:pic>
        <p:nvPicPr>
          <p:cNvPr id="50" name="Image 49" descr="33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155673" y="3012673"/>
            <a:ext cx="832653" cy="832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/>
          </p:nvPr>
        </p:nvSpPr>
        <p:spPr>
          <a:xfrm>
            <a:off x="2395727" y="1274733"/>
            <a:ext cx="4352545" cy="823214"/>
          </a:xfrm>
          <a:gradFill flip="none" rotWithShape="1">
            <a:gsLst>
              <a:gs pos="0">
                <a:srgbClr val="00B853"/>
              </a:gs>
              <a:gs pos="50000">
                <a:srgbClr val="00F26D"/>
              </a:gs>
              <a:gs pos="100000">
                <a:srgbClr val="C1FFDD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84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33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5673" y="1566837"/>
            <a:ext cx="832653" cy="832653"/>
          </a:xfrm>
          <a:prstGeom prst="rect">
            <a:avLst/>
          </a:prstGeom>
        </p:spPr>
      </p:pic>
      <p:sp>
        <p:nvSpPr>
          <p:cNvPr id="25" name="Ellipse 24">
            <a:hlinkClick r:id="" action="ppaction://noaction" highlightClick="1"/>
          </p:cNvPr>
          <p:cNvSpPr/>
          <p:nvPr/>
        </p:nvSpPr>
        <p:spPr>
          <a:xfrm>
            <a:off x="4032000" y="179343"/>
            <a:ext cx="1080000" cy="1080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263466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>
            <a:spLocks noChangeAspect="1"/>
          </p:cNvSpPr>
          <p:nvPr/>
        </p:nvSpPr>
        <p:spPr>
          <a:xfrm>
            <a:off x="1168918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>
            <a:spLocks noChangeAspect="1"/>
          </p:cNvSpPr>
          <p:nvPr/>
        </p:nvSpPr>
        <p:spPr>
          <a:xfrm>
            <a:off x="2074370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2979822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3885274" y="2961000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4790726" y="2961000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>
            <a:spLocks noChangeAspect="1"/>
          </p:cNvSpPr>
          <p:nvPr/>
        </p:nvSpPr>
        <p:spPr>
          <a:xfrm>
            <a:off x="5696178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>
            <a:spLocks noChangeAspect="1"/>
          </p:cNvSpPr>
          <p:nvPr/>
        </p:nvSpPr>
        <p:spPr>
          <a:xfrm>
            <a:off x="6601630" y="2961000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7507082" y="2961000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8412534" y="2961000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>
            <a:spLocks noChangeAspect="1"/>
          </p:cNvSpPr>
          <p:nvPr/>
        </p:nvSpPr>
        <p:spPr>
          <a:xfrm>
            <a:off x="26346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>
            <a:spLocks noChangeAspect="1"/>
          </p:cNvSpPr>
          <p:nvPr/>
        </p:nvSpPr>
        <p:spPr>
          <a:xfrm>
            <a:off x="1168918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>
            <a:spLocks noChangeAspect="1"/>
          </p:cNvSpPr>
          <p:nvPr/>
        </p:nvSpPr>
        <p:spPr>
          <a:xfrm>
            <a:off x="2074370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>
            <a:spLocks noChangeAspect="1"/>
          </p:cNvSpPr>
          <p:nvPr/>
        </p:nvSpPr>
        <p:spPr>
          <a:xfrm>
            <a:off x="2979822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>
            <a:spLocks noChangeAspect="1"/>
          </p:cNvSpPr>
          <p:nvPr/>
        </p:nvSpPr>
        <p:spPr>
          <a:xfrm>
            <a:off x="3885274" y="3727773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>
            <a:spLocks noChangeAspect="1"/>
          </p:cNvSpPr>
          <p:nvPr/>
        </p:nvSpPr>
        <p:spPr>
          <a:xfrm>
            <a:off x="4790726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>
            <a:spLocks noChangeAspect="1"/>
          </p:cNvSpPr>
          <p:nvPr/>
        </p:nvSpPr>
        <p:spPr>
          <a:xfrm>
            <a:off x="5696178" y="3727773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6601630" y="3727773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7507082" y="3727773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>
            <a:spLocks noChangeAspect="1"/>
          </p:cNvSpPr>
          <p:nvPr/>
        </p:nvSpPr>
        <p:spPr>
          <a:xfrm>
            <a:off x="8412534" y="3727773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263466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1168918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2074370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>
            <a:spLocks noChangeAspect="1"/>
          </p:cNvSpPr>
          <p:nvPr/>
        </p:nvSpPr>
        <p:spPr>
          <a:xfrm>
            <a:off x="2979822" y="4494546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>
            <a:spLocks noChangeAspect="1"/>
          </p:cNvSpPr>
          <p:nvPr/>
        </p:nvSpPr>
        <p:spPr>
          <a:xfrm>
            <a:off x="3885274" y="4494546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>
            <a:spLocks noChangeAspect="1"/>
          </p:cNvSpPr>
          <p:nvPr/>
        </p:nvSpPr>
        <p:spPr>
          <a:xfrm>
            <a:off x="4790726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5696178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>
            <a:spLocks noChangeAspect="1"/>
          </p:cNvSpPr>
          <p:nvPr/>
        </p:nvSpPr>
        <p:spPr>
          <a:xfrm>
            <a:off x="6601630" y="4494546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>
            <a:spLocks noChangeAspect="1"/>
          </p:cNvSpPr>
          <p:nvPr/>
        </p:nvSpPr>
        <p:spPr>
          <a:xfrm>
            <a:off x="7507082" y="4494546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8412534" y="4494546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>
            <a:spLocks noChangeAspect="1"/>
          </p:cNvSpPr>
          <p:nvPr/>
        </p:nvSpPr>
        <p:spPr>
          <a:xfrm>
            <a:off x="26346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1168918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2074370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>
            <a:spLocks noChangeAspect="1"/>
          </p:cNvSpPr>
          <p:nvPr/>
        </p:nvSpPr>
        <p:spPr>
          <a:xfrm>
            <a:off x="2979822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>
            <a:spLocks noChangeAspect="1"/>
          </p:cNvSpPr>
          <p:nvPr/>
        </p:nvSpPr>
        <p:spPr>
          <a:xfrm>
            <a:off x="3885274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>
            <a:spLocks noChangeAspect="1"/>
          </p:cNvSpPr>
          <p:nvPr/>
        </p:nvSpPr>
        <p:spPr>
          <a:xfrm>
            <a:off x="4790726" y="5284494"/>
            <a:ext cx="468000" cy="468000"/>
          </a:xfrm>
          <a:prstGeom prst="ellipse">
            <a:avLst/>
          </a:prstGeom>
          <a:solidFill>
            <a:srgbClr val="FF7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5696178" y="5284494"/>
            <a:ext cx="468000" cy="46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>
            <a:spLocks noChangeAspect="1"/>
          </p:cNvSpPr>
          <p:nvPr/>
        </p:nvSpPr>
        <p:spPr>
          <a:xfrm>
            <a:off x="6601630" y="5284494"/>
            <a:ext cx="468000" cy="46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7507082" y="5284494"/>
            <a:ext cx="468000" cy="468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8412534" y="5284494"/>
            <a:ext cx="468000" cy="46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 descr="ok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6000" y="6203988"/>
            <a:ext cx="711999" cy="402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37</Words>
  <Application>Microsoft Office PowerPoint</Application>
  <PresentationFormat>Affichage à l'écran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Valued Acer Customer</dc:creator>
  <cp:lastModifiedBy>Evelyne LYONNAZ</cp:lastModifiedBy>
  <cp:revision>48</cp:revision>
  <dcterms:created xsi:type="dcterms:W3CDTF">2009-12-01T12:22:50Z</dcterms:created>
  <dcterms:modified xsi:type="dcterms:W3CDTF">2009-12-05T17:34:01Z</dcterms:modified>
</cp:coreProperties>
</file>