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6" r:id="rId2"/>
    <p:sldId id="313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37" r:id="rId29"/>
    <p:sldId id="267" r:id="rId30"/>
    <p:sldId id="278" r:id="rId31"/>
    <p:sldId id="279" r:id="rId32"/>
    <p:sldId id="280" r:id="rId33"/>
    <p:sldId id="282" r:id="rId34"/>
    <p:sldId id="281" r:id="rId35"/>
    <p:sldId id="283" r:id="rId36"/>
    <p:sldId id="285" r:id="rId37"/>
    <p:sldId id="286" r:id="rId38"/>
    <p:sldId id="287" r:id="rId39"/>
    <p:sldId id="269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15" r:id="rId48"/>
    <p:sldId id="271" r:id="rId49"/>
    <p:sldId id="300" r:id="rId50"/>
    <p:sldId id="307" r:id="rId51"/>
    <p:sldId id="301" r:id="rId52"/>
    <p:sldId id="309" r:id="rId53"/>
    <p:sldId id="305" r:id="rId54"/>
    <p:sldId id="306" r:id="rId55"/>
    <p:sldId id="310" r:id="rId56"/>
    <p:sldId id="302" r:id="rId57"/>
    <p:sldId id="308" r:id="rId58"/>
    <p:sldId id="304" r:id="rId59"/>
    <p:sldId id="303" r:id="rId60"/>
    <p:sldId id="272" r:id="rId61"/>
    <p:sldId id="31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9" autoAdjust="0"/>
  </p:normalViewPr>
  <p:slideViewPr>
    <p:cSldViewPr>
      <p:cViewPr varScale="1">
        <p:scale>
          <a:sx n="103" d="100"/>
          <a:sy n="103" d="100"/>
        </p:scale>
        <p:origin x="-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432AC-E5C6-41A8-9886-830A02188740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7990A-0481-4593-BEBD-2DD53120B9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7990A-0481-4593-BEBD-2DD53120B96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2FD6-EAF5-4A85-BC17-E03C19771972}" type="datetimeFigureOut">
              <a:rPr lang="fr-FR" smtClean="0"/>
              <a:pPr/>
              <a:t>16/12/2009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D27-D8CD-4316-94B5-60A5E77E7E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.xml"/><Relationship Id="rId7" Type="http://schemas.openxmlformats.org/officeDocument/2006/relationships/slide" Target="slide4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40.xml"/><Relationship Id="rId4" Type="http://schemas.openxmlformats.org/officeDocument/2006/relationships/slide" Target="slide10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image" Target="../media/image50.emf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audio" Target="../media/audio10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audio" Target="../media/audio12.wav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audio" Target="../media/audio14.wav"/><Relationship Id="rId4" Type="http://schemas.openxmlformats.org/officeDocument/2006/relationships/audio" Target="../media/audio8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audio" Target="../media/audio16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audio" Target="../media/audio18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audio" Target="../media/audio20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audio" Target="../media/audio22.wav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audio" Target="../media/audio24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audio" Target="../media/audio26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26" Type="http://schemas.openxmlformats.org/officeDocument/2006/relationships/image" Target="../media/image24.emf"/><Relationship Id="rId39" Type="http://schemas.openxmlformats.org/officeDocument/2006/relationships/image" Target="../media/image34.emf"/><Relationship Id="rId3" Type="http://schemas.openxmlformats.org/officeDocument/2006/relationships/audio" Target="../media/audio3.wav"/><Relationship Id="rId21" Type="http://schemas.openxmlformats.org/officeDocument/2006/relationships/image" Target="../media/image19.emf"/><Relationship Id="rId34" Type="http://schemas.openxmlformats.org/officeDocument/2006/relationships/image" Target="../media/image3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5" Type="http://schemas.openxmlformats.org/officeDocument/2006/relationships/image" Target="../media/image23.emf"/><Relationship Id="rId33" Type="http://schemas.openxmlformats.org/officeDocument/2006/relationships/image" Target="../media/image30.emf"/><Relationship Id="rId38" Type="http://schemas.openxmlformats.org/officeDocument/2006/relationships/image" Target="../media/image33.emf"/><Relationship Id="rId2" Type="http://schemas.openxmlformats.org/officeDocument/2006/relationships/audio" Target="../media/audio2.wav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29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image" Target="../media/image22.emf"/><Relationship Id="rId32" Type="http://schemas.openxmlformats.org/officeDocument/2006/relationships/image" Target="../media/image29.emf"/><Relationship Id="rId37" Type="http://schemas.openxmlformats.org/officeDocument/2006/relationships/image" Target="../media/image32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image" Target="../media/image21.emf"/><Relationship Id="rId28" Type="http://schemas.openxmlformats.org/officeDocument/2006/relationships/image" Target="../media/image26.emf"/><Relationship Id="rId36" Type="http://schemas.openxmlformats.org/officeDocument/2006/relationships/audio" Target="../media/audio5.wav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31" Type="http://schemas.openxmlformats.org/officeDocument/2006/relationships/image" Target="../media/image2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image" Target="../media/image20.emf"/><Relationship Id="rId27" Type="http://schemas.openxmlformats.org/officeDocument/2006/relationships/image" Target="../media/image25.emf"/><Relationship Id="rId30" Type="http://schemas.openxmlformats.org/officeDocument/2006/relationships/audio" Target="../media/audio4.wav"/><Relationship Id="rId35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2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audio" Target="../media/audio28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audio" Target="../media/audio30.wav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audio" Target="../media/audio32.wav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audio" Target="../media/audio34.wav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audio" Target="../media/audio36.wav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39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audio" Target="../media/audio38.wav"/><Relationship Id="rId4" Type="http://schemas.openxmlformats.org/officeDocument/2006/relationships/audio" Target="../media/audio8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4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audio" Target="../media/audio40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4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audio" Target="../media/audio42.wav"/><Relationship Id="rId4" Type="http://schemas.openxmlformats.org/officeDocument/2006/relationships/audio" Target="../media/audio8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audio" Target="../media/audio4.wav"/><Relationship Id="rId4" Type="http://schemas.openxmlformats.org/officeDocument/2006/relationships/image" Target="../media/image3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audio" Target="../media/audio4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6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audio" Target="../media/audio4.wav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.emf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112" y="639529"/>
            <a:ext cx="55859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Les 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 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</a:t>
            </a:r>
            <a:r>
              <a:rPr lang="fr-F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» se dandinent</a:t>
            </a:r>
            <a:endParaRPr lang="fr-F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à coins arrondis 2">
            <a:hlinkClick r:id="rId3" action="ppaction://hlinksldjump"/>
          </p:cNvPr>
          <p:cNvSpPr/>
          <p:nvPr/>
        </p:nvSpPr>
        <p:spPr>
          <a:xfrm>
            <a:off x="928662" y="228599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J’entends  </a:t>
            </a:r>
            <a:r>
              <a:rPr lang="fr-FR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fr-FR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images</a:t>
            </a:r>
            <a:endParaRPr lang="fr-FR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à coins arrondis 3">
            <a:hlinkClick r:id="rId4" action="ppaction://hlinksldjump"/>
          </p:cNvPr>
          <p:cNvSpPr/>
          <p:nvPr/>
        </p:nvSpPr>
        <p:spPr>
          <a:xfrm>
            <a:off x="928662" y="5286388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Fusion syllabique  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d </a:t>
            </a:r>
            <a:r>
              <a:rPr lang="fr-FR" dirty="0" smtClean="0"/>
              <a:t>+  </a:t>
            </a:r>
            <a:r>
              <a:rPr lang="fr-FR" dirty="0" smtClean="0">
                <a:solidFill>
                  <a:srgbClr val="FF0000"/>
                </a:solidFill>
              </a:rPr>
              <a:t>voyelles</a:t>
            </a:r>
          </a:p>
          <a:p>
            <a:pPr algn="ctr"/>
            <a:r>
              <a:rPr lang="fr-FR" dirty="0" smtClean="0"/>
              <a:t>et recherche d’</a:t>
            </a:r>
            <a:r>
              <a:rPr lang="fr-FR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images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à coins arrondis 4">
            <a:hlinkClick r:id="rId5" action="ppaction://hlinksldjump"/>
          </p:cNvPr>
          <p:cNvSpPr/>
          <p:nvPr/>
        </p:nvSpPr>
        <p:spPr>
          <a:xfrm>
            <a:off x="5715008" y="378619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Fusion syllabique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d</a:t>
            </a:r>
            <a:r>
              <a:rPr lang="fr-FR" b="1" dirty="0" smtClean="0"/>
              <a:t>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sz="900" i="1" dirty="0" smtClean="0">
                <a:solidFill>
                  <a:schemeClr val="tx1"/>
                </a:solidFill>
              </a:rPr>
              <a:t>On peut revoir la syllabe en cliquant sur l’étoile</a:t>
            </a:r>
          </a:p>
          <a:p>
            <a:pPr algn="ctr"/>
            <a:endParaRPr lang="fr-FR" dirty="0"/>
          </a:p>
        </p:txBody>
      </p:sp>
      <p:sp>
        <p:nvSpPr>
          <p:cNvPr id="6" name="Rectangle à coins arrondis 5">
            <a:hlinkClick r:id="rId6" action="ppaction://hlinksldjump"/>
          </p:cNvPr>
          <p:cNvSpPr/>
          <p:nvPr/>
        </p:nvSpPr>
        <p:spPr>
          <a:xfrm>
            <a:off x="5715008" y="2285992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Fusion syllabique</a:t>
            </a: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d </a:t>
            </a:r>
            <a:r>
              <a:rPr lang="fr-FR" dirty="0" smtClean="0"/>
              <a:t>+ </a:t>
            </a:r>
            <a:r>
              <a:rPr lang="fr-FR" dirty="0" smtClean="0">
                <a:solidFill>
                  <a:srgbClr val="FF0000"/>
                </a:solidFill>
              </a:rPr>
              <a:t>voyelle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endParaRPr lang="fr-FR" dirty="0"/>
          </a:p>
        </p:txBody>
      </p:sp>
      <p:sp>
        <p:nvSpPr>
          <p:cNvPr id="7" name="Rectangle à coins arrondis 6">
            <a:hlinkClick r:id="rId7" action="ppaction://hlinksldjump"/>
          </p:cNvPr>
          <p:cNvSpPr/>
          <p:nvPr/>
        </p:nvSpPr>
        <p:spPr>
          <a:xfrm>
            <a:off x="5715008" y="5286388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d</a:t>
            </a:r>
            <a:r>
              <a:rPr lang="fr-FR" dirty="0" smtClean="0"/>
              <a:t> + </a:t>
            </a:r>
            <a:r>
              <a:rPr lang="fr-FR" dirty="0" smtClean="0">
                <a:solidFill>
                  <a:srgbClr val="FF0000"/>
                </a:solidFill>
              </a:rPr>
              <a:t>voyelles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voyelle </a:t>
            </a:r>
            <a:r>
              <a:rPr lang="fr-FR" dirty="0" smtClean="0"/>
              <a:t>+ </a:t>
            </a:r>
            <a:r>
              <a:rPr lang="fr-FR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fr-FR" dirty="0" smtClean="0"/>
              <a:t>Gestes Borel </a:t>
            </a:r>
            <a:r>
              <a:rPr lang="fr-FR" dirty="0" err="1" smtClean="0"/>
              <a:t>Maisonny</a:t>
            </a:r>
            <a:endParaRPr lang="fr-FR" dirty="0"/>
          </a:p>
        </p:txBody>
      </p:sp>
      <p:sp>
        <p:nvSpPr>
          <p:cNvPr id="9" name="Rectangle à coins arrondis 8">
            <a:hlinkClick r:id="rId8" action="ppaction://hlinksldjump"/>
          </p:cNvPr>
          <p:cNvSpPr/>
          <p:nvPr/>
        </p:nvSpPr>
        <p:spPr>
          <a:xfrm>
            <a:off x="928662" y="3786190"/>
            <a:ext cx="257176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J’entends </a:t>
            </a:r>
            <a:r>
              <a:rPr lang="fr-FR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fr-FR" sz="1200" dirty="0" smtClean="0"/>
              <a:t>Au début   Au milieu    A la fin</a:t>
            </a:r>
          </a:p>
          <a:p>
            <a:pPr algn="ctr"/>
            <a:r>
              <a:rPr lang="fr-FR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+ images  </a:t>
            </a:r>
          </a:p>
          <a:p>
            <a:pPr algn="ctr"/>
            <a:r>
              <a:rPr lang="fr-FR" sz="1000" i="1" dirty="0" smtClean="0">
                <a:solidFill>
                  <a:schemeClr val="tx1"/>
                </a:solidFill>
              </a:rPr>
              <a:t>On peut entendre  le mot en cliquant dessus</a:t>
            </a:r>
          </a:p>
          <a:p>
            <a:pPr algn="ctr"/>
            <a:endParaRPr lang="fr-FR" dirty="0"/>
          </a:p>
        </p:txBody>
      </p:sp>
      <p:pic>
        <p:nvPicPr>
          <p:cNvPr id="10" name="Image 9" descr="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5429264"/>
            <a:ext cx="340068" cy="410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TT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357554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42859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357950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8141" y="4096140"/>
            <a:ext cx="1476000" cy="1476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6" name="noms ordinateu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Bulle ronde 20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2" name="Bulle ronde 21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3" name="Bulle ronde 22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5715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14678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cub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3126" y="3841330"/>
            <a:ext cx="1483254" cy="20880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7" name="noms cascad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Bulle ronde 19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1" name="Bulle ronde 20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2" name="Bulle ronde 21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286116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57158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tabouret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3387" y="4386388"/>
            <a:ext cx="2241621" cy="900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pedalo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Bulle ronde 18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1" name="Bulle ronde 20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57158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8611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bill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9924" y="4143380"/>
            <a:ext cx="1830770" cy="1476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dessin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42859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357554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Bulle ronde 20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2" name="Bulle ronde 21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3" name="Bulle ronde 22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57158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8611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bouteill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4214818"/>
            <a:ext cx="1570073" cy="1296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doigt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6215074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285720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143240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rob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214818"/>
            <a:ext cx="1807400" cy="11880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7" name="noms salad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6" name="Bulle ronde 15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6357950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42859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86116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crab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6813" y="3786190"/>
            <a:ext cx="2308195" cy="21240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7" name="noms pyramid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6" name="Bulle ronde 15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57158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86116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barrett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564" y="4065324"/>
            <a:ext cx="1578254" cy="1578254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d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286116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57158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ambulanc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000504"/>
            <a:ext cx="1692000" cy="1692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pendul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57158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8611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banan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913354"/>
            <a:ext cx="1944538" cy="1944538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dessert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uton d'action : Personnalisé 9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hlinkClick r:id="" action="ppaction://noaction" highlightClick="1"/>
          </p:cNvPr>
          <p:cNvSpPr txBox="1"/>
          <p:nvPr/>
        </p:nvSpPr>
        <p:spPr>
          <a:xfrm>
            <a:off x="367097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marteau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2" name="ZoneTexte 91">
            <a:hlinkClick r:id="" action="ppaction://noaction" highlightClick="1"/>
          </p:cNvPr>
          <p:cNvSpPr txBox="1"/>
          <p:nvPr/>
        </p:nvSpPr>
        <p:spPr>
          <a:xfrm>
            <a:off x="1545875" y="3357562"/>
            <a:ext cx="109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cheval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3" name="ZoneTexte 92">
            <a:hlinkClick r:id="" action="ppaction://noaction" highlightClick="1"/>
          </p:cNvPr>
          <p:cNvSpPr txBox="1"/>
          <p:nvPr/>
        </p:nvSpPr>
        <p:spPr>
          <a:xfrm>
            <a:off x="2722082" y="5929330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feutre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4" name="ZoneTexte 93">
            <a:hlinkClick r:id="" action="ppaction://noaction" highlightClick="1"/>
          </p:cNvPr>
          <p:cNvSpPr txBox="1"/>
          <p:nvPr/>
        </p:nvSpPr>
        <p:spPr>
          <a:xfrm>
            <a:off x="3971579" y="5929330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désert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95" name="ZoneTexte 94">
            <a:hlinkClick r:id="" action="ppaction://noaction" highlightClick="1"/>
          </p:cNvPr>
          <p:cNvSpPr txBox="1"/>
          <p:nvPr/>
        </p:nvSpPr>
        <p:spPr>
          <a:xfrm>
            <a:off x="5095273" y="592933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cartable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96" name="ZoneTexte 95">
            <a:hlinkClick r:id="" action="ppaction://noaction" highlightClick="1"/>
          </p:cNvPr>
          <p:cNvSpPr txBox="1"/>
          <p:nvPr/>
        </p:nvSpPr>
        <p:spPr>
          <a:xfrm>
            <a:off x="6416569" y="592933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montagne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6" name="ZoneTexte 75">
            <a:hlinkClick r:id="" action="ppaction://noaction" highlightClick="1"/>
          </p:cNvPr>
          <p:cNvSpPr txBox="1"/>
          <p:nvPr/>
        </p:nvSpPr>
        <p:spPr>
          <a:xfrm>
            <a:off x="367097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douche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7" name="ZoneTexte 76">
            <a:hlinkClick r:id="" action="ppaction://noaction" highlightClick="1"/>
          </p:cNvPr>
          <p:cNvSpPr txBox="1"/>
          <p:nvPr/>
        </p:nvSpPr>
        <p:spPr>
          <a:xfrm>
            <a:off x="1545568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bonbon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8" name="ZoneTexte 77">
            <a:hlinkClick r:id="" action="ppaction://noaction" highlightClick="1"/>
          </p:cNvPr>
          <p:cNvSpPr txBox="1"/>
          <p:nvPr/>
        </p:nvSpPr>
        <p:spPr>
          <a:xfrm>
            <a:off x="3971579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punaise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9" name="ZoneTexte 78">
            <a:hlinkClick r:id="" action="ppaction://noaction" highlightClick="1"/>
          </p:cNvPr>
          <p:cNvSpPr txBox="1"/>
          <p:nvPr/>
        </p:nvSpPr>
        <p:spPr>
          <a:xfrm>
            <a:off x="5274470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dragée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0" name="ZoneTexte 79">
            <a:hlinkClick r:id="" action="ppaction://noaction" highlightClick="1"/>
          </p:cNvPr>
          <p:cNvSpPr txBox="1"/>
          <p:nvPr/>
        </p:nvSpPr>
        <p:spPr>
          <a:xfrm>
            <a:off x="2500298" y="4714884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dromadaire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1" name="ZoneTexte 80">
            <a:hlinkClick r:id="" action="ppaction://noaction" highlightClick="1"/>
          </p:cNvPr>
          <p:cNvSpPr txBox="1"/>
          <p:nvPr/>
        </p:nvSpPr>
        <p:spPr>
          <a:xfrm>
            <a:off x="6511816" y="471488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soleil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4" name="ZoneTexte 83">
            <a:hlinkClick r:id="" action="ppaction://noaction" highlightClick="1"/>
          </p:cNvPr>
          <p:cNvSpPr txBox="1"/>
          <p:nvPr/>
        </p:nvSpPr>
        <p:spPr>
          <a:xfrm>
            <a:off x="7536671" y="4714884"/>
            <a:ext cx="130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deux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83" name="ZoneTexte 82">
            <a:hlinkClick r:id="" action="ppaction://noaction" highlightClick="1"/>
          </p:cNvPr>
          <p:cNvSpPr txBox="1"/>
          <p:nvPr/>
        </p:nvSpPr>
        <p:spPr>
          <a:xfrm>
            <a:off x="2722082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moulin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9" name="ZoneTexte 68">
            <a:hlinkClick r:id="" action="ppaction://noaction" highlightClick="1"/>
          </p:cNvPr>
          <p:cNvSpPr txBox="1"/>
          <p:nvPr/>
        </p:nvSpPr>
        <p:spPr>
          <a:xfrm>
            <a:off x="1545568" y="5929330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dauphin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0" name="ZoneTexte 69">
            <a:hlinkClick r:id="" action="ppaction://noaction" highlightClick="1"/>
          </p:cNvPr>
          <p:cNvSpPr txBox="1"/>
          <p:nvPr/>
        </p:nvSpPr>
        <p:spPr>
          <a:xfrm>
            <a:off x="367097" y="5929330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oiseau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1" name="ZoneTexte 70">
            <a:hlinkClick r:id="" action="ppaction://noaction" highlightClick="1"/>
          </p:cNvPr>
          <p:cNvSpPr txBox="1"/>
          <p:nvPr/>
        </p:nvSpPr>
        <p:spPr>
          <a:xfrm>
            <a:off x="3971579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chat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2" name="ZoneTexte 71">
            <a:hlinkClick r:id="" action="ppaction://noaction" highlightClick="1"/>
          </p:cNvPr>
          <p:cNvSpPr txBox="1"/>
          <p:nvPr/>
        </p:nvSpPr>
        <p:spPr>
          <a:xfrm>
            <a:off x="5274470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dos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4" name="ZoneTexte 73">
            <a:hlinkClick r:id="" action="ppaction://noaction" highlightClick="1"/>
          </p:cNvPr>
          <p:cNvSpPr txBox="1"/>
          <p:nvPr/>
        </p:nvSpPr>
        <p:spPr>
          <a:xfrm>
            <a:off x="6511816" y="335756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camion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5" name="ZoneTexte 74">
            <a:hlinkClick r:id="" action="ppaction://noaction" highlightClick="1"/>
          </p:cNvPr>
          <p:cNvSpPr txBox="1"/>
          <p:nvPr/>
        </p:nvSpPr>
        <p:spPr>
          <a:xfrm>
            <a:off x="7584300" y="335756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piano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9" name="ZoneTexte 48">
            <a:hlinkClick r:id="" action="ppaction://noaction" highlightClick="1"/>
          </p:cNvPr>
          <p:cNvSpPr txBox="1"/>
          <p:nvPr/>
        </p:nvSpPr>
        <p:spPr>
          <a:xfrm>
            <a:off x="367097" y="213863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dent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1" name="ZoneTexte 50">
            <a:hlinkClick r:id="" action="ppaction://noaction" highlightClick="1"/>
          </p:cNvPr>
          <p:cNvSpPr txBox="1"/>
          <p:nvPr/>
        </p:nvSpPr>
        <p:spPr>
          <a:xfrm>
            <a:off x="1545568" y="213863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chapeau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2" name="ZoneTexte 51">
            <a:hlinkClick r:id="" action="ppaction://noaction" highlightClick="1"/>
          </p:cNvPr>
          <p:cNvSpPr txBox="1"/>
          <p:nvPr/>
        </p:nvSpPr>
        <p:spPr>
          <a:xfrm>
            <a:off x="2722082" y="213863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piano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3" name="ZoneTexte 52">
            <a:hlinkClick r:id="" action="ppaction://noaction" highlightClick="1"/>
          </p:cNvPr>
          <p:cNvSpPr txBox="1"/>
          <p:nvPr/>
        </p:nvSpPr>
        <p:spPr>
          <a:xfrm>
            <a:off x="3895046" y="2138632"/>
            <a:ext cx="124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dentifrice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4" name="ZoneTexte 53">
            <a:hlinkClick r:id="" action="ppaction://noaction" highlightClick="1"/>
          </p:cNvPr>
          <p:cNvSpPr txBox="1"/>
          <p:nvPr/>
        </p:nvSpPr>
        <p:spPr>
          <a:xfrm>
            <a:off x="5274470" y="74287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dé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5" name="ZoneTexte 54">
            <a:hlinkClick r:id="" action="ppaction://noaction" highlightClick="1"/>
          </p:cNvPr>
          <p:cNvSpPr txBox="1"/>
          <p:nvPr/>
        </p:nvSpPr>
        <p:spPr>
          <a:xfrm>
            <a:off x="6511816" y="74287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treize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6" name="ZoneTexte 55">
            <a:hlinkClick r:id="" action="ppaction://noaction" highlightClick="1"/>
          </p:cNvPr>
          <p:cNvSpPr txBox="1"/>
          <p:nvPr/>
        </p:nvSpPr>
        <p:spPr>
          <a:xfrm>
            <a:off x="7643828" y="74287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bouton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8" name="ZoneTexte 57">
            <a:hlinkClick r:id="" action="ppaction://noaction" highlightClick="1"/>
          </p:cNvPr>
          <p:cNvSpPr txBox="1"/>
          <p:nvPr/>
        </p:nvSpPr>
        <p:spPr>
          <a:xfrm>
            <a:off x="1545568" y="74287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drapeau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9" name="ZoneTexte 58">
            <a:hlinkClick r:id="" action="ppaction://noaction" highlightClick="1"/>
          </p:cNvPr>
          <p:cNvSpPr txBox="1"/>
          <p:nvPr/>
        </p:nvSpPr>
        <p:spPr>
          <a:xfrm>
            <a:off x="2722082" y="74287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vipère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hlinkClick r:id="" action="ppaction://noaction" highlightClick="1"/>
          </p:cNvPr>
          <p:cNvSpPr txBox="1"/>
          <p:nvPr/>
        </p:nvSpPr>
        <p:spPr>
          <a:xfrm>
            <a:off x="3971579" y="742874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cagoule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61" name="ZoneTexte 60">
            <a:hlinkClick r:id="" action="ppaction://noaction" highlightClick="1"/>
          </p:cNvPr>
          <p:cNvSpPr txBox="1"/>
          <p:nvPr/>
        </p:nvSpPr>
        <p:spPr>
          <a:xfrm>
            <a:off x="5072066" y="213863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dictionnaire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2" name="ZoneTexte 61">
            <a:hlinkClick r:id="" action="ppaction://noaction" highlightClick="1"/>
          </p:cNvPr>
          <p:cNvSpPr txBox="1"/>
          <p:nvPr/>
        </p:nvSpPr>
        <p:spPr>
          <a:xfrm>
            <a:off x="6511816" y="2138632"/>
            <a:ext cx="109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50"/>
                </a:solidFill>
              </a:rPr>
              <a:t>domino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3" name="ZoneTexte 62">
            <a:hlinkClick r:id="" action="ppaction://noaction" highlightClick="1"/>
          </p:cNvPr>
          <p:cNvSpPr txBox="1"/>
          <p:nvPr/>
        </p:nvSpPr>
        <p:spPr>
          <a:xfrm>
            <a:off x="7643828" y="2138632"/>
            <a:ext cx="109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toupie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6" name="Image 5" descr="C_sapin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9314" y="3208408"/>
            <a:ext cx="839921" cy="649316"/>
          </a:xfrm>
          <a:prstGeom prst="rect">
            <a:avLst/>
          </a:prstGeom>
        </p:spPr>
      </p:pic>
      <p:pic>
        <p:nvPicPr>
          <p:cNvPr id="7" name="Image 6" descr="C_soleil.e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3094" y="4512533"/>
            <a:ext cx="612834" cy="612834"/>
          </a:xfrm>
          <a:prstGeom prst="rect">
            <a:avLst/>
          </a:prstGeom>
        </p:spPr>
      </p:pic>
      <p:pic>
        <p:nvPicPr>
          <p:cNvPr id="8" name="Image 7" descr="C_fee.e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7463" y="5820361"/>
            <a:ext cx="837830" cy="603823"/>
          </a:xfrm>
          <a:prstGeom prst="rect">
            <a:avLst/>
          </a:prstGeom>
        </p:spPr>
      </p:pic>
      <p:pic>
        <p:nvPicPr>
          <p:cNvPr id="9" name="Image 8" descr="C_fille1.e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066" y="4566950"/>
            <a:ext cx="504611" cy="504000"/>
          </a:xfrm>
          <a:prstGeom prst="rect">
            <a:avLst/>
          </a:prstGeom>
        </p:spPr>
      </p:pic>
      <p:pic>
        <p:nvPicPr>
          <p:cNvPr id="10" name="Image 9" descr="C_fauteuil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0526" y="4427786"/>
            <a:ext cx="783278" cy="782328"/>
          </a:xfrm>
          <a:prstGeom prst="rect">
            <a:avLst/>
          </a:prstGeom>
        </p:spPr>
      </p:pic>
      <p:pic>
        <p:nvPicPr>
          <p:cNvPr id="12" name="Image 11" descr="C_farine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05274" y="5708272"/>
            <a:ext cx="828000" cy="828000"/>
          </a:xfrm>
          <a:prstGeom prst="rect">
            <a:avLst/>
          </a:prstGeom>
        </p:spPr>
      </p:pic>
      <p:pic>
        <p:nvPicPr>
          <p:cNvPr id="14" name="Image 13" descr="C_feuille1.e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62165" y="494220"/>
            <a:ext cx="720000" cy="720000"/>
          </a:xfrm>
          <a:prstGeom prst="rect">
            <a:avLst/>
          </a:prstGeom>
        </p:spPr>
      </p:pic>
      <p:pic>
        <p:nvPicPr>
          <p:cNvPr id="15" name="Image 14" descr="C_fromage.e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6119" y="1963720"/>
            <a:ext cx="324504" cy="597531"/>
          </a:xfrm>
          <a:prstGeom prst="rect">
            <a:avLst/>
          </a:prstGeom>
        </p:spPr>
      </p:pic>
      <p:pic>
        <p:nvPicPr>
          <p:cNvPr id="19" name="Image 18" descr="C_footbal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47544" y="1960880"/>
            <a:ext cx="743460" cy="603210"/>
          </a:xfrm>
          <a:prstGeom prst="rect">
            <a:avLst/>
          </a:prstGeom>
        </p:spPr>
      </p:pic>
      <p:pic>
        <p:nvPicPr>
          <p:cNvPr id="20" name="Image 19" descr="C_frite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45188" y="4422950"/>
            <a:ext cx="849178" cy="792000"/>
          </a:xfrm>
          <a:prstGeom prst="rect">
            <a:avLst/>
          </a:prstGeom>
        </p:spPr>
      </p:pic>
      <p:pic>
        <p:nvPicPr>
          <p:cNvPr id="21" name="Image 20" descr="C_feu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88669" y="3209066"/>
            <a:ext cx="466992" cy="648000"/>
          </a:xfrm>
          <a:prstGeom prst="rect">
            <a:avLst/>
          </a:prstGeom>
        </p:spPr>
      </p:pic>
      <p:pic>
        <p:nvPicPr>
          <p:cNvPr id="23" name="Image 22" descr="C_chien.em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03274" y="3295267"/>
            <a:ext cx="912475" cy="475598"/>
          </a:xfrm>
          <a:prstGeom prst="rect">
            <a:avLst/>
          </a:prstGeom>
        </p:spPr>
      </p:pic>
      <p:pic>
        <p:nvPicPr>
          <p:cNvPr id="24" name="Image 23" descr="C_chapeau.e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35083" y="2061560"/>
            <a:ext cx="742591" cy="401850"/>
          </a:xfrm>
          <a:prstGeom prst="rect">
            <a:avLst/>
          </a:prstGeom>
        </p:spPr>
      </p:pic>
      <p:pic>
        <p:nvPicPr>
          <p:cNvPr id="25" name="Image 24" descr="C_chameau.em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83822" y="5798272"/>
            <a:ext cx="676687" cy="648000"/>
          </a:xfrm>
          <a:prstGeom prst="rect">
            <a:avLst/>
          </a:prstGeom>
        </p:spPr>
      </p:pic>
      <p:pic>
        <p:nvPicPr>
          <p:cNvPr id="27" name="Image 26" descr="C_cheval.em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323967" y="4476950"/>
            <a:ext cx="390614" cy="684000"/>
          </a:xfrm>
          <a:prstGeom prst="rect">
            <a:avLst/>
          </a:prstGeom>
        </p:spPr>
      </p:pic>
      <p:pic>
        <p:nvPicPr>
          <p:cNvPr id="30" name="Image 29" descr="C_serpent.em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921380" y="584405"/>
            <a:ext cx="540286" cy="539630"/>
          </a:xfrm>
          <a:prstGeom prst="rect">
            <a:avLst/>
          </a:prstGeom>
        </p:spPr>
      </p:pic>
      <p:pic>
        <p:nvPicPr>
          <p:cNvPr id="31" name="Image 30" descr="C_saucisson.em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31523" y="3173066"/>
            <a:ext cx="720000" cy="720000"/>
          </a:xfrm>
          <a:prstGeom prst="rect">
            <a:avLst/>
          </a:prstGeom>
        </p:spPr>
      </p:pic>
      <p:pic>
        <p:nvPicPr>
          <p:cNvPr id="33" name="Image 32" descr="C_sel.em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879726" y="1994994"/>
            <a:ext cx="780102" cy="534982"/>
          </a:xfrm>
          <a:prstGeom prst="rect">
            <a:avLst/>
          </a:prstGeom>
        </p:spPr>
      </p:pic>
      <p:pic>
        <p:nvPicPr>
          <p:cNvPr id="34" name="Image 33" descr="C_salade.emf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609511" y="5672272"/>
            <a:ext cx="900000" cy="900000"/>
          </a:xfrm>
          <a:prstGeom prst="rect">
            <a:avLst/>
          </a:prstGeom>
        </p:spPr>
      </p:pic>
      <p:pic>
        <p:nvPicPr>
          <p:cNvPr id="35" name="Image 34" descr="C_vache.emf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944880" y="3137066"/>
            <a:ext cx="649794" cy="792000"/>
          </a:xfrm>
          <a:prstGeom prst="rect">
            <a:avLst/>
          </a:prstGeom>
        </p:spPr>
      </p:pic>
      <p:pic>
        <p:nvPicPr>
          <p:cNvPr id="37" name="Image 36" descr="C_vin.em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664378" y="4538357"/>
            <a:ext cx="684000" cy="561187"/>
          </a:xfrm>
          <a:prstGeom prst="rect">
            <a:avLst/>
          </a:prstGeom>
        </p:spPr>
      </p:pic>
      <p:pic>
        <p:nvPicPr>
          <p:cNvPr id="39" name="Image 38" descr="C_verre2.emf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891777" y="5744272"/>
            <a:ext cx="756000" cy="756000"/>
          </a:xfrm>
          <a:prstGeom prst="rect">
            <a:avLst/>
          </a:prstGeom>
        </p:spPr>
      </p:pic>
      <p:pic>
        <p:nvPicPr>
          <p:cNvPr id="40" name="Image 39" descr="C_vase.em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75179" y="5798272"/>
            <a:ext cx="646384" cy="648000"/>
          </a:xfrm>
          <a:prstGeom prst="rect">
            <a:avLst/>
          </a:prstGeom>
        </p:spPr>
      </p:pic>
      <p:pic>
        <p:nvPicPr>
          <p:cNvPr id="44" name="Image 43" descr="C_jambon.emf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750428" y="548220"/>
            <a:ext cx="618166" cy="612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95128" y="313982"/>
            <a:ext cx="677529" cy="92333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fr-FR" sz="54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Image 15" descr="C_foret.em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598677" y="1960987"/>
            <a:ext cx="446977" cy="602997"/>
          </a:xfrm>
          <a:prstGeom prst="rect">
            <a:avLst/>
          </a:prstGeom>
        </p:spPr>
      </p:pic>
      <p:pic>
        <p:nvPicPr>
          <p:cNvPr id="17" name="Image 16" descr="C_fusee.emf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626246" y="2048897"/>
            <a:ext cx="866530" cy="427177"/>
          </a:xfrm>
          <a:prstGeom prst="rect">
            <a:avLst/>
          </a:prstGeom>
        </p:spPr>
      </p:pic>
      <p:pic>
        <p:nvPicPr>
          <p:cNvPr id="18" name="Image 17" descr="C_fantome.emf">
            <a:hlinkClick r:id="" action="ppaction://noaction" highlightClick="1">
              <a:snd r:embed="rId30" name="wind.wav"/>
            </a:hlinkClick>
          </p:cNvPr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685025" y="462826"/>
            <a:ext cx="642706" cy="782789"/>
          </a:xfrm>
          <a:prstGeom prst="rect">
            <a:avLst/>
          </a:prstGeom>
        </p:spPr>
      </p:pic>
      <p:pic>
        <p:nvPicPr>
          <p:cNvPr id="22" name="Image 21" descr="C_chat.emf">
            <a:hlinkClick r:id="" action="ppaction://noaction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843644" y="428604"/>
            <a:ext cx="852267" cy="851233"/>
          </a:xfrm>
          <a:prstGeom prst="rect">
            <a:avLst/>
          </a:prstGeom>
        </p:spPr>
      </p:pic>
      <p:pic>
        <p:nvPicPr>
          <p:cNvPr id="29" name="Image 28" descr="C_souris.emf">
            <a:hlinkClick r:id="" action="ppaction://noaction">
              <a:snd r:embed="rId30" name="wind.wav"/>
            </a:hlinkClick>
          </p:cNvPr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4312629" y="560126"/>
            <a:ext cx="413291" cy="588188"/>
          </a:xfrm>
          <a:prstGeom prst="rect">
            <a:avLst/>
          </a:prstGeom>
        </p:spPr>
      </p:pic>
      <p:pic>
        <p:nvPicPr>
          <p:cNvPr id="41" name="Image 40" descr="C_valise.em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901228" y="1850058"/>
            <a:ext cx="580590" cy="936000"/>
          </a:xfrm>
          <a:prstGeom prst="rect">
            <a:avLst/>
          </a:prstGeom>
        </p:spPr>
      </p:pic>
      <p:sp>
        <p:nvSpPr>
          <p:cNvPr id="64" name="ZoneTexte 63">
            <a:hlinkClick r:id="" action="ppaction://noaction" highlightClick="1"/>
          </p:cNvPr>
          <p:cNvSpPr txBox="1"/>
          <p:nvPr/>
        </p:nvSpPr>
        <p:spPr>
          <a:xfrm>
            <a:off x="7979455" y="5619780"/>
            <a:ext cx="1095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CC00"/>
                </a:solidFill>
              </a:rPr>
              <a:t>13 verts</a:t>
            </a:r>
          </a:p>
          <a:p>
            <a:pPr algn="ctr"/>
            <a:endParaRPr lang="fr-FR" sz="2000" b="1" dirty="0" smtClean="0">
              <a:solidFill>
                <a:srgbClr val="00CC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00CC00"/>
                </a:solidFill>
              </a:rPr>
              <a:t>Gagné !</a:t>
            </a:r>
            <a:endParaRPr lang="fr-FR" sz="2000" b="1" dirty="0">
              <a:solidFill>
                <a:srgbClr val="00CC00"/>
              </a:solidFill>
            </a:endParaRPr>
          </a:p>
        </p:txBody>
      </p:sp>
      <p:sp>
        <p:nvSpPr>
          <p:cNvPr id="50" name="Flèche droite 49">
            <a:hlinkClick r:id="rId35" action="ppaction://hlinksldjump">
              <a:snd r:embed="rId36" name="applause.wav"/>
            </a:hlinkClick>
          </p:cNvPr>
          <p:cNvSpPr/>
          <p:nvPr/>
        </p:nvSpPr>
        <p:spPr>
          <a:xfrm>
            <a:off x="8065212" y="5911884"/>
            <a:ext cx="923876" cy="446074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5" name="Image 84" descr="C_fourchette.em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945379" y="4440950"/>
            <a:ext cx="492288" cy="756000"/>
          </a:xfrm>
          <a:prstGeom prst="rect">
            <a:avLst/>
          </a:prstGeom>
        </p:spPr>
      </p:pic>
      <p:pic>
        <p:nvPicPr>
          <p:cNvPr id="97" name="Image 96" descr="C_voiture2.emf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28371" y="3263066"/>
            <a:ext cx="540000" cy="540000"/>
          </a:xfrm>
          <a:prstGeom prst="rect">
            <a:avLst/>
          </a:prstGeom>
        </p:spPr>
      </p:pic>
      <p:pic>
        <p:nvPicPr>
          <p:cNvPr id="98" name="Image 97" descr="C_zorro.emf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606919" y="3173066"/>
            <a:ext cx="798919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76" grpId="0"/>
      <p:bldP spid="77" grpId="0"/>
      <p:bldP spid="78" grpId="0"/>
      <p:bldP spid="79" grpId="0"/>
      <p:bldP spid="80" grpId="0"/>
      <p:bldP spid="81" grpId="0"/>
      <p:bldP spid="84" grpId="0"/>
      <p:bldP spid="83" grpId="0"/>
      <p:bldP spid="69" grpId="0"/>
      <p:bldP spid="70" grpId="0"/>
      <p:bldP spid="71" grpId="0"/>
      <p:bldP spid="72" grpId="0"/>
      <p:bldP spid="74" grpId="0"/>
      <p:bldP spid="75" grpId="0"/>
      <p:bldP spid="49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6357950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42859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8611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herb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915016"/>
            <a:ext cx="1800000" cy="18000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7" name="noms malad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6" name="Bulle ronde 15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214678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285720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15074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hibou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576" y="4386388"/>
            <a:ext cx="3084622" cy="900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accident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285720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14678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15074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boucho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000504"/>
            <a:ext cx="1653111" cy="1656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docteur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6286512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57158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14678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jamb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9031" y="4214818"/>
            <a:ext cx="2417415" cy="126000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7" name="noms rond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6" name="Bulle ronde 15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44096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57158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8611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belett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929066"/>
            <a:ext cx="2007145" cy="1872000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dromadair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286116" y="142852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57158" y="71414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jambo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000504"/>
            <a:ext cx="1643399" cy="1643399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radeau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suction.wav"/>
            </a:hlinkClick>
          </p:cNvPr>
          <p:cNvSpPr/>
          <p:nvPr/>
        </p:nvSpPr>
        <p:spPr>
          <a:xfrm>
            <a:off x="3286116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57158" y="214290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6286512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robinet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3691" y="4128156"/>
            <a:ext cx="1733239" cy="1387455"/>
          </a:xfrm>
          <a:prstGeom prst="rect">
            <a:avLst/>
          </a:prstGeom>
        </p:spPr>
      </p:pic>
      <p:sp>
        <p:nvSpPr>
          <p:cNvPr id="16" name="Nuage 15">
            <a:hlinkClick r:id="" action="ppaction://noaction" highlightClick="1">
              <a:snd r:embed="rId7" name="noms cadeau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9" name="Bulle ronde 18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28596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285720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357554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Moins 7"/>
          <p:cNvSpPr/>
          <p:nvPr/>
        </p:nvSpPr>
        <p:spPr>
          <a:xfrm>
            <a:off x="3286116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357950" y="285728"/>
            <a:ext cx="2428892" cy="19288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oins 10"/>
          <p:cNvSpPr/>
          <p:nvPr/>
        </p:nvSpPr>
        <p:spPr>
          <a:xfrm>
            <a:off x="6215074" y="1785926"/>
            <a:ext cx="2643206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‘</a:t>
            </a:r>
            <a:endParaRPr lang="fr-FR" dirty="0"/>
          </a:p>
        </p:txBody>
      </p:sp>
      <p:sp>
        <p:nvSpPr>
          <p:cNvPr id="13" name="Rectangle à coins arrondis 12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6286512" y="285728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57158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>
            <a:hlinkClick r:id="" action="ppaction://noaction" highlightClick="1">
              <a:snd r:embed="rId4" name="ressort(2).wav"/>
            </a:hlinkClick>
          </p:cNvPr>
          <p:cNvSpPr/>
          <p:nvPr/>
        </p:nvSpPr>
        <p:spPr>
          <a:xfrm>
            <a:off x="3214678" y="357166"/>
            <a:ext cx="2571768" cy="207170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_fee.emf">
            <a:hlinkClick r:id="" action="ppaction://noaction">
              <a:snd r:embed="rId5" name="noms glob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28363" y="3919004"/>
            <a:ext cx="1610573" cy="1608620"/>
          </a:xfrm>
          <a:prstGeom prst="rect">
            <a:avLst/>
          </a:prstGeom>
        </p:spPr>
      </p:pic>
      <p:sp>
        <p:nvSpPr>
          <p:cNvPr id="19" name="Nuage 18">
            <a:hlinkClick r:id="" action="ppaction://noaction" highlightClick="1">
              <a:snd r:embed="rId7" name="noms guirlande.wav"/>
            </a:hlinkClick>
          </p:cNvPr>
          <p:cNvSpPr/>
          <p:nvPr/>
        </p:nvSpPr>
        <p:spPr>
          <a:xfrm>
            <a:off x="2071670" y="2928886"/>
            <a:ext cx="5072098" cy="3929114"/>
          </a:xfrm>
          <a:prstGeom prst="cloud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ronde 14"/>
          <p:cNvSpPr/>
          <p:nvPr/>
        </p:nvSpPr>
        <p:spPr>
          <a:xfrm>
            <a:off x="571472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16" name="Bulle ronde 15"/>
          <p:cNvSpPr/>
          <p:nvPr/>
        </p:nvSpPr>
        <p:spPr>
          <a:xfrm>
            <a:off x="4429124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  <p:sp>
        <p:nvSpPr>
          <p:cNvPr id="20" name="Bulle ronde 19"/>
          <p:cNvSpPr/>
          <p:nvPr/>
        </p:nvSpPr>
        <p:spPr>
          <a:xfrm>
            <a:off x="8286776" y="1285860"/>
            <a:ext cx="432000" cy="432000"/>
          </a:xfrm>
          <a:prstGeom prst="wedgeEllipse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d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TM_BU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ule0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000504"/>
            <a:ext cx="6858024" cy="857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4546" y="928670"/>
            <a:ext cx="44657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/>
                <a:solidFill>
                  <a:schemeClr val="accent3"/>
                </a:solidFill>
                <a:effectLst/>
              </a:rPr>
              <a:t>BRAVO !</a:t>
            </a:r>
            <a:endParaRPr lang="fr-FR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285720" y="5786454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32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Image 9" descr="C_farine.emf">
            <a:hlinkClick r:id="" action="ppaction://hlinkshowjump?jump=nextslide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8498" y="4959810"/>
            <a:ext cx="899135" cy="1256284"/>
          </a:xfrm>
          <a:prstGeom prst="rect">
            <a:avLst/>
          </a:prstGeom>
        </p:spPr>
      </p:pic>
      <p:pic>
        <p:nvPicPr>
          <p:cNvPr id="11" name="Image 10" descr="C_fourchette.emf">
            <a:hlinkClick r:id="" action="ppaction://noaction" highlightClick="1">
              <a:snd r:embed="rId5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885952"/>
            <a:ext cx="1525756" cy="1404000"/>
          </a:xfrm>
          <a:prstGeom prst="rect">
            <a:avLst/>
          </a:prstGeom>
        </p:spPr>
      </p:pic>
      <p:pic>
        <p:nvPicPr>
          <p:cNvPr id="13" name="Image 12" descr="C_fraise.emf">
            <a:hlinkClick r:id="" action="ppaction://noaction" highlightClick="1">
              <a:snd r:embed="rId5" name="win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14" y="5011952"/>
            <a:ext cx="1014044" cy="11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185736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928802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785926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-0.33924 0.0094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1928802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8000960" y="2069702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7" name="Bouton d'action : Personnalisé 6">
            <a:hlinkClick r:id="" action="ppaction://noaction" highlightClick="1"/>
          </p:cNvPr>
          <p:cNvSpPr/>
          <p:nvPr/>
        </p:nvSpPr>
        <p:spPr>
          <a:xfrm>
            <a:off x="3857620" y="2069702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14282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257173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072066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7143768" y="3500438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115 L -0.37448 0.0083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7" grpId="0" animBg="1"/>
      <p:bldP spid="7" grpId="1" animBg="1"/>
      <p:bldP spid="7" grpId="2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acclam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876"/>
            <a:ext cx="3181917" cy="1204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1802" y="1571612"/>
            <a:ext cx="2593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BRAVO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Bouton d'action : Précédent 4">
            <a:hlinkClick r:id="" action="ppaction://hlinkshowjump?jump=firstslide" highlightClick="1"/>
          </p:cNvPr>
          <p:cNvSpPr/>
          <p:nvPr/>
        </p:nvSpPr>
        <p:spPr>
          <a:xfrm>
            <a:off x="785786" y="5572140"/>
            <a:ext cx="1285884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outon d'action : Personnalisé 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_fille1.emf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134520"/>
            <a:ext cx="1153399" cy="1152000"/>
          </a:xfrm>
          <a:prstGeom prst="rect">
            <a:avLst/>
          </a:prstGeom>
        </p:spPr>
      </p:pic>
      <p:pic>
        <p:nvPicPr>
          <p:cNvPr id="10" name="Image 9" descr="C_flute1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5220678"/>
            <a:ext cx="1739279" cy="1080000"/>
          </a:xfrm>
          <a:prstGeom prst="rect">
            <a:avLst/>
          </a:prstGeom>
        </p:spPr>
      </p:pic>
      <p:pic>
        <p:nvPicPr>
          <p:cNvPr id="11" name="Image 10" descr="C_fauteuil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5213528"/>
            <a:ext cx="999957" cy="8004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4" grpId="0" animBg="1"/>
      <p:bldP spid="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-24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071934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42976" y="928670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71538" y="378619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804305" y="92867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679289" y="3786190"/>
            <a:ext cx="2536049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357554" y="2357430"/>
            <a:ext cx="250033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143340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97554" y="928670"/>
            <a:ext cx="2160000" cy="1285200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97554" y="3786190"/>
            <a:ext cx="2160000" cy="1285200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857884" y="928670"/>
            <a:ext cx="2160000" cy="1285200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857884" y="3786190"/>
            <a:ext cx="2160000" cy="1285200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455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428992" y="235743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071934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07257" y="378619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107257" y="857232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857884" y="857232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786446" y="378619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428992" y="2357430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071934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07257" y="92867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07257" y="378619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5715008" y="92867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715008" y="378619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483570" y="235743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00768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071934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250133" y="928670"/>
            <a:ext cx="21431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857884" y="92867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357290" y="3786190"/>
            <a:ext cx="192882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902033" y="378619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Étoile à 5 branches 14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noaction" highlightClick="1"/>
          </p:cNvPr>
          <p:cNvSpPr/>
          <p:nvPr/>
        </p:nvSpPr>
        <p:spPr>
          <a:xfrm>
            <a:off x="3500430" y="2357430"/>
            <a:ext cx="2071702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7" grpId="0" animBg="1"/>
      <p:bldP spid="17" grpId="1" animBg="1"/>
      <p:bldP spid="17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-32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071934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786446" y="928670"/>
            <a:ext cx="235745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035819" y="3714752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1126116" y="92867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857884" y="3786190"/>
            <a:ext cx="2214578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428992" y="2359406"/>
            <a:ext cx="2286016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uton d'action : Personnalisé 1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Bouton d'action : Personnalisé 1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4071934" y="5357826"/>
            <a:ext cx="114304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9" name="Bouton d'action : Personnalisé 8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07257" y="92867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0" name="Bouton d'action : Personnalisé 9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1107257" y="378619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1" name="Bouton d'action : Personnalisé 10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5643570" y="92867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2" name="Bouton d'action : Personnalisé 11">
            <a:hlinkClick r:id="" action="ppaction://noaction" highlightClick="1">
              <a:snd r:embed="rId2" name="wind.wav"/>
            </a:hlinkClick>
          </p:cNvPr>
          <p:cNvSpPr/>
          <p:nvPr/>
        </p:nvSpPr>
        <p:spPr>
          <a:xfrm>
            <a:off x="5643570" y="3786190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072462" y="2216530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5" name="Bouton d'action : Personnalisé 14">
            <a:hlinkClick r:id="" action="ppaction://noaction" highlightClick="1"/>
          </p:cNvPr>
          <p:cNvSpPr/>
          <p:nvPr/>
        </p:nvSpPr>
        <p:spPr>
          <a:xfrm>
            <a:off x="3483570" y="2359406"/>
            <a:ext cx="2160000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Étoile à 5 branches 16"/>
          <p:cNvSpPr/>
          <p:nvPr/>
        </p:nvSpPr>
        <p:spPr>
          <a:xfrm>
            <a:off x="4214810" y="6072206"/>
            <a:ext cx="571504" cy="50006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39809 0.0099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10208 L -0.03125 -0.469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36684 -0.000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9" grpId="0" animBg="1"/>
      <p:bldP spid="13" grpId="0"/>
      <p:bldP spid="13" grpId="1"/>
      <p:bldP spid="15" grpId="0" animBg="1"/>
      <p:bldP spid="15" grpId="1" animBg="1"/>
      <p:bldP spid="15" grpId="2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430" y="1571612"/>
            <a:ext cx="2443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 !</a:t>
            </a:r>
            <a:endParaRPr lang="fr-F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 2" descr="chien-gif-1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500438"/>
            <a:ext cx="1457325" cy="1676400"/>
          </a:xfrm>
          <a:prstGeom prst="rect">
            <a:avLst/>
          </a:prstGeom>
        </p:spPr>
      </p:pic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785786" y="5572140"/>
            <a:ext cx="1285884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2910" y="4143380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d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>
            <a:hlinkClick r:id="" action="ppaction://hlinkshowjump?jump=nextslide"/>
          </p:cNvPr>
          <p:cNvSpPr/>
          <p:nvPr/>
        </p:nvSpPr>
        <p:spPr>
          <a:xfrm>
            <a:off x="357158" y="5857892"/>
            <a:ext cx="92869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644" y="2240104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8156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7478" y="1571612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Nuage 13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597162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Image 9" descr="C_foret.emf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354454"/>
            <a:ext cx="1440000" cy="709883"/>
          </a:xfrm>
          <a:prstGeom prst="rect">
            <a:avLst/>
          </a:prstGeom>
        </p:spPr>
      </p:pic>
      <p:pic>
        <p:nvPicPr>
          <p:cNvPr id="11" name="Image 10" descr="C_fantome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857760"/>
            <a:ext cx="1833142" cy="1440000"/>
          </a:xfrm>
          <a:prstGeom prst="rect">
            <a:avLst/>
          </a:prstGeom>
        </p:spPr>
      </p:pic>
      <p:pic>
        <p:nvPicPr>
          <p:cNvPr id="12" name="Image 11" descr="C_frite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4857760"/>
            <a:ext cx="98958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3868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4" name="Image 1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Image 11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597162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8156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003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9079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71612"/>
            <a:ext cx="1515050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0" name="Image 9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597162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15050" cy="173148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571612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-32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59554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3394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676868"/>
            <a:ext cx="1470608" cy="1680694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396" y="1597162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-32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740038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57147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685801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66987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6250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415"/>
            <a:ext cx="1484688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740038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8 L 0.2606 0.0266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-24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492919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64317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571612"/>
            <a:ext cx="1515050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Nuage 10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0" name="Image 9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958" y="1597162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6929454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47923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73868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" y="1573200"/>
            <a:ext cx="1505811" cy="176395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0940" y="1525724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7168E-6 L 0.25261 -0.004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chimes.wav"/>
            </a:hlinkClick>
          </p:cNvPr>
          <p:cNvSpPr/>
          <p:nvPr/>
        </p:nvSpPr>
        <p:spPr>
          <a:xfrm>
            <a:off x="214282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507206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21520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2571736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48000"/>
            <a:ext cx="1515050" cy="177477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958" y="1597162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 useBgFill="1">
        <p:nvSpPr>
          <p:cNvPr id="17" name="Bouton d'action : Personnalisé 16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2595549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8" name="Bouton d'action : Personnalisé 17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357158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19" name="Bouton d'action : Personnalisé 18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707233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20" name="Bouton d'action : Personnalisé 19">
            <a:hlinkClick r:id="" action="ppaction://noaction" highlightClick="1">
              <a:snd r:embed="rId3" name="wind.wav"/>
            </a:hlinkClick>
          </p:cNvPr>
          <p:cNvSpPr/>
          <p:nvPr/>
        </p:nvSpPr>
        <p:spPr>
          <a:xfrm>
            <a:off x="4833940" y="450057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fr-FR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Image 12" descr="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6000" y="1571612"/>
            <a:ext cx="1470608" cy="1767558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Nuage 9">
            <a:hlinkClick r:id="" action="ppaction://hlinkshowjump?jump=lastslide"/>
          </p:cNvPr>
          <p:cNvSpPr/>
          <p:nvPr/>
        </p:nvSpPr>
        <p:spPr>
          <a:xfrm>
            <a:off x="285720" y="285728"/>
            <a:ext cx="785818" cy="571504"/>
          </a:xfrm>
          <a:prstGeom prst="cloud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 ?</a:t>
            </a:r>
            <a:endParaRPr lang="fr-FR" sz="3200" b="1" dirty="0"/>
          </a:p>
        </p:txBody>
      </p:sp>
      <p:pic>
        <p:nvPicPr>
          <p:cNvPr id="11" name="Image 10" descr="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958" y="1597162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 8" descr="C_fusee.emf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810520"/>
            <a:ext cx="1476000" cy="1476000"/>
          </a:xfrm>
          <a:prstGeom prst="rect">
            <a:avLst/>
          </a:prstGeom>
        </p:spPr>
      </p:pic>
      <p:pic>
        <p:nvPicPr>
          <p:cNvPr id="10" name="Image 9" descr="C_feuille1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0694" y="4782780"/>
            <a:ext cx="1800000" cy="1503740"/>
          </a:xfrm>
          <a:prstGeom prst="rect">
            <a:avLst/>
          </a:prstGeom>
        </p:spPr>
      </p:pic>
      <p:pic>
        <p:nvPicPr>
          <p:cNvPr id="11" name="Image 10" descr="C_fleche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98619" y="4877698"/>
            <a:ext cx="958803" cy="1405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Personnalisé 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143240" y="1857364"/>
            <a:ext cx="2701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GENIAL !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785786" y="5715016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hat0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286124"/>
            <a:ext cx="1143008" cy="1878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57166"/>
            <a:ext cx="1546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Image 3" descr="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66"/>
            <a:ext cx="15150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 descr="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15750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Image 5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357166"/>
            <a:ext cx="1497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Image 7" descr="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857628"/>
            <a:ext cx="154285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Image 8" descr="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3857628"/>
            <a:ext cx="1536600" cy="180000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714612" y="1928802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i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14942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a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43834" y="18573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e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72396" y="5357826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u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14942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o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5429264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</a:rPr>
              <a:t>é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1472" y="4143380"/>
            <a:ext cx="10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/>
              <a:t>d</a:t>
            </a:r>
            <a:endParaRPr lang="fr-FR" sz="7200" dirty="0"/>
          </a:p>
        </p:txBody>
      </p:sp>
      <p:sp>
        <p:nvSpPr>
          <p:cNvPr id="18" name="Bouton d'action : Personnalisé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gauche 20">
            <a:hlinkClick r:id="" action="ppaction://hlinkshowjump?jump=lastslideviewed"/>
          </p:cNvPr>
          <p:cNvSpPr/>
          <p:nvPr/>
        </p:nvSpPr>
        <p:spPr>
          <a:xfrm>
            <a:off x="357158" y="5929330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8644" y="2240104"/>
            <a:ext cx="1458712" cy="176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Image 7" descr="C_feu.emf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918520"/>
            <a:ext cx="1334452" cy="1368000"/>
          </a:xfrm>
          <a:prstGeom prst="rect">
            <a:avLst/>
          </a:prstGeom>
        </p:spPr>
      </p:pic>
      <p:pic>
        <p:nvPicPr>
          <p:cNvPr id="10" name="Image 9" descr="C_four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0314" y="5214950"/>
            <a:ext cx="1498546" cy="1080000"/>
          </a:xfrm>
          <a:prstGeom prst="rect">
            <a:avLst/>
          </a:prstGeom>
        </p:spPr>
      </p:pic>
      <p:pic>
        <p:nvPicPr>
          <p:cNvPr id="11" name="Image 10" descr="C_fromage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5134520"/>
            <a:ext cx="1152000" cy="11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14282" y="2571744"/>
            <a:ext cx="5715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9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fr-FR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4" name="Bouton d'action : Personnalisé 3">
            <a:hlinkClick r:id="" action="ppaction://noaction" highlightClick="1"/>
          </p:cNvPr>
          <p:cNvSpPr/>
          <p:nvPr/>
        </p:nvSpPr>
        <p:spPr>
          <a:xfrm>
            <a:off x="7500926" y="2714620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 useBgFill="1"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3857620" y="1500174"/>
            <a:ext cx="1643074" cy="1285884"/>
          </a:xfrm>
          <a:prstGeom prst="actionButtonBlank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fr-F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é</a:t>
            </a:r>
            <a:endParaRPr lang="fr-F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Image 8" descr="C_fee.emf">
            <a:hlinkClick r:id="" action="ppaction://hlinkshowjump?jump=nextslide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738520"/>
            <a:ext cx="1548000" cy="1548000"/>
          </a:xfrm>
          <a:prstGeom prst="rect">
            <a:avLst/>
          </a:prstGeom>
        </p:spPr>
      </p:pic>
      <p:pic>
        <p:nvPicPr>
          <p:cNvPr id="12" name="Image 11" descr="C_fleur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6545" y="5045411"/>
            <a:ext cx="2045587" cy="1244696"/>
          </a:xfrm>
          <a:prstGeom prst="rect">
            <a:avLst/>
          </a:prstGeom>
        </p:spPr>
      </p:pic>
      <p:pic>
        <p:nvPicPr>
          <p:cNvPr id="13" name="Image 12" descr="C_fusil.emf">
            <a:hlinkClick r:id="" action="ppaction://noaction" highlightClick="1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4929198"/>
            <a:ext cx="1515379" cy="13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uton d'action : Personnalisé 5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38402" y="2967335"/>
            <a:ext cx="45105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BRAVO !</a:t>
            </a:r>
            <a:endParaRPr lang="fr-F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Bouton d'action : Précédent 3">
            <a:hlinkClick r:id="" action="ppaction://hlinkshowjump?jump=firstslide" highlightClick="1"/>
          </p:cNvPr>
          <p:cNvSpPr/>
          <p:nvPr/>
        </p:nvSpPr>
        <p:spPr>
          <a:xfrm>
            <a:off x="500034" y="5715016"/>
            <a:ext cx="1000132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2935</TotalTime>
  <Words>406</Words>
  <Application>Microsoft Office PowerPoint</Application>
  <PresentationFormat>Affichage à l'écran (4:3)</PresentationFormat>
  <Paragraphs>346</Paragraphs>
  <Slides>61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Brigitte</cp:lastModifiedBy>
  <cp:revision>294</cp:revision>
  <dcterms:created xsi:type="dcterms:W3CDTF">2009-10-30T11:26:51Z</dcterms:created>
  <dcterms:modified xsi:type="dcterms:W3CDTF">2009-12-16T15:49:44Z</dcterms:modified>
</cp:coreProperties>
</file>