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30" r:id="rId3"/>
    <p:sldId id="331" r:id="rId4"/>
    <p:sldId id="334" r:id="rId5"/>
    <p:sldId id="340" r:id="rId6"/>
    <p:sldId id="335" r:id="rId7"/>
    <p:sldId id="339" r:id="rId8"/>
    <p:sldId id="336" r:id="rId9"/>
    <p:sldId id="341" r:id="rId10"/>
    <p:sldId id="337" r:id="rId11"/>
    <p:sldId id="343" r:id="rId12"/>
    <p:sldId id="338" r:id="rId13"/>
    <p:sldId id="342" r:id="rId14"/>
    <p:sldId id="332" r:id="rId15"/>
    <p:sldId id="333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44" r:id="rId27"/>
    <p:sldId id="345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7" r:id="rId36"/>
    <p:sldId id="366" r:id="rId37"/>
    <p:sldId id="365" r:id="rId38"/>
    <p:sldId id="346" r:id="rId39"/>
    <p:sldId id="347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1" r:id="rId52"/>
    <p:sldId id="392" r:id="rId53"/>
    <p:sldId id="393" r:id="rId54"/>
    <p:sldId id="394" r:id="rId55"/>
    <p:sldId id="395" r:id="rId56"/>
    <p:sldId id="396" r:id="rId57"/>
    <p:sldId id="397" r:id="rId58"/>
    <p:sldId id="398" r:id="rId59"/>
    <p:sldId id="399" r:id="rId60"/>
    <p:sldId id="400" r:id="rId61"/>
    <p:sldId id="401" r:id="rId62"/>
    <p:sldId id="368" r:id="rId63"/>
    <p:sldId id="369" r:id="rId64"/>
    <p:sldId id="402" r:id="rId65"/>
    <p:sldId id="403" r:id="rId66"/>
    <p:sldId id="404" r:id="rId67"/>
    <p:sldId id="405" r:id="rId68"/>
    <p:sldId id="406" r:id="rId69"/>
    <p:sldId id="407" r:id="rId70"/>
    <p:sldId id="408" r:id="rId71"/>
    <p:sldId id="409" r:id="rId72"/>
    <p:sldId id="410" r:id="rId73"/>
    <p:sldId id="411" r:id="rId74"/>
    <p:sldId id="370" r:id="rId75"/>
    <p:sldId id="371" r:id="rId76"/>
    <p:sldId id="412" r:id="rId77"/>
    <p:sldId id="413" r:id="rId78"/>
    <p:sldId id="414" r:id="rId79"/>
    <p:sldId id="415" r:id="rId80"/>
    <p:sldId id="416" r:id="rId81"/>
    <p:sldId id="417" r:id="rId82"/>
    <p:sldId id="418" r:id="rId83"/>
    <p:sldId id="419" r:id="rId84"/>
    <p:sldId id="420" r:id="rId85"/>
    <p:sldId id="421" r:id="rId86"/>
    <p:sldId id="372" r:id="rId87"/>
    <p:sldId id="373" r:id="rId88"/>
    <p:sldId id="422" r:id="rId89"/>
    <p:sldId id="423" r:id="rId90"/>
    <p:sldId id="424" r:id="rId91"/>
    <p:sldId id="425" r:id="rId92"/>
    <p:sldId id="426" r:id="rId93"/>
    <p:sldId id="427" r:id="rId94"/>
    <p:sldId id="428" r:id="rId95"/>
    <p:sldId id="429" r:id="rId96"/>
    <p:sldId id="430" r:id="rId97"/>
    <p:sldId id="431" r:id="rId98"/>
    <p:sldId id="374" r:id="rId99"/>
    <p:sldId id="375" r:id="rId100"/>
    <p:sldId id="432" r:id="rId101"/>
    <p:sldId id="433" r:id="rId102"/>
    <p:sldId id="434" r:id="rId103"/>
    <p:sldId id="435" r:id="rId104"/>
    <p:sldId id="436" r:id="rId105"/>
    <p:sldId id="437" r:id="rId106"/>
    <p:sldId id="438" r:id="rId107"/>
    <p:sldId id="439" r:id="rId108"/>
    <p:sldId id="440" r:id="rId109"/>
    <p:sldId id="441" r:id="rId110"/>
    <p:sldId id="376" r:id="rId111"/>
    <p:sldId id="377" r:id="rId112"/>
    <p:sldId id="442" r:id="rId113"/>
    <p:sldId id="443" r:id="rId114"/>
    <p:sldId id="444" r:id="rId115"/>
    <p:sldId id="445" r:id="rId116"/>
    <p:sldId id="446" r:id="rId117"/>
    <p:sldId id="447" r:id="rId118"/>
    <p:sldId id="448" r:id="rId119"/>
    <p:sldId id="449" r:id="rId120"/>
    <p:sldId id="450" r:id="rId121"/>
    <p:sldId id="451" r:id="rId122"/>
    <p:sldId id="378" r:id="rId123"/>
    <p:sldId id="379" r:id="rId1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40000"/>
    <a:srgbClr val="760000"/>
    <a:srgbClr val="000000"/>
    <a:srgbClr val="A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1000" autoAdjust="0"/>
  </p:normalViewPr>
  <p:slideViewPr>
    <p:cSldViewPr showGuides="1">
      <p:cViewPr varScale="1">
        <p:scale>
          <a:sx n="71" d="100"/>
          <a:sy n="71" d="100"/>
        </p:scale>
        <p:origin x="-11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5B4C1-383F-44B5-8564-426C13F1A57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400C8-E3E6-4A8E-9AED-A38EB591817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3C3CB-54B6-4FFC-A1BA-19DC23A412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4138B-917E-4AB7-AC53-DFF8D49D47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B996D-C958-485B-A073-9A851774E8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06362-D032-455E-B7CD-E6216F7691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69761-F638-463B-81F3-9F2F570B267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86ABE-F867-4C6D-9F8A-F44C64E004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1268D-9239-4C2F-90D3-77DBB68F49F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D0044-51CC-4F1C-8AA0-FFEC802365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27CF0-75E9-4E02-BB84-00ECB5DEAA0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5673A6-D06A-44A8-BFD8-88879838BF4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3" Type="http://schemas.openxmlformats.org/officeDocument/2006/relationships/slide" Target="slide26.xml"/><Relationship Id="rId7" Type="http://schemas.openxmlformats.org/officeDocument/2006/relationships/slide" Target="slide62.xml"/><Relationship Id="rId12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0.xml"/><Relationship Id="rId11" Type="http://schemas.openxmlformats.org/officeDocument/2006/relationships/slide" Target="slide110.xml"/><Relationship Id="rId5" Type="http://schemas.openxmlformats.org/officeDocument/2006/relationships/slide" Target="slide38.xml"/><Relationship Id="rId10" Type="http://schemas.openxmlformats.org/officeDocument/2006/relationships/slide" Target="slide98.xml"/><Relationship Id="rId4" Type="http://schemas.openxmlformats.org/officeDocument/2006/relationships/slide" Target="slide14.xml"/><Relationship Id="rId9" Type="http://schemas.openxmlformats.org/officeDocument/2006/relationships/slide" Target="slide7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audio" Target="../media/audio2.wav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10.emf"/><Relationship Id="rId4" Type="http://schemas.openxmlformats.org/officeDocument/2006/relationships/image" Target="../media/image8.emf"/></Relationships>
</file>

<file path=ppt/slides/_rels/slide10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emf"/><Relationship Id="rId13" Type="http://schemas.openxmlformats.org/officeDocument/2006/relationships/audio" Target="../media/audio2.wav"/><Relationship Id="rId3" Type="http://schemas.openxmlformats.org/officeDocument/2006/relationships/image" Target="../media/image100.emf"/><Relationship Id="rId7" Type="http://schemas.openxmlformats.org/officeDocument/2006/relationships/image" Target="../media/image104.emf"/><Relationship Id="rId12" Type="http://schemas.openxmlformats.org/officeDocument/2006/relationships/audio" Target="../media/audio1.wav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emf"/><Relationship Id="rId11" Type="http://schemas.openxmlformats.org/officeDocument/2006/relationships/image" Target="../media/image110.emf"/><Relationship Id="rId5" Type="http://schemas.openxmlformats.org/officeDocument/2006/relationships/image" Target="../media/image102.emf"/><Relationship Id="rId10" Type="http://schemas.openxmlformats.org/officeDocument/2006/relationships/image" Target="../media/image109.emf"/><Relationship Id="rId4" Type="http://schemas.openxmlformats.org/officeDocument/2006/relationships/image" Target="../media/image101.emf"/><Relationship Id="rId9" Type="http://schemas.openxmlformats.org/officeDocument/2006/relationships/image" Target="../media/image106.emf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0.emf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emf"/><Relationship Id="rId3" Type="http://schemas.openxmlformats.org/officeDocument/2006/relationships/image" Target="../media/image100.emf"/><Relationship Id="rId7" Type="http://schemas.openxmlformats.org/officeDocument/2006/relationships/image" Target="../media/image104.emf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emf"/><Relationship Id="rId11" Type="http://schemas.openxmlformats.org/officeDocument/2006/relationships/audio" Target="../media/audio2.wav"/><Relationship Id="rId5" Type="http://schemas.openxmlformats.org/officeDocument/2006/relationships/image" Target="../media/image102.emf"/><Relationship Id="rId10" Type="http://schemas.openxmlformats.org/officeDocument/2006/relationships/audio" Target="../media/audio1.wav"/><Relationship Id="rId4" Type="http://schemas.openxmlformats.org/officeDocument/2006/relationships/image" Target="../media/image101.emf"/><Relationship Id="rId9" Type="http://schemas.openxmlformats.org/officeDocument/2006/relationships/image" Target="../media/image109.em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2.emf"/></Relationships>
</file>

<file path=ppt/slides/_rels/slide10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00.emf"/><Relationship Id="rId7" Type="http://schemas.openxmlformats.org/officeDocument/2006/relationships/image" Target="../media/image109.emf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5.emf"/><Relationship Id="rId5" Type="http://schemas.openxmlformats.org/officeDocument/2006/relationships/image" Target="../media/image104.emf"/><Relationship Id="rId4" Type="http://schemas.openxmlformats.org/officeDocument/2006/relationships/image" Target="../media/image103.emf"/><Relationship Id="rId9" Type="http://schemas.openxmlformats.org/officeDocument/2006/relationships/audio" Target="../media/audio2.wav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5.emf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7" Type="http://schemas.openxmlformats.org/officeDocument/2006/relationships/audio" Target="../media/audio2.wav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109.emf"/><Relationship Id="rId4" Type="http://schemas.openxmlformats.org/officeDocument/2006/relationships/image" Target="../media/image103.emf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3.emf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emf"/><Relationship Id="rId2" Type="http://schemas.openxmlformats.org/officeDocument/2006/relationships/image" Target="../media/image100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emf"/><Relationship Id="rId13" Type="http://schemas.openxmlformats.org/officeDocument/2006/relationships/image" Target="../media/image122.emf"/><Relationship Id="rId3" Type="http://schemas.openxmlformats.org/officeDocument/2006/relationships/image" Target="../media/image112.emf"/><Relationship Id="rId7" Type="http://schemas.openxmlformats.org/officeDocument/2006/relationships/image" Target="../media/image116.emf"/><Relationship Id="rId12" Type="http://schemas.openxmlformats.org/officeDocument/2006/relationships/image" Target="../media/image121.emf"/><Relationship Id="rId2" Type="http://schemas.openxmlformats.org/officeDocument/2006/relationships/image" Target="../media/image11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5.emf"/><Relationship Id="rId11" Type="http://schemas.openxmlformats.org/officeDocument/2006/relationships/image" Target="../media/image120.emf"/><Relationship Id="rId5" Type="http://schemas.openxmlformats.org/officeDocument/2006/relationships/image" Target="../media/image114.emf"/><Relationship Id="rId15" Type="http://schemas.openxmlformats.org/officeDocument/2006/relationships/audio" Target="../media/audio2.wav"/><Relationship Id="rId10" Type="http://schemas.openxmlformats.org/officeDocument/2006/relationships/image" Target="../media/image119.emf"/><Relationship Id="rId4" Type="http://schemas.openxmlformats.org/officeDocument/2006/relationships/image" Target="../media/image113.emf"/><Relationship Id="rId9" Type="http://schemas.openxmlformats.org/officeDocument/2006/relationships/image" Target="../media/image118.emf"/><Relationship Id="rId14" Type="http://schemas.openxmlformats.org/officeDocument/2006/relationships/audio" Target="../media/audio1.wav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4.emf"/></Relationships>
</file>

<file path=ppt/slides/_rels/slide1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emf"/><Relationship Id="rId13" Type="http://schemas.openxmlformats.org/officeDocument/2006/relationships/audio" Target="../media/audio2.wav"/><Relationship Id="rId3" Type="http://schemas.openxmlformats.org/officeDocument/2006/relationships/image" Target="../media/image112.emf"/><Relationship Id="rId7" Type="http://schemas.openxmlformats.org/officeDocument/2006/relationships/image" Target="../media/image118.emf"/><Relationship Id="rId12" Type="http://schemas.openxmlformats.org/officeDocument/2006/relationships/audio" Target="../media/audio1.wav"/><Relationship Id="rId2" Type="http://schemas.openxmlformats.org/officeDocument/2006/relationships/image" Target="../media/image11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7.emf"/><Relationship Id="rId11" Type="http://schemas.openxmlformats.org/officeDocument/2006/relationships/image" Target="../media/image122.emf"/><Relationship Id="rId5" Type="http://schemas.openxmlformats.org/officeDocument/2006/relationships/image" Target="../media/image116.emf"/><Relationship Id="rId10" Type="http://schemas.openxmlformats.org/officeDocument/2006/relationships/image" Target="../media/image121.emf"/><Relationship Id="rId4" Type="http://schemas.openxmlformats.org/officeDocument/2006/relationships/image" Target="../media/image115.emf"/><Relationship Id="rId9" Type="http://schemas.openxmlformats.org/officeDocument/2006/relationships/image" Target="../media/image120.emf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7.emf"/></Relationships>
</file>

<file path=ppt/slides/_rels/slide1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emf"/><Relationship Id="rId3" Type="http://schemas.openxmlformats.org/officeDocument/2006/relationships/image" Target="../media/image112.emf"/><Relationship Id="rId7" Type="http://schemas.openxmlformats.org/officeDocument/2006/relationships/image" Target="../media/image120.emf"/><Relationship Id="rId2" Type="http://schemas.openxmlformats.org/officeDocument/2006/relationships/image" Target="../media/image11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9.emf"/><Relationship Id="rId11" Type="http://schemas.openxmlformats.org/officeDocument/2006/relationships/audio" Target="../media/audio2.wav"/><Relationship Id="rId5" Type="http://schemas.openxmlformats.org/officeDocument/2006/relationships/image" Target="../media/image118.emf"/><Relationship Id="rId10" Type="http://schemas.openxmlformats.org/officeDocument/2006/relationships/audio" Target="../media/audio1.wav"/><Relationship Id="rId4" Type="http://schemas.openxmlformats.org/officeDocument/2006/relationships/image" Target="../media/image116.emf"/><Relationship Id="rId9" Type="http://schemas.openxmlformats.org/officeDocument/2006/relationships/image" Target="../media/image122.emf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6.emf"/></Relationships>
</file>

<file path=ppt/slides/_rels/slide1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18.emf"/><Relationship Id="rId7" Type="http://schemas.openxmlformats.org/officeDocument/2006/relationships/image" Target="../media/image122.emf"/><Relationship Id="rId2" Type="http://schemas.openxmlformats.org/officeDocument/2006/relationships/image" Target="../media/image11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1.emf"/><Relationship Id="rId5" Type="http://schemas.openxmlformats.org/officeDocument/2006/relationships/image" Target="../media/image120.emf"/><Relationship Id="rId4" Type="http://schemas.openxmlformats.org/officeDocument/2006/relationships/image" Target="../media/image119.emf"/><Relationship Id="rId9" Type="http://schemas.openxmlformats.org/officeDocument/2006/relationships/audio" Target="../media/audio2.wav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1.emf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emf"/><Relationship Id="rId7" Type="http://schemas.openxmlformats.org/officeDocument/2006/relationships/audio" Target="../media/audio2.wav"/><Relationship Id="rId2" Type="http://schemas.openxmlformats.org/officeDocument/2006/relationships/image" Target="../media/image118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122.emf"/><Relationship Id="rId4" Type="http://schemas.openxmlformats.org/officeDocument/2006/relationships/image" Target="../media/image120.emf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emf"/><Relationship Id="rId2" Type="http://schemas.openxmlformats.org/officeDocument/2006/relationships/image" Target="../media/image120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2.emf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25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6.xml"/><Relationship Id="rId16" Type="http://schemas.openxmlformats.org/officeDocument/2006/relationships/audio" Target="../media/audio2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5" Type="http://schemas.openxmlformats.org/officeDocument/2006/relationships/image" Target="../media/image17.emf"/><Relationship Id="rId15" Type="http://schemas.openxmlformats.org/officeDocument/2006/relationships/audio" Target="../media/audio1.wav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Relationship Id="rId1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audio" Target="../media/audio1.wav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emf"/><Relationship Id="rId11" Type="http://schemas.openxmlformats.org/officeDocument/2006/relationships/image" Target="../media/image25.emf"/><Relationship Id="rId5" Type="http://schemas.openxmlformats.org/officeDocument/2006/relationships/image" Target="../media/image18.emf"/><Relationship Id="rId10" Type="http://schemas.openxmlformats.org/officeDocument/2006/relationships/image" Target="../media/image24.emf"/><Relationship Id="rId4" Type="http://schemas.openxmlformats.org/officeDocument/2006/relationships/image" Target="../media/image17.emf"/><Relationship Id="rId9" Type="http://schemas.openxmlformats.org/officeDocument/2006/relationships/image" Target="../media/image23.emf"/><Relationship Id="rId1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12" Type="http://schemas.openxmlformats.org/officeDocument/2006/relationships/audio" Target="../media/audio2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emf"/><Relationship Id="rId11" Type="http://schemas.openxmlformats.org/officeDocument/2006/relationships/audio" Target="../media/audio1.wav"/><Relationship Id="rId5" Type="http://schemas.openxmlformats.org/officeDocument/2006/relationships/image" Target="../media/image19.emf"/><Relationship Id="rId10" Type="http://schemas.openxmlformats.org/officeDocument/2006/relationships/image" Target="../media/image26.emf"/><Relationship Id="rId4" Type="http://schemas.openxmlformats.org/officeDocument/2006/relationships/image" Target="../media/image18.emf"/><Relationship Id="rId9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audio" Target="../media/audio2.wav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7.emf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10" Type="http://schemas.openxmlformats.org/officeDocument/2006/relationships/audio" Target="../media/audio2.wav"/><Relationship Id="rId4" Type="http://schemas.openxmlformats.org/officeDocument/2006/relationships/image" Target="../media/image18.emf"/><Relationship Id="rId9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image" Target="../media/image17.emf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emf"/><Relationship Id="rId5" Type="http://schemas.openxmlformats.org/officeDocument/2006/relationships/image" Target="../media/image20.emf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38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12" Type="http://schemas.openxmlformats.org/officeDocument/2006/relationships/image" Target="../media/image37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emf"/><Relationship Id="rId11" Type="http://schemas.openxmlformats.org/officeDocument/2006/relationships/image" Target="../media/image36.emf"/><Relationship Id="rId5" Type="http://schemas.openxmlformats.org/officeDocument/2006/relationships/image" Target="../media/image30.emf"/><Relationship Id="rId15" Type="http://schemas.openxmlformats.org/officeDocument/2006/relationships/audio" Target="../media/audio2.wav"/><Relationship Id="rId10" Type="http://schemas.openxmlformats.org/officeDocument/2006/relationships/image" Target="../media/image35.emf"/><Relationship Id="rId4" Type="http://schemas.openxmlformats.org/officeDocument/2006/relationships/image" Target="../media/image29.emf"/><Relationship Id="rId9" Type="http://schemas.openxmlformats.org/officeDocument/2006/relationships/image" Target="../media/image34.emf"/><Relationship Id="rId1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13" Type="http://schemas.openxmlformats.org/officeDocument/2006/relationships/audio" Target="../media/audio2.wav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12" Type="http://schemas.openxmlformats.org/officeDocument/2006/relationships/audio" Target="../media/audio1.wav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emf"/><Relationship Id="rId11" Type="http://schemas.openxmlformats.org/officeDocument/2006/relationships/image" Target="../media/image38.emf"/><Relationship Id="rId5" Type="http://schemas.openxmlformats.org/officeDocument/2006/relationships/image" Target="../media/image31.emf"/><Relationship Id="rId10" Type="http://schemas.openxmlformats.org/officeDocument/2006/relationships/image" Target="../media/image36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29.emf"/><Relationship Id="rId7" Type="http://schemas.openxmlformats.org/officeDocument/2006/relationships/image" Target="../media/image35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emf"/><Relationship Id="rId11" Type="http://schemas.openxmlformats.org/officeDocument/2006/relationships/audio" Target="../media/audio2.wav"/><Relationship Id="rId5" Type="http://schemas.openxmlformats.org/officeDocument/2006/relationships/image" Target="../media/image33.emf"/><Relationship Id="rId10" Type="http://schemas.openxmlformats.org/officeDocument/2006/relationships/audio" Target="../media/audio1.wav"/><Relationship Id="rId4" Type="http://schemas.openxmlformats.org/officeDocument/2006/relationships/image" Target="../media/image32.emf"/><Relationship Id="rId9" Type="http://schemas.openxmlformats.org/officeDocument/2006/relationships/image" Target="../media/image3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9.emf"/><Relationship Id="rId7" Type="http://schemas.openxmlformats.org/officeDocument/2006/relationships/image" Target="../media/image3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Relationship Id="rId9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audio" Target="../media/audio2.wav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8.emf"/><Relationship Id="rId4" Type="http://schemas.openxmlformats.org/officeDocument/2006/relationships/image" Target="../media/image2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image" Target="../media/image50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12" Type="http://schemas.openxmlformats.org/officeDocument/2006/relationships/image" Target="../media/image49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emf"/><Relationship Id="rId11" Type="http://schemas.openxmlformats.org/officeDocument/2006/relationships/image" Target="../media/image48.emf"/><Relationship Id="rId5" Type="http://schemas.openxmlformats.org/officeDocument/2006/relationships/image" Target="../media/image42.emf"/><Relationship Id="rId15" Type="http://schemas.openxmlformats.org/officeDocument/2006/relationships/audio" Target="../media/audio2.wav"/><Relationship Id="rId10" Type="http://schemas.openxmlformats.org/officeDocument/2006/relationships/image" Target="../media/image47.emf"/><Relationship Id="rId4" Type="http://schemas.openxmlformats.org/officeDocument/2006/relationships/image" Target="../media/image41.emf"/><Relationship Id="rId9" Type="http://schemas.openxmlformats.org/officeDocument/2006/relationships/image" Target="../media/image46.emf"/><Relationship Id="rId1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audio" Target="../media/audio2.wav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audio" Target="../media/audio1.wav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11" Type="http://schemas.openxmlformats.org/officeDocument/2006/relationships/image" Target="../media/image13.emf"/><Relationship Id="rId5" Type="http://schemas.openxmlformats.org/officeDocument/2006/relationships/image" Target="../media/image6.emf"/><Relationship Id="rId10" Type="http://schemas.openxmlformats.org/officeDocument/2006/relationships/image" Target="../media/image12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audio" Target="../media/audio2.wav"/><Relationship Id="rId3" Type="http://schemas.openxmlformats.org/officeDocument/2006/relationships/image" Target="../media/image40.emf"/><Relationship Id="rId7" Type="http://schemas.openxmlformats.org/officeDocument/2006/relationships/image" Target="../media/image46.emf"/><Relationship Id="rId12" Type="http://schemas.openxmlformats.org/officeDocument/2006/relationships/audio" Target="../media/audio1.wav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emf"/><Relationship Id="rId11" Type="http://schemas.openxmlformats.org/officeDocument/2006/relationships/image" Target="../media/image50.emf"/><Relationship Id="rId5" Type="http://schemas.openxmlformats.org/officeDocument/2006/relationships/image" Target="../media/image43.emf"/><Relationship Id="rId10" Type="http://schemas.openxmlformats.org/officeDocument/2006/relationships/image" Target="../media/image49.emf"/><Relationship Id="rId4" Type="http://schemas.openxmlformats.org/officeDocument/2006/relationships/image" Target="../media/image42.emf"/><Relationship Id="rId9" Type="http://schemas.openxmlformats.org/officeDocument/2006/relationships/image" Target="../media/image48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image" Target="../media/image40.emf"/><Relationship Id="rId7" Type="http://schemas.openxmlformats.org/officeDocument/2006/relationships/image" Target="../media/image48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emf"/><Relationship Id="rId11" Type="http://schemas.openxmlformats.org/officeDocument/2006/relationships/audio" Target="../media/audio2.wav"/><Relationship Id="rId5" Type="http://schemas.openxmlformats.org/officeDocument/2006/relationships/image" Target="../media/image44.emf"/><Relationship Id="rId10" Type="http://schemas.openxmlformats.org/officeDocument/2006/relationships/audio" Target="../media/audio1.wav"/><Relationship Id="rId4" Type="http://schemas.openxmlformats.org/officeDocument/2006/relationships/image" Target="../media/image42.emf"/><Relationship Id="rId9" Type="http://schemas.openxmlformats.org/officeDocument/2006/relationships/image" Target="../media/image50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0.emf"/><Relationship Id="rId7" Type="http://schemas.openxmlformats.org/officeDocument/2006/relationships/image" Target="../media/image5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2.emf"/><Relationship Id="rId9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7" Type="http://schemas.openxmlformats.org/officeDocument/2006/relationships/audio" Target="../media/audio2.wav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0.emf"/><Relationship Id="rId4" Type="http://schemas.openxmlformats.org/officeDocument/2006/relationships/image" Target="../media/image47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13" Type="http://schemas.openxmlformats.org/officeDocument/2006/relationships/image" Target="../media/image62.emf"/><Relationship Id="rId3" Type="http://schemas.openxmlformats.org/officeDocument/2006/relationships/image" Target="../media/image52.emf"/><Relationship Id="rId7" Type="http://schemas.openxmlformats.org/officeDocument/2006/relationships/image" Target="../media/image56.emf"/><Relationship Id="rId12" Type="http://schemas.openxmlformats.org/officeDocument/2006/relationships/image" Target="../media/image61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emf"/><Relationship Id="rId11" Type="http://schemas.openxmlformats.org/officeDocument/2006/relationships/image" Target="../media/image60.emf"/><Relationship Id="rId5" Type="http://schemas.openxmlformats.org/officeDocument/2006/relationships/image" Target="../media/image54.emf"/><Relationship Id="rId15" Type="http://schemas.openxmlformats.org/officeDocument/2006/relationships/audio" Target="../media/audio2.wav"/><Relationship Id="rId10" Type="http://schemas.openxmlformats.org/officeDocument/2006/relationships/image" Target="../media/image59.emf"/><Relationship Id="rId4" Type="http://schemas.openxmlformats.org/officeDocument/2006/relationships/image" Target="../media/image53.emf"/><Relationship Id="rId9" Type="http://schemas.openxmlformats.org/officeDocument/2006/relationships/image" Target="../media/image58.emf"/><Relationship Id="rId1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8.e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13" Type="http://schemas.openxmlformats.org/officeDocument/2006/relationships/audio" Target="../media/audio2.wav"/><Relationship Id="rId3" Type="http://schemas.openxmlformats.org/officeDocument/2006/relationships/image" Target="../media/image52.emf"/><Relationship Id="rId7" Type="http://schemas.openxmlformats.org/officeDocument/2006/relationships/image" Target="../media/image56.emf"/><Relationship Id="rId12" Type="http://schemas.openxmlformats.org/officeDocument/2006/relationships/audio" Target="../media/audio1.wav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emf"/><Relationship Id="rId11" Type="http://schemas.openxmlformats.org/officeDocument/2006/relationships/image" Target="../media/image62.emf"/><Relationship Id="rId5" Type="http://schemas.openxmlformats.org/officeDocument/2006/relationships/image" Target="../media/image54.emf"/><Relationship Id="rId10" Type="http://schemas.openxmlformats.org/officeDocument/2006/relationships/image" Target="../media/image61.emf"/><Relationship Id="rId4" Type="http://schemas.openxmlformats.org/officeDocument/2006/relationships/image" Target="../media/image53.emf"/><Relationship Id="rId9" Type="http://schemas.openxmlformats.org/officeDocument/2006/relationships/image" Target="../media/image60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2.e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image" Target="../media/image52.emf"/><Relationship Id="rId7" Type="http://schemas.openxmlformats.org/officeDocument/2006/relationships/image" Target="../media/image56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emf"/><Relationship Id="rId11" Type="http://schemas.openxmlformats.org/officeDocument/2006/relationships/audio" Target="../media/audio2.wav"/><Relationship Id="rId5" Type="http://schemas.openxmlformats.org/officeDocument/2006/relationships/image" Target="../media/image54.emf"/><Relationship Id="rId10" Type="http://schemas.openxmlformats.org/officeDocument/2006/relationships/audio" Target="../media/audio1.wav"/><Relationship Id="rId4" Type="http://schemas.openxmlformats.org/officeDocument/2006/relationships/image" Target="../media/image53.emf"/><Relationship Id="rId9" Type="http://schemas.openxmlformats.org/officeDocument/2006/relationships/image" Target="../media/image60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0.e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53.emf"/><Relationship Id="rId7" Type="http://schemas.openxmlformats.org/officeDocument/2006/relationships/image" Target="../media/image59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Relationship Id="rId9" Type="http://schemas.openxmlformats.org/officeDocument/2006/relationships/audio" Target="../media/audio2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6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7" Type="http://schemas.openxmlformats.org/officeDocument/2006/relationships/audio" Target="../media/audio2.wav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9.emf"/><Relationship Id="rId4" Type="http://schemas.openxmlformats.org/officeDocument/2006/relationships/image" Target="../media/image54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11" Type="http://schemas.openxmlformats.org/officeDocument/2006/relationships/audio" Target="../media/audio2.wav"/><Relationship Id="rId5" Type="http://schemas.openxmlformats.org/officeDocument/2006/relationships/image" Target="../media/image7.emf"/><Relationship Id="rId10" Type="http://schemas.openxmlformats.org/officeDocument/2006/relationships/audio" Target="../media/audio1.wav"/><Relationship Id="rId4" Type="http://schemas.openxmlformats.org/officeDocument/2006/relationships/image" Target="../media/image6.emf"/><Relationship Id="rId9" Type="http://schemas.openxmlformats.org/officeDocument/2006/relationships/image" Target="../media/image13.e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e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13" Type="http://schemas.openxmlformats.org/officeDocument/2006/relationships/image" Target="../media/image74.emf"/><Relationship Id="rId3" Type="http://schemas.openxmlformats.org/officeDocument/2006/relationships/image" Target="../media/image64.emf"/><Relationship Id="rId7" Type="http://schemas.openxmlformats.org/officeDocument/2006/relationships/image" Target="../media/image68.emf"/><Relationship Id="rId12" Type="http://schemas.openxmlformats.org/officeDocument/2006/relationships/image" Target="../media/image73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7.emf"/><Relationship Id="rId11" Type="http://schemas.openxmlformats.org/officeDocument/2006/relationships/image" Target="../media/image72.emf"/><Relationship Id="rId5" Type="http://schemas.openxmlformats.org/officeDocument/2006/relationships/image" Target="../media/image66.emf"/><Relationship Id="rId15" Type="http://schemas.openxmlformats.org/officeDocument/2006/relationships/audio" Target="../media/audio2.wav"/><Relationship Id="rId10" Type="http://schemas.openxmlformats.org/officeDocument/2006/relationships/image" Target="../media/image71.emf"/><Relationship Id="rId4" Type="http://schemas.openxmlformats.org/officeDocument/2006/relationships/image" Target="../media/image65.emf"/><Relationship Id="rId9" Type="http://schemas.openxmlformats.org/officeDocument/2006/relationships/image" Target="../media/image70.emf"/><Relationship Id="rId14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1.e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emf"/><Relationship Id="rId13" Type="http://schemas.openxmlformats.org/officeDocument/2006/relationships/audio" Target="../media/audio2.wav"/><Relationship Id="rId3" Type="http://schemas.openxmlformats.org/officeDocument/2006/relationships/image" Target="../media/image64.emf"/><Relationship Id="rId7" Type="http://schemas.openxmlformats.org/officeDocument/2006/relationships/image" Target="../media/image69.emf"/><Relationship Id="rId12" Type="http://schemas.openxmlformats.org/officeDocument/2006/relationships/audio" Target="../media/audio1.wav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emf"/><Relationship Id="rId11" Type="http://schemas.openxmlformats.org/officeDocument/2006/relationships/image" Target="../media/image74.emf"/><Relationship Id="rId5" Type="http://schemas.openxmlformats.org/officeDocument/2006/relationships/image" Target="../media/image67.emf"/><Relationship Id="rId10" Type="http://schemas.openxmlformats.org/officeDocument/2006/relationships/image" Target="../media/image73.emf"/><Relationship Id="rId4" Type="http://schemas.openxmlformats.org/officeDocument/2006/relationships/image" Target="../media/image66.emf"/><Relationship Id="rId9" Type="http://schemas.openxmlformats.org/officeDocument/2006/relationships/image" Target="../media/image72.e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4.e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3" Type="http://schemas.openxmlformats.org/officeDocument/2006/relationships/image" Target="../media/image64.emf"/><Relationship Id="rId7" Type="http://schemas.openxmlformats.org/officeDocument/2006/relationships/image" Target="../media/image69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emf"/><Relationship Id="rId11" Type="http://schemas.openxmlformats.org/officeDocument/2006/relationships/audio" Target="../media/audio2.wav"/><Relationship Id="rId5" Type="http://schemas.openxmlformats.org/officeDocument/2006/relationships/image" Target="../media/image67.emf"/><Relationship Id="rId10" Type="http://schemas.openxmlformats.org/officeDocument/2006/relationships/audio" Target="../media/audio1.wav"/><Relationship Id="rId4" Type="http://schemas.openxmlformats.org/officeDocument/2006/relationships/image" Target="../media/image66.emf"/><Relationship Id="rId9" Type="http://schemas.openxmlformats.org/officeDocument/2006/relationships/image" Target="../media/image73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9.e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66.emf"/><Relationship Id="rId7" Type="http://schemas.openxmlformats.org/officeDocument/2006/relationships/image" Target="../media/image73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2.emf"/><Relationship Id="rId5" Type="http://schemas.openxmlformats.org/officeDocument/2006/relationships/image" Target="../media/image68.emf"/><Relationship Id="rId4" Type="http://schemas.openxmlformats.org/officeDocument/2006/relationships/image" Target="../media/image67.emf"/><Relationship Id="rId9" Type="http://schemas.openxmlformats.org/officeDocument/2006/relationships/audio" Target="../media/audio2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7" Type="http://schemas.openxmlformats.org/officeDocument/2006/relationships/audio" Target="../media/audio2.wav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68.emf"/><Relationship Id="rId4" Type="http://schemas.openxmlformats.org/officeDocument/2006/relationships/image" Target="../media/image67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6.e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8.emf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13" Type="http://schemas.openxmlformats.org/officeDocument/2006/relationships/image" Target="../media/image86.emf"/><Relationship Id="rId3" Type="http://schemas.openxmlformats.org/officeDocument/2006/relationships/image" Target="../media/image76.emf"/><Relationship Id="rId7" Type="http://schemas.openxmlformats.org/officeDocument/2006/relationships/image" Target="../media/image80.emf"/><Relationship Id="rId12" Type="http://schemas.openxmlformats.org/officeDocument/2006/relationships/image" Target="../media/image85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emf"/><Relationship Id="rId11" Type="http://schemas.openxmlformats.org/officeDocument/2006/relationships/image" Target="../media/image84.emf"/><Relationship Id="rId5" Type="http://schemas.openxmlformats.org/officeDocument/2006/relationships/image" Target="../media/image78.emf"/><Relationship Id="rId15" Type="http://schemas.openxmlformats.org/officeDocument/2006/relationships/audio" Target="../media/audio2.wav"/><Relationship Id="rId10" Type="http://schemas.openxmlformats.org/officeDocument/2006/relationships/image" Target="../media/image83.emf"/><Relationship Id="rId4" Type="http://schemas.openxmlformats.org/officeDocument/2006/relationships/image" Target="../media/image77.emf"/><Relationship Id="rId9" Type="http://schemas.openxmlformats.org/officeDocument/2006/relationships/image" Target="../media/image82.emf"/><Relationship Id="rId14" Type="http://schemas.openxmlformats.org/officeDocument/2006/relationships/audio" Target="../media/audio1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8.emf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audio" Target="../media/audio2.wav"/><Relationship Id="rId3" Type="http://schemas.openxmlformats.org/officeDocument/2006/relationships/image" Target="../media/image76.emf"/><Relationship Id="rId7" Type="http://schemas.openxmlformats.org/officeDocument/2006/relationships/image" Target="../media/image82.emf"/><Relationship Id="rId12" Type="http://schemas.openxmlformats.org/officeDocument/2006/relationships/audio" Target="../media/audio1.wav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emf"/><Relationship Id="rId11" Type="http://schemas.openxmlformats.org/officeDocument/2006/relationships/image" Target="../media/image86.emf"/><Relationship Id="rId5" Type="http://schemas.openxmlformats.org/officeDocument/2006/relationships/image" Target="../media/image80.emf"/><Relationship Id="rId10" Type="http://schemas.openxmlformats.org/officeDocument/2006/relationships/image" Target="../media/image85.emf"/><Relationship Id="rId4" Type="http://schemas.openxmlformats.org/officeDocument/2006/relationships/image" Target="../media/image79.emf"/><Relationship Id="rId9" Type="http://schemas.openxmlformats.org/officeDocument/2006/relationships/image" Target="../media/image84.e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3.emf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emf"/><Relationship Id="rId3" Type="http://schemas.openxmlformats.org/officeDocument/2006/relationships/image" Target="../media/image76.emf"/><Relationship Id="rId7" Type="http://schemas.openxmlformats.org/officeDocument/2006/relationships/image" Target="../media/image84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2.emf"/><Relationship Id="rId11" Type="http://schemas.openxmlformats.org/officeDocument/2006/relationships/audio" Target="../media/audio2.wav"/><Relationship Id="rId5" Type="http://schemas.openxmlformats.org/officeDocument/2006/relationships/image" Target="../media/image81.emf"/><Relationship Id="rId10" Type="http://schemas.openxmlformats.org/officeDocument/2006/relationships/audio" Target="../media/audio1.wav"/><Relationship Id="rId4" Type="http://schemas.openxmlformats.org/officeDocument/2006/relationships/image" Target="../media/image80.emf"/><Relationship Id="rId9" Type="http://schemas.openxmlformats.org/officeDocument/2006/relationships/image" Target="../media/image86.e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5.emf"/><Relationship Id="rId7" Type="http://schemas.openxmlformats.org/officeDocument/2006/relationships/image" Target="../media/image1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emf"/><Relationship Id="rId5" Type="http://schemas.openxmlformats.org/officeDocument/2006/relationships/image" Target="../media/image8.emf"/><Relationship Id="rId10" Type="http://schemas.openxmlformats.org/officeDocument/2006/relationships/audio" Target="../media/audio2.wav"/><Relationship Id="rId4" Type="http://schemas.openxmlformats.org/officeDocument/2006/relationships/image" Target="../media/image6.emf"/><Relationship Id="rId9" Type="http://schemas.openxmlformats.org/officeDocument/2006/relationships/audio" Target="../media/audio1.wav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76.emf"/><Relationship Id="rId7" Type="http://schemas.openxmlformats.org/officeDocument/2006/relationships/image" Target="../media/image85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2.emf"/><Relationship Id="rId5" Type="http://schemas.openxmlformats.org/officeDocument/2006/relationships/image" Target="../media/image81.emf"/><Relationship Id="rId4" Type="http://schemas.openxmlformats.org/officeDocument/2006/relationships/image" Target="../media/image80.emf"/><Relationship Id="rId9" Type="http://schemas.openxmlformats.org/officeDocument/2006/relationships/audio" Target="../media/audio2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1.e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7" Type="http://schemas.openxmlformats.org/officeDocument/2006/relationships/audio" Target="../media/audio2.wav"/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85.emf"/><Relationship Id="rId4" Type="http://schemas.openxmlformats.org/officeDocument/2006/relationships/image" Target="../media/image82.e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5.e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6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0.emf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13" Type="http://schemas.openxmlformats.org/officeDocument/2006/relationships/image" Target="../media/image98.emf"/><Relationship Id="rId3" Type="http://schemas.openxmlformats.org/officeDocument/2006/relationships/image" Target="../media/image88.emf"/><Relationship Id="rId7" Type="http://schemas.openxmlformats.org/officeDocument/2006/relationships/image" Target="../media/image92.emf"/><Relationship Id="rId12" Type="http://schemas.openxmlformats.org/officeDocument/2006/relationships/image" Target="../media/image97.emf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.emf"/><Relationship Id="rId11" Type="http://schemas.openxmlformats.org/officeDocument/2006/relationships/image" Target="../media/image96.emf"/><Relationship Id="rId5" Type="http://schemas.openxmlformats.org/officeDocument/2006/relationships/image" Target="../media/image90.emf"/><Relationship Id="rId15" Type="http://schemas.openxmlformats.org/officeDocument/2006/relationships/audio" Target="../media/audio2.wav"/><Relationship Id="rId10" Type="http://schemas.openxmlformats.org/officeDocument/2006/relationships/image" Target="../media/image95.emf"/><Relationship Id="rId4" Type="http://schemas.openxmlformats.org/officeDocument/2006/relationships/image" Target="../media/image89.emf"/><Relationship Id="rId9" Type="http://schemas.openxmlformats.org/officeDocument/2006/relationships/image" Target="../media/image94.emf"/><Relationship Id="rId14" Type="http://schemas.openxmlformats.org/officeDocument/2006/relationships/audio" Target="../media/audio1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8.emf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13" Type="http://schemas.openxmlformats.org/officeDocument/2006/relationships/audio" Target="../media/audio2.wav"/><Relationship Id="rId3" Type="http://schemas.openxmlformats.org/officeDocument/2006/relationships/image" Target="../media/image88.emf"/><Relationship Id="rId7" Type="http://schemas.openxmlformats.org/officeDocument/2006/relationships/image" Target="../media/image92.emf"/><Relationship Id="rId12" Type="http://schemas.openxmlformats.org/officeDocument/2006/relationships/audio" Target="../media/audio1.wav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.emf"/><Relationship Id="rId11" Type="http://schemas.openxmlformats.org/officeDocument/2006/relationships/image" Target="../media/image96.emf"/><Relationship Id="rId5" Type="http://schemas.openxmlformats.org/officeDocument/2006/relationships/image" Target="../media/image90.emf"/><Relationship Id="rId10" Type="http://schemas.openxmlformats.org/officeDocument/2006/relationships/image" Target="../media/image95.emf"/><Relationship Id="rId4" Type="http://schemas.openxmlformats.org/officeDocument/2006/relationships/image" Target="../media/image89.emf"/><Relationship Id="rId9" Type="http://schemas.openxmlformats.org/officeDocument/2006/relationships/image" Target="../media/image94.emf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3" Type="http://schemas.openxmlformats.org/officeDocument/2006/relationships/image" Target="../media/image88.emf"/><Relationship Id="rId7" Type="http://schemas.openxmlformats.org/officeDocument/2006/relationships/image" Target="../media/image94.emf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3.emf"/><Relationship Id="rId11" Type="http://schemas.openxmlformats.org/officeDocument/2006/relationships/audio" Target="../media/audio2.wav"/><Relationship Id="rId5" Type="http://schemas.openxmlformats.org/officeDocument/2006/relationships/image" Target="../media/image92.emf"/><Relationship Id="rId10" Type="http://schemas.openxmlformats.org/officeDocument/2006/relationships/audio" Target="../media/audio1.wav"/><Relationship Id="rId4" Type="http://schemas.openxmlformats.org/officeDocument/2006/relationships/image" Target="../media/image89.emf"/><Relationship Id="rId9" Type="http://schemas.openxmlformats.org/officeDocument/2006/relationships/image" Target="../media/image96.emf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3.emf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89.emf"/><Relationship Id="rId7" Type="http://schemas.openxmlformats.org/officeDocument/2006/relationships/image" Target="../media/image96.emf"/><Relationship Id="rId2" Type="http://schemas.openxmlformats.org/officeDocument/2006/relationships/image" Target="../media/image8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5.emf"/><Relationship Id="rId5" Type="http://schemas.openxmlformats.org/officeDocument/2006/relationships/image" Target="../media/image94.emf"/><Relationship Id="rId4" Type="http://schemas.openxmlformats.org/officeDocument/2006/relationships/image" Target="../media/image92.emf"/><Relationship Id="rId9" Type="http://schemas.openxmlformats.org/officeDocument/2006/relationships/audio" Target="../media/audio2.wav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9.em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emf"/><Relationship Id="rId7" Type="http://schemas.openxmlformats.org/officeDocument/2006/relationships/audio" Target="../media/audio2.wav"/><Relationship Id="rId2" Type="http://schemas.openxmlformats.org/officeDocument/2006/relationships/image" Target="../media/image92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96.emf"/><Relationship Id="rId4" Type="http://schemas.openxmlformats.org/officeDocument/2006/relationships/image" Target="../media/image95.em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6.e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emf"/><Relationship Id="rId2" Type="http://schemas.openxmlformats.org/officeDocument/2006/relationships/image" Target="../media/image92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5.emf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emf"/><Relationship Id="rId13" Type="http://schemas.openxmlformats.org/officeDocument/2006/relationships/image" Target="../media/image110.emf"/><Relationship Id="rId3" Type="http://schemas.openxmlformats.org/officeDocument/2006/relationships/image" Target="../media/image100.emf"/><Relationship Id="rId7" Type="http://schemas.openxmlformats.org/officeDocument/2006/relationships/image" Target="../media/image104.emf"/><Relationship Id="rId12" Type="http://schemas.openxmlformats.org/officeDocument/2006/relationships/image" Target="../media/image109.emf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emf"/><Relationship Id="rId11" Type="http://schemas.openxmlformats.org/officeDocument/2006/relationships/image" Target="../media/image108.emf"/><Relationship Id="rId5" Type="http://schemas.openxmlformats.org/officeDocument/2006/relationships/image" Target="../media/image102.emf"/><Relationship Id="rId15" Type="http://schemas.openxmlformats.org/officeDocument/2006/relationships/audio" Target="../media/audio2.wav"/><Relationship Id="rId10" Type="http://schemas.openxmlformats.org/officeDocument/2006/relationships/image" Target="../media/image107.emf"/><Relationship Id="rId4" Type="http://schemas.openxmlformats.org/officeDocument/2006/relationships/image" Target="../media/image101.emf"/><Relationship Id="rId9" Type="http://schemas.openxmlformats.org/officeDocument/2006/relationships/image" Target="../media/image106.emf"/><Relationship Id="rId14" Type="http://schemas.openxmlformats.org/officeDocument/2006/relationships/audio" Target="../media/audio1.wav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" y="36433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1</a:t>
            </a:r>
          </a:p>
        </p:txBody>
      </p:sp>
      <p:sp>
        <p:nvSpPr>
          <p:cNvPr id="307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1900" y="36433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3</a:t>
            </a:r>
          </a:p>
        </p:txBody>
      </p:sp>
      <p:sp>
        <p:nvSpPr>
          <p:cNvPr id="307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43100" y="36433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2</a:t>
            </a:r>
          </a:p>
        </p:txBody>
      </p:sp>
      <p:sp>
        <p:nvSpPr>
          <p:cNvPr id="3080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36433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4</a:t>
            </a:r>
          </a:p>
        </p:txBody>
      </p:sp>
      <p:sp>
        <p:nvSpPr>
          <p:cNvPr id="3081" name="AutoShape 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894660" y="6000768"/>
            <a:ext cx="1354679" cy="70959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Fin</a:t>
            </a:r>
          </a:p>
        </p:txBody>
      </p:sp>
      <p:sp>
        <p:nvSpPr>
          <p:cNvPr id="3082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9500" y="36433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5</a:t>
            </a:r>
          </a:p>
        </p:txBody>
      </p:sp>
      <p:sp>
        <p:nvSpPr>
          <p:cNvPr id="3083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" y="47101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6</a:t>
            </a:r>
          </a:p>
        </p:txBody>
      </p:sp>
      <p:sp>
        <p:nvSpPr>
          <p:cNvPr id="3084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1900" y="47101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8</a:t>
            </a:r>
          </a:p>
        </p:txBody>
      </p:sp>
      <p:sp>
        <p:nvSpPr>
          <p:cNvPr id="3085" name="AutoShape 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43100" y="47101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7</a:t>
            </a:r>
          </a:p>
        </p:txBody>
      </p:sp>
      <p:sp>
        <p:nvSpPr>
          <p:cNvPr id="3086" name="AutoShape 1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47101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9</a:t>
            </a:r>
          </a:p>
        </p:txBody>
      </p:sp>
      <p:sp>
        <p:nvSpPr>
          <p:cNvPr id="3087" name="AutoShape 1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29500" y="4710114"/>
            <a:ext cx="1600200" cy="83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10</a:t>
            </a:r>
          </a:p>
        </p:txBody>
      </p:sp>
      <p:pic>
        <p:nvPicPr>
          <p:cNvPr id="18" name="Image 17" descr="eve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26953" y="6423066"/>
            <a:ext cx="657234" cy="214466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1332000" y="345219"/>
            <a:ext cx="6480000" cy="2726591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Associations</a:t>
            </a:r>
          </a:p>
          <a:p>
            <a:pPr algn="ctr">
              <a:defRPr/>
            </a:pPr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 </a:t>
            </a:r>
            <a:r>
              <a:rPr lang="fr-FR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sémantiques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armoi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9000" y="2529000"/>
            <a:ext cx="1512000" cy="180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guita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lacard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0750" y="4855503"/>
            <a:ext cx="1804500" cy="171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olon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S9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norak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00" y="231747"/>
            <a:ext cx="1305000" cy="182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1000" y="240747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iscot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398" y="5063786"/>
            <a:ext cx="1805204" cy="130243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biscuit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705940"/>
            <a:ext cx="1805204" cy="14461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blous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922750"/>
            <a:ext cx="1804500" cy="101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anard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398" y="4947911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cygn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2886750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fourch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91000" y="240747"/>
            <a:ext cx="162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ustach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2750" y="5424753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ateau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78750" y="4812753"/>
            <a:ext cx="1300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fourch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7189" y="2526750"/>
            <a:ext cx="162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rat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60318" y="2526750"/>
            <a:ext cx="1300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S9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norak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00" y="231747"/>
            <a:ext cx="1305000" cy="182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1000" y="240747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iscot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398" y="5063786"/>
            <a:ext cx="1805204" cy="130243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biscuit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705940"/>
            <a:ext cx="1805204" cy="14461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blous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922750"/>
            <a:ext cx="1804500" cy="101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anard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398" y="4947911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cygn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2886750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ustach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5424753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bisco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011" y="2777782"/>
            <a:ext cx="1805204" cy="130243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biscui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2705940"/>
            <a:ext cx="1805204" cy="14461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S9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norak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00" y="231747"/>
            <a:ext cx="1305000" cy="182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1000" y="240747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blous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922750"/>
            <a:ext cx="1804500" cy="101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anard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398" y="4947911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cygn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2886750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ustach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750" y="5424753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nar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661907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yg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886750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S9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norak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00" y="231747"/>
            <a:ext cx="1305000" cy="182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1000" y="240747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blous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922750"/>
            <a:ext cx="1804500" cy="101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ustach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5424753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norak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55818" y="2517750"/>
            <a:ext cx="1305000" cy="182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blous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922750"/>
            <a:ext cx="1804500" cy="101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S9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barb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1000" y="240747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ustach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5424753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ba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3785" y="2526750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mousta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228" y="3138750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rmoi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9000" y="2529000"/>
            <a:ext cx="1512000" cy="180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lacard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569500"/>
            <a:ext cx="1804500" cy="171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S10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ani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98" y="457017"/>
            <a:ext cx="1805204" cy="13719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raf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7031" y="2527492"/>
            <a:ext cx="723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arross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445430"/>
            <a:ext cx="1805204" cy="139513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hariot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398" y="4910831"/>
            <a:ext cx="1805204" cy="160834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ollant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48750" y="240747"/>
            <a:ext cx="9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outeau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5012801"/>
            <a:ext cx="1805204" cy="14044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bas1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93609" y="4813496"/>
            <a:ext cx="164278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horlog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91500" y="240747"/>
            <a:ext cx="675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endule2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poignard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pot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56406" y="4806543"/>
            <a:ext cx="1689188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epee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rross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731432"/>
            <a:ext cx="1805204" cy="139513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hario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205" y="2624827"/>
            <a:ext cx="1805204" cy="160834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S10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ani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98" y="457017"/>
            <a:ext cx="1805204" cy="13719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raf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7031" y="2527492"/>
            <a:ext cx="723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ollan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8750" y="240747"/>
            <a:ext cx="9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outea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5012801"/>
            <a:ext cx="1805204" cy="14044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bas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93609" y="4813496"/>
            <a:ext cx="164278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horlog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91500" y="240747"/>
            <a:ext cx="675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endule2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poignard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pot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56406" y="4806543"/>
            <a:ext cx="1689188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epe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olla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15" y="2526750"/>
            <a:ext cx="9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bas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4104" y="2527492"/>
            <a:ext cx="164278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S10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anif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98" y="457017"/>
            <a:ext cx="1805204" cy="13719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raf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7031" y="2527492"/>
            <a:ext cx="723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out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5012801"/>
            <a:ext cx="1805204" cy="14044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horlog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91500" y="240747"/>
            <a:ext cx="675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endule2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poignard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pot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56406" y="4806543"/>
            <a:ext cx="1689188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epe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nif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743020"/>
            <a:ext cx="1805204" cy="13719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out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205" y="2726797"/>
            <a:ext cx="1805204" cy="14044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S10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caraf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31" y="2527492"/>
            <a:ext cx="723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horlog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1500" y="240747"/>
            <a:ext cx="675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endul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poignard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pot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56406" y="4806543"/>
            <a:ext cx="1689188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epe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raf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67031" y="2527492"/>
            <a:ext cx="723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o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7591" y="2520540"/>
            <a:ext cx="1689188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S10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Image 39" descr="C_horlog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1500" y="240747"/>
            <a:ext cx="675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endule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poignard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epe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horlog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93714" y="2526750"/>
            <a:ext cx="675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endul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Image 39" descr="C_guita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ol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S10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3" name="Image 42" descr="C_poignard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epe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poignar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715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epe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>
              <a:snd r:embed="rId2" name="ufo.wav"/>
            </a:hlinkClick>
          </p:cNvPr>
          <p:cNvSpPr/>
          <p:nvPr/>
        </p:nvSpPr>
        <p:spPr>
          <a:xfrm>
            <a:off x="-928726" y="214290"/>
            <a:ext cx="428628" cy="428628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-1357354" y="342900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-2286000" y="92867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guita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iolon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brosse_cheveux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750" y="499497"/>
            <a:ext cx="1804500" cy="128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o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85747"/>
            <a:ext cx="1804500" cy="171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moto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708747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rayon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anap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velo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ull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750" y="4882503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peign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2398" y="5082326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tass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0750" y="2706750"/>
            <a:ext cx="1804500" cy="14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gilet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098750" y="2596500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stylo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fauteuil.e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128000" y="4812753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5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6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brosse_cheveux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785500"/>
            <a:ext cx="1804500" cy="128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eig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bo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85747"/>
            <a:ext cx="1804500" cy="171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mot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708747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rayon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anap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39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velo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ull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0750" y="4882503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tass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750" y="2706750"/>
            <a:ext cx="1804500" cy="14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gilet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8750" y="2596500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stylo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fauteuil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28000" y="4812753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3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4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bo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71750"/>
            <a:ext cx="1804500" cy="171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ass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2706750"/>
            <a:ext cx="1804500" cy="14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mo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708747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rayon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anap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velo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ull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750" y="4882503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gilet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2596500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stylo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fauteuil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28000" y="4812753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1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2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nap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fauteu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7591" y="2526750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 descr="C_allumett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573747"/>
            <a:ext cx="1804500" cy="113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ro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0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robinet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armoir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9000" y="2529000"/>
            <a:ext cx="1512000" cy="180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guitar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oele1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607497"/>
            <a:ext cx="1804500" cy="107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lacard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0750" y="4855503"/>
            <a:ext cx="1804500" cy="171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douch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olon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briquet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98250" y="2526750"/>
            <a:ext cx="80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casserol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410955" y="1125267"/>
            <a:ext cx="36090" cy="35460"/>
          </a:xfrm>
          <a:prstGeom prst="rect">
            <a:avLst/>
          </a:prstGeom>
        </p:spPr>
      </p:pic>
      <p:pic>
        <p:nvPicPr>
          <p:cNvPr id="47" name="Image 46" descr="C_casserol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26750" y="4828503"/>
            <a:ext cx="1804500" cy="177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8" name="Image 47" descr="C_jupe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48750" y="4812753"/>
            <a:ext cx="173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mo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708747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rayon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velo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ull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0750" y="4882503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gilet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2596500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stylo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9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0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pul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5396" y="2596500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gil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96500"/>
            <a:ext cx="1804500" cy="166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mo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708747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rayon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velo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stylo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7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8" name="chimes.wav"/>
            </a:hlinkClick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rayon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tyl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mo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708747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vel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5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6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moto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994750"/>
            <a:ext cx="1804500" cy="86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el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880000"/>
            <a:ext cx="1804500" cy="109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uille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hais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750" y="240747"/>
            <a:ext cx="97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lo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1906" y="4813496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de_jouer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domino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0398" y="5270043"/>
            <a:ext cx="1805204" cy="889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evier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2571525"/>
            <a:ext cx="1805204" cy="1714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ain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02250" y="240747"/>
            <a:ext cx="145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louch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lavabo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42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fil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33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tabouret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00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s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86750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hais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1753" y="2526750"/>
            <a:ext cx="97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abour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0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uille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lo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1906" y="4813496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de_joue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domino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398" y="5270043"/>
            <a:ext cx="1805204" cy="889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evier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398" y="2571525"/>
            <a:ext cx="1805204" cy="1714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ain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02250" y="240747"/>
            <a:ext cx="145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louch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lavabo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42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fil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33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s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886750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de_jou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domin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272" y="2984040"/>
            <a:ext cx="1805204" cy="889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43" name="Image 42" descr="C_brique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8773" y="2526750"/>
            <a:ext cx="80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allumet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2859750"/>
            <a:ext cx="1804500" cy="113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uille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lo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1906" y="4813496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evie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2571525"/>
            <a:ext cx="1805204" cy="1714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ain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02250" y="240747"/>
            <a:ext cx="145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louch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lavabo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42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fil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33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s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86750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ev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571525"/>
            <a:ext cx="1805204" cy="1714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lavab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6669" y="2527492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uille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lo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1906" y="4813496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ai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02250" y="240747"/>
            <a:ext cx="145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louch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fil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3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s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86750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7875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uille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lou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 descr="C_lain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2250" y="240747"/>
            <a:ext cx="145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fi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3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 descr="C_clo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1906" y="4813496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vis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6750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10" name="Image 9" descr="C_lai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3643" y="2526750"/>
            <a:ext cx="145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1" name="Image 10" descr="C_f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7237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clou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1906" y="4813496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86750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lo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1941" y="2527492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i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6208" y="2526750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ol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750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m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958547"/>
            <a:ext cx="1805204" cy="9409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artab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278997"/>
            <a:ext cx="1804500" cy="172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isea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pantal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2750" y="2526750"/>
            <a:ext cx="72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serviett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4848258"/>
            <a:ext cx="1805204" cy="17334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sac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88891" y="4813496"/>
            <a:ext cx="162421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salopett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6063" y="241490"/>
            <a:ext cx="8538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scotch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ecateur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torchon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32250" y="4812753"/>
            <a:ext cx="1021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oiture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98750" y="618747"/>
            <a:ext cx="1804500" cy="104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rtab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565000"/>
            <a:ext cx="1804500" cy="172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ac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82970" y="2527492"/>
            <a:ext cx="162421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 descr="C_rob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0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robinet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armoi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9000" y="2529000"/>
            <a:ext cx="1512000" cy="180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guitar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oel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607497"/>
            <a:ext cx="1804500" cy="107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lacard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750" y="4855503"/>
            <a:ext cx="1804500" cy="171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douch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0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olo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casserol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10955" y="1125267"/>
            <a:ext cx="36090" cy="35460"/>
          </a:xfrm>
          <a:prstGeom prst="rect">
            <a:avLst/>
          </a:prstGeom>
        </p:spPr>
      </p:pic>
      <p:pic>
        <p:nvPicPr>
          <p:cNvPr id="47" name="Image 46" descr="C_casserol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4828503"/>
            <a:ext cx="1804500" cy="177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8" name="Image 47" descr="C_jup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48750" y="4812753"/>
            <a:ext cx="173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ol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750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m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958547"/>
            <a:ext cx="1805204" cy="9409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i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pantalon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2750" y="2526750"/>
            <a:ext cx="72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serviett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398" y="4848258"/>
            <a:ext cx="1805204" cy="17334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salopett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063" y="241490"/>
            <a:ext cx="8538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scotch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ecateur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torchon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32250" y="4812753"/>
            <a:ext cx="1021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oitur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98750" y="618747"/>
            <a:ext cx="1804500" cy="104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pantal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967" y="2526750"/>
            <a:ext cx="72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alopet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65747" y="2527492"/>
            <a:ext cx="8538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ol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750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m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958547"/>
            <a:ext cx="1805204" cy="9409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i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serviet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398" y="4848258"/>
            <a:ext cx="1805204" cy="17334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scotch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ecateur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torchon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2250" y="4812753"/>
            <a:ext cx="1021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oitur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8750" y="618747"/>
            <a:ext cx="1804500" cy="104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servie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8744" y="2562255"/>
            <a:ext cx="1805204" cy="17334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orch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402" y="2526750"/>
            <a:ext cx="1021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ol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750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m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958547"/>
            <a:ext cx="1805204" cy="9409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i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scotch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ecateur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oitur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618747"/>
            <a:ext cx="1804500" cy="104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is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205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ecateu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ol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750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m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958547"/>
            <a:ext cx="1805204" cy="9409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scotch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oitur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618747"/>
            <a:ext cx="1804500" cy="104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m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958547"/>
            <a:ext cx="1805204" cy="9409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oitu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2904750"/>
            <a:ext cx="1804500" cy="104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oll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7750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scotch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ol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4967" y="2526750"/>
            <a:ext cx="70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cotch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787750"/>
            <a:ext cx="1804500" cy="128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robinet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7591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dou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205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voil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4901561"/>
            <a:ext cx="1805204" cy="16268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o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750" y="240747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ar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506247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gant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auciss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620997"/>
            <a:ext cx="1804500" cy="104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jambon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750" y="2848500"/>
            <a:ext cx="1804500" cy="116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parasol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398" y="2661907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paraplui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13734" y="2527492"/>
            <a:ext cx="97453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moufl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mocassin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12750" y="5235753"/>
            <a:ext cx="1804500" cy="95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ntr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13000" y="2526750"/>
            <a:ext cx="1404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eveil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49453" y="4806543"/>
            <a:ext cx="1587094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paraso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011" y="2661907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araplui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15" y="2527492"/>
            <a:ext cx="97453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voil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4901561"/>
            <a:ext cx="1805204" cy="16268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o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750" y="240747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ar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506247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gant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auciss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620997"/>
            <a:ext cx="1804500" cy="104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jambon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750" y="2848500"/>
            <a:ext cx="1804500" cy="116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moufl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mocassi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5235753"/>
            <a:ext cx="1804500" cy="95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ntr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13000" y="2526750"/>
            <a:ext cx="1404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eveil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9453" y="4806543"/>
            <a:ext cx="1587094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mont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9837" y="2526750"/>
            <a:ext cx="1404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reve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0617" y="2520540"/>
            <a:ext cx="1587094" cy="18169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voil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4901561"/>
            <a:ext cx="1805204" cy="16268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o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750" y="240747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ar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506247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gant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auciss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620997"/>
            <a:ext cx="1804500" cy="104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jambon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750" y="2848500"/>
            <a:ext cx="1804500" cy="116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moufl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mocassi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5235753"/>
            <a:ext cx="1804500" cy="95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bo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8266" y="2526750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mocassi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949750"/>
            <a:ext cx="1804500" cy="95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voil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4901561"/>
            <a:ext cx="1805204" cy="16268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ar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506247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gant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aucisson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620997"/>
            <a:ext cx="1804500" cy="104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jamb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0750" y="2848500"/>
            <a:ext cx="1804500" cy="116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moufl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sauciss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715" y="2907000"/>
            <a:ext cx="1804500" cy="104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jamb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2848500"/>
            <a:ext cx="1804500" cy="116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voil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4901561"/>
            <a:ext cx="1805204" cy="16268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ar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506247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gant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moufl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voil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615557"/>
            <a:ext cx="1805204" cy="16268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bar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272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 descr="C_rob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0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armoi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9000" y="2529000"/>
            <a:ext cx="1512000" cy="180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guita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oele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607497"/>
            <a:ext cx="1804500" cy="107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lacard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0750" y="4855503"/>
            <a:ext cx="1804500" cy="171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olon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casserol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10955" y="1125267"/>
            <a:ext cx="36090" cy="35460"/>
          </a:xfrm>
          <a:prstGeom prst="rect">
            <a:avLst/>
          </a:prstGeom>
        </p:spPr>
      </p:pic>
      <p:pic>
        <p:nvPicPr>
          <p:cNvPr id="47" name="Image 46" descr="C_casserol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4828503"/>
            <a:ext cx="1804500" cy="177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8" name="Image 47" descr="C_jup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48750" y="4812753"/>
            <a:ext cx="173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 descr="C_gant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mouf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gant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mouf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vion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140" y="758292"/>
            <a:ext cx="1805204" cy="76941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750" y="332997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shor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375905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sea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74742" y="2526750"/>
            <a:ext cx="160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errur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verrou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750" y="600747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helicopter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398" y="5334933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haricot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3906" y="2527492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bermuda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5750" y="4812753"/>
            <a:ext cx="135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chameau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73155" y="4855255"/>
            <a:ext cx="1805175" cy="17194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dromadair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26750" y="2587500"/>
            <a:ext cx="1804500" cy="168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petit_pois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shor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205" y="2661907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bermuda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6669" y="2526750"/>
            <a:ext cx="135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vion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140" y="758292"/>
            <a:ext cx="1805204" cy="76941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750" y="332997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4742" y="2526750"/>
            <a:ext cx="160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errur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verrou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600747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helicopter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5334933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haricot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3906" y="2527492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chameau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73155" y="4855255"/>
            <a:ext cx="1805175" cy="17194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dromadair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2587500"/>
            <a:ext cx="1804500" cy="168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petit_pois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10" name="Image 9" descr="C_harico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1941" y="2527492"/>
            <a:ext cx="79818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1" name="Image 10" descr="C_petit_poi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vion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3140" y="758292"/>
            <a:ext cx="1805204" cy="76941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750" y="332997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74742" y="2526750"/>
            <a:ext cx="160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errur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verrou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600747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helicopter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5334933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chameau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73155" y="4855255"/>
            <a:ext cx="1805175" cy="17194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dromadair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750" y="2587500"/>
            <a:ext cx="1804500" cy="168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vi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3044295"/>
            <a:ext cx="1805204" cy="76941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helicopte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arrosoi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332997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s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74742" y="2526750"/>
            <a:ext cx="160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erru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verro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600747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chameau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3155" y="4855255"/>
            <a:ext cx="1805175" cy="17194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dromadair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750" y="2587500"/>
            <a:ext cx="1804500" cy="168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ham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569252"/>
            <a:ext cx="1805175" cy="171949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dromadai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87500"/>
            <a:ext cx="1804500" cy="168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poel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893500"/>
            <a:ext cx="1804500" cy="1071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assero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542500"/>
            <a:ext cx="1804500" cy="177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arrosoi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332997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s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74742" y="2526750"/>
            <a:ext cx="160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serru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verro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600747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619000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04870" y="2526750"/>
            <a:ext cx="160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 descr="C_serru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verro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600747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serru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erro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7591" y="2886750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iguil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2630250"/>
            <a:ext cx="1804500" cy="159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arge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aspirateu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418497"/>
            <a:ext cx="1804500" cy="14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balai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35500" y="4812753"/>
            <a:ext cx="1359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eris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41500" y="240747"/>
            <a:ext cx="1719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chequ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epingle1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tenaill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86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raisin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51766" y="4813496"/>
            <a:ext cx="16984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adiateur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12750" y="2873250"/>
            <a:ext cx="1804500" cy="111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pince1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cheminee2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0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12" name="Image 11" descr="C_aspirateu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715" y="2704500"/>
            <a:ext cx="1804500" cy="14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3" name="Image 12" descr="C_balai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09837" y="2526750"/>
            <a:ext cx="1359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iguil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2630250"/>
            <a:ext cx="1804500" cy="159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arge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eris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1500" y="240747"/>
            <a:ext cx="1719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chequ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epingl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tenaill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86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raisin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51766" y="4813496"/>
            <a:ext cx="16984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adiateur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2873250"/>
            <a:ext cx="1804500" cy="111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pince1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46" name="Rectangle 45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Image 30" descr="C_cheminee2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0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eris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3785" y="2526750"/>
            <a:ext cx="1719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raisi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4104" y="2527492"/>
            <a:ext cx="16984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iguil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2630250"/>
            <a:ext cx="1804500" cy="159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arge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che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epingle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tenaill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6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adiateur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750" y="2873250"/>
            <a:ext cx="1804500" cy="111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pince1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cheminee2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0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radiateu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873250"/>
            <a:ext cx="1804500" cy="111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hemine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 descr="C_rob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0031" y="241490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armoi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9000" y="2529000"/>
            <a:ext cx="1512000" cy="180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guita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placard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750" y="4855503"/>
            <a:ext cx="1804500" cy="171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viol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398" y="2819497"/>
            <a:ext cx="1805204" cy="12190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6" name="Image 45" descr="C_casserol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10955" y="1125267"/>
            <a:ext cx="36090" cy="35460"/>
          </a:xfrm>
          <a:prstGeom prst="rect">
            <a:avLst/>
          </a:prstGeom>
        </p:spPr>
      </p:pic>
      <p:pic>
        <p:nvPicPr>
          <p:cNvPr id="48" name="Image 47" descr="C_jup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48750" y="4812753"/>
            <a:ext cx="173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9" name="ufo.wav"/>
            </a:hlinkClick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0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iguil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750" y="2630250"/>
            <a:ext cx="1804500" cy="159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arge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che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epingle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tenaill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6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pince1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iguill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630250"/>
            <a:ext cx="1804500" cy="159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epingle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argen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che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tenail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6750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pince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tenail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3182" y="2526750"/>
            <a:ext cx="122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ince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205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C_argen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che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rge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he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1524" y="3048930"/>
            <a:ext cx="1805204" cy="76014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ppliqu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000" y="240747"/>
            <a:ext cx="180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h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750" y="537747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arn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8102" y="2527492"/>
            <a:ext cx="146179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asquet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750" y="5343753"/>
            <a:ext cx="1804500" cy="7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hapeau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fusil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ustr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passoir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8750" y="2900249"/>
            <a:ext cx="1804500" cy="105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istolet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528747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aladier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26398" y="4850576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locomotiv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0750" y="2895749"/>
            <a:ext cx="1804500" cy="106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Image 44" descr="C_wagon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98398" y="5214423"/>
            <a:ext cx="1805204" cy="10011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locomotiv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895750"/>
            <a:ext cx="1804500" cy="106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wag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75011" y="2928420"/>
            <a:ext cx="1805204" cy="10011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ppliqu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000" y="240747"/>
            <a:ext cx="180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h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750" y="537747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arn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8102" y="2527492"/>
            <a:ext cx="146179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casquet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0750" y="5343753"/>
            <a:ext cx="1804500" cy="7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chapeau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fusil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ustr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passoir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8750" y="2900249"/>
            <a:ext cx="1804500" cy="105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istolet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528747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aladier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26398" y="4850576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sque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715" y="3057750"/>
            <a:ext cx="1804500" cy="7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hap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940750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ro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6350" y="2527492"/>
            <a:ext cx="1317938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ju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7591" y="2526750"/>
            <a:ext cx="173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ppliqu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000" y="240747"/>
            <a:ext cx="180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ah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750" y="537747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arn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8102" y="2527492"/>
            <a:ext cx="146179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fusil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398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lustr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passoir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2900249"/>
            <a:ext cx="1804500" cy="105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istolet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528747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aladier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398" y="4850576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appli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526750"/>
            <a:ext cx="180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lust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cah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750" y="537747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carne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8102" y="2527492"/>
            <a:ext cx="146179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fus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passoir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2900249"/>
            <a:ext cx="1804500" cy="105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istolet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528747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aladier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4850576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cah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823750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arn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3643" y="2527492"/>
            <a:ext cx="146179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 descr="C_fusi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398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passoi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750" y="2900249"/>
            <a:ext cx="1804500" cy="105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istol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528747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saladier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4850576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passoi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900250"/>
            <a:ext cx="1804500" cy="1057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aladie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90759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 descr="C_fusi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2398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pistole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528747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fusi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865847"/>
            <a:ext cx="1805204" cy="11263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istol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814750"/>
            <a:ext cx="1804500" cy="122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S9</a:t>
            </a:r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19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rgbClr val="99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norak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500" y="231747"/>
            <a:ext cx="1305000" cy="182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1000" y="240747"/>
            <a:ext cx="165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3" name="Image 32" descr="C_biscot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398" y="5063786"/>
            <a:ext cx="1805204" cy="130243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6" name="Image 35" descr="C_biscuit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705940"/>
            <a:ext cx="1805204" cy="144612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7" name="Image 36" descr="C_blouso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922750"/>
            <a:ext cx="1804500" cy="101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8" name="Image 37" descr="C_canard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0398" y="4947911"/>
            <a:ext cx="1805204" cy="153418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9" name="Image 38" descr="C_cygn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2886750"/>
            <a:ext cx="1804500" cy="108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0" name="Image 39" descr="C_fourch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91000" y="240747"/>
            <a:ext cx="1620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1" name="Image 40" descr="C_journal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0750" y="2580750"/>
            <a:ext cx="1804500" cy="169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2" name="Image 41" descr="C_magazin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938750" y="240747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3" name="Image 42" descr="C_moustach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812750" y="5424753"/>
            <a:ext cx="1804500" cy="5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4" name="Image 43" descr="C_rateau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778750" y="4812753"/>
            <a:ext cx="1300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7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25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990000"/>
              </a:gs>
              <a:gs pos="50000">
                <a:srgbClr val="760000"/>
              </a:gs>
              <a:gs pos="100000">
                <a:srgbClr val="64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pic>
        <p:nvPicPr>
          <p:cNvPr id="8" name="Image 7" descr="C_journa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580750"/>
            <a:ext cx="1804500" cy="169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magazi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713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34" name="Rectangle 33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85</Words>
  <Application>Microsoft Office PowerPoint</Application>
  <PresentationFormat>Affichage à l'écran (4:3)</PresentationFormat>
  <Paragraphs>74</Paragraphs>
  <Slides>123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123</vt:i4>
      </vt:variant>
    </vt:vector>
  </HeadingPairs>
  <TitlesOfParts>
    <vt:vector size="124" baseType="lpstr">
      <vt:lpstr>Modèle par défaut</vt:lpstr>
      <vt:lpstr>Diapositive 1</vt:lpstr>
      <vt:lpstr>S1</vt:lpstr>
      <vt:lpstr>Diapositive 3</vt:lpstr>
      <vt:lpstr>S1</vt:lpstr>
      <vt:lpstr>Diapositive 5</vt:lpstr>
      <vt:lpstr>S1</vt:lpstr>
      <vt:lpstr>Diapositive 7</vt:lpstr>
      <vt:lpstr>S1</vt:lpstr>
      <vt:lpstr>Diapositive 9</vt:lpstr>
      <vt:lpstr>S1</vt:lpstr>
      <vt:lpstr>Diapositive 11</vt:lpstr>
      <vt:lpstr>S1</vt:lpstr>
      <vt:lpstr>Diapositive 13</vt:lpstr>
      <vt:lpstr>S2</vt:lpstr>
      <vt:lpstr>Diapositive 15</vt:lpstr>
      <vt:lpstr>S2</vt:lpstr>
      <vt:lpstr>Diapositive 17</vt:lpstr>
      <vt:lpstr>S2</vt:lpstr>
      <vt:lpstr>Diapositive 19</vt:lpstr>
      <vt:lpstr>S2</vt:lpstr>
      <vt:lpstr>Diapositive 21</vt:lpstr>
      <vt:lpstr>S2</vt:lpstr>
      <vt:lpstr>Diapositive 23</vt:lpstr>
      <vt:lpstr>S2</vt:lpstr>
      <vt:lpstr>Diapositive 25</vt:lpstr>
      <vt:lpstr>S3</vt:lpstr>
      <vt:lpstr>Diapositive 27</vt:lpstr>
      <vt:lpstr>S3</vt:lpstr>
      <vt:lpstr>Diapositive 29</vt:lpstr>
      <vt:lpstr>S3</vt:lpstr>
      <vt:lpstr>Diapositive 31</vt:lpstr>
      <vt:lpstr>S3</vt:lpstr>
      <vt:lpstr>Diapositive 33</vt:lpstr>
      <vt:lpstr>S3</vt:lpstr>
      <vt:lpstr>Diapositive 35</vt:lpstr>
      <vt:lpstr>S3</vt:lpstr>
      <vt:lpstr>Diapositive 37</vt:lpstr>
      <vt:lpstr>S4</vt:lpstr>
      <vt:lpstr>Diapositive 39</vt:lpstr>
      <vt:lpstr>S4</vt:lpstr>
      <vt:lpstr>Diapositive 41</vt:lpstr>
      <vt:lpstr>S4</vt:lpstr>
      <vt:lpstr>Diapositive 43</vt:lpstr>
      <vt:lpstr>S4</vt:lpstr>
      <vt:lpstr>Diapositive 45</vt:lpstr>
      <vt:lpstr>S4</vt:lpstr>
      <vt:lpstr>Diapositive 47</vt:lpstr>
      <vt:lpstr>S4</vt:lpstr>
      <vt:lpstr>Diapositive 49</vt:lpstr>
      <vt:lpstr>S5</vt:lpstr>
      <vt:lpstr>Diapositive 51</vt:lpstr>
      <vt:lpstr>S5</vt:lpstr>
      <vt:lpstr>Diapositive 53</vt:lpstr>
      <vt:lpstr>S5</vt:lpstr>
      <vt:lpstr>Diapositive 55</vt:lpstr>
      <vt:lpstr>S5</vt:lpstr>
      <vt:lpstr>Diapositive 57</vt:lpstr>
      <vt:lpstr>S5</vt:lpstr>
      <vt:lpstr>Diapositive 59</vt:lpstr>
      <vt:lpstr>S5</vt:lpstr>
      <vt:lpstr>Diapositive 61</vt:lpstr>
      <vt:lpstr>S6</vt:lpstr>
      <vt:lpstr>Diapositive 63</vt:lpstr>
      <vt:lpstr>S6</vt:lpstr>
      <vt:lpstr>Diapositive 65</vt:lpstr>
      <vt:lpstr>S6</vt:lpstr>
      <vt:lpstr>Diapositive 67</vt:lpstr>
      <vt:lpstr>S6</vt:lpstr>
      <vt:lpstr>Diapositive 69</vt:lpstr>
      <vt:lpstr>S6</vt:lpstr>
      <vt:lpstr>Diapositive 71</vt:lpstr>
      <vt:lpstr>S6</vt:lpstr>
      <vt:lpstr>Diapositive 73</vt:lpstr>
      <vt:lpstr>S7</vt:lpstr>
      <vt:lpstr>Diapositive 75</vt:lpstr>
      <vt:lpstr>S7</vt:lpstr>
      <vt:lpstr>Diapositive 77</vt:lpstr>
      <vt:lpstr>S7</vt:lpstr>
      <vt:lpstr>Diapositive 79</vt:lpstr>
      <vt:lpstr>S7</vt:lpstr>
      <vt:lpstr>Diapositive 81</vt:lpstr>
      <vt:lpstr>S7</vt:lpstr>
      <vt:lpstr>Diapositive 83</vt:lpstr>
      <vt:lpstr>S7</vt:lpstr>
      <vt:lpstr>Diapositive 85</vt:lpstr>
      <vt:lpstr>S8</vt:lpstr>
      <vt:lpstr>Diapositive 87</vt:lpstr>
      <vt:lpstr>S8</vt:lpstr>
      <vt:lpstr>Diapositive 89</vt:lpstr>
      <vt:lpstr>S8</vt:lpstr>
      <vt:lpstr>Diapositive 91</vt:lpstr>
      <vt:lpstr>S8</vt:lpstr>
      <vt:lpstr>Diapositive 93</vt:lpstr>
      <vt:lpstr>S8</vt:lpstr>
      <vt:lpstr>Diapositive 95</vt:lpstr>
      <vt:lpstr>S8</vt:lpstr>
      <vt:lpstr>Diapositive 97</vt:lpstr>
      <vt:lpstr>S9</vt:lpstr>
      <vt:lpstr>Diapositive 99</vt:lpstr>
      <vt:lpstr>S9</vt:lpstr>
      <vt:lpstr>Diapositive 101</vt:lpstr>
      <vt:lpstr>S9</vt:lpstr>
      <vt:lpstr>Diapositive 103</vt:lpstr>
      <vt:lpstr>S9</vt:lpstr>
      <vt:lpstr>Diapositive 105</vt:lpstr>
      <vt:lpstr>S9</vt:lpstr>
      <vt:lpstr>Diapositive 107</vt:lpstr>
      <vt:lpstr>S9</vt:lpstr>
      <vt:lpstr>Diapositive 109</vt:lpstr>
      <vt:lpstr>S10</vt:lpstr>
      <vt:lpstr>Diapositive 111</vt:lpstr>
      <vt:lpstr>S10</vt:lpstr>
      <vt:lpstr>Diapositive 113</vt:lpstr>
      <vt:lpstr>S10</vt:lpstr>
      <vt:lpstr>Diapositive 115</vt:lpstr>
      <vt:lpstr>S10</vt:lpstr>
      <vt:lpstr>Diapositive 117</vt:lpstr>
      <vt:lpstr>S10</vt:lpstr>
      <vt:lpstr>Diapositive 119</vt:lpstr>
      <vt:lpstr>S10</vt:lpstr>
      <vt:lpstr>Diapositive 121</vt:lpstr>
      <vt:lpstr>S</vt:lpstr>
      <vt:lpstr>Diapositive 123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LYONNAZ BOVIO</dc:creator>
  <cp:lastModifiedBy>Evelyne LYONNAZ</cp:lastModifiedBy>
  <cp:revision>129</cp:revision>
  <dcterms:created xsi:type="dcterms:W3CDTF">2005-02-14T12:27:09Z</dcterms:created>
  <dcterms:modified xsi:type="dcterms:W3CDTF">2009-12-22T17:30:57Z</dcterms:modified>
</cp:coreProperties>
</file>