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16" r:id="rId3"/>
    <p:sldId id="317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19" r:id="rId15"/>
    <p:sldId id="320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21" r:id="rId27"/>
    <p:sldId id="322" r:id="rId28"/>
    <p:sldId id="353" r:id="rId29"/>
    <p:sldId id="354" r:id="rId30"/>
    <p:sldId id="355" r:id="rId31"/>
    <p:sldId id="356" r:id="rId32"/>
    <p:sldId id="357" r:id="rId33"/>
    <p:sldId id="358" r:id="rId34"/>
    <p:sldId id="359" r:id="rId35"/>
    <p:sldId id="360" r:id="rId36"/>
    <p:sldId id="361" r:id="rId37"/>
    <p:sldId id="362" r:id="rId38"/>
    <p:sldId id="323" r:id="rId39"/>
    <p:sldId id="324" r:id="rId40"/>
    <p:sldId id="363" r:id="rId41"/>
    <p:sldId id="364" r:id="rId42"/>
    <p:sldId id="365" r:id="rId43"/>
    <p:sldId id="366" r:id="rId44"/>
    <p:sldId id="367" r:id="rId45"/>
    <p:sldId id="368" r:id="rId46"/>
    <p:sldId id="369" r:id="rId47"/>
    <p:sldId id="372" r:id="rId48"/>
    <p:sldId id="371" r:id="rId49"/>
    <p:sldId id="370" r:id="rId50"/>
    <p:sldId id="325" r:id="rId51"/>
    <p:sldId id="326" r:id="rId52"/>
    <p:sldId id="373" r:id="rId53"/>
    <p:sldId id="374" r:id="rId54"/>
    <p:sldId id="375" r:id="rId55"/>
    <p:sldId id="376" r:id="rId56"/>
    <p:sldId id="377" r:id="rId57"/>
    <p:sldId id="378" r:id="rId58"/>
    <p:sldId id="379" r:id="rId59"/>
    <p:sldId id="380" r:id="rId60"/>
    <p:sldId id="381" r:id="rId61"/>
    <p:sldId id="382" r:id="rId62"/>
    <p:sldId id="327" r:id="rId63"/>
    <p:sldId id="328" r:id="rId64"/>
    <p:sldId id="383" r:id="rId65"/>
    <p:sldId id="384" r:id="rId66"/>
    <p:sldId id="385" r:id="rId67"/>
    <p:sldId id="386" r:id="rId68"/>
    <p:sldId id="387" r:id="rId69"/>
    <p:sldId id="388" r:id="rId70"/>
    <p:sldId id="389" r:id="rId71"/>
    <p:sldId id="390" r:id="rId72"/>
    <p:sldId id="391" r:id="rId73"/>
    <p:sldId id="392" r:id="rId74"/>
    <p:sldId id="329" r:id="rId75"/>
    <p:sldId id="330" r:id="rId76"/>
    <p:sldId id="393" r:id="rId77"/>
    <p:sldId id="394" r:id="rId78"/>
    <p:sldId id="395" r:id="rId79"/>
    <p:sldId id="396" r:id="rId80"/>
    <p:sldId id="397" r:id="rId81"/>
    <p:sldId id="398" r:id="rId82"/>
    <p:sldId id="401" r:id="rId83"/>
    <p:sldId id="400" r:id="rId84"/>
    <p:sldId id="399" r:id="rId85"/>
    <p:sldId id="402" r:id="rId86"/>
    <p:sldId id="331" r:id="rId87"/>
    <p:sldId id="332" r:id="rId88"/>
    <p:sldId id="403" r:id="rId89"/>
    <p:sldId id="404" r:id="rId90"/>
    <p:sldId id="405" r:id="rId91"/>
    <p:sldId id="406" r:id="rId92"/>
    <p:sldId id="407" r:id="rId93"/>
    <p:sldId id="408" r:id="rId94"/>
    <p:sldId id="409" r:id="rId95"/>
    <p:sldId id="410" r:id="rId96"/>
    <p:sldId id="411" r:id="rId97"/>
    <p:sldId id="412" r:id="rId9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28"/>
    <a:srgbClr val="000032"/>
    <a:srgbClr val="00004B"/>
    <a:srgbClr val="000050"/>
    <a:srgbClr val="00002D"/>
    <a:srgbClr val="00005A"/>
    <a:srgbClr val="000041"/>
    <a:srgbClr val="00003D"/>
    <a:srgbClr val="000023"/>
    <a:srgbClr val="00114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2" autoAdjust="0"/>
    <p:restoredTop sz="91000" autoAdjust="0"/>
  </p:normalViewPr>
  <p:slideViewPr>
    <p:cSldViewPr showGuides="1">
      <p:cViewPr varScale="1">
        <p:scale>
          <a:sx n="71" d="100"/>
          <a:sy n="71" d="100"/>
        </p:scale>
        <p:origin x="-127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6A669-FE80-4BB3-9572-03A3A40FF96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33495-B964-485D-BD84-D8FBCE44216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1BC24-8139-4230-B924-74FD80652AB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D7D2C-D07A-4A81-8888-722ED1ABEBA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2A51E-4B35-4880-98F4-496C889BDFA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67981-B505-4E9E-A931-6C9B3FA9EAC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61459-0906-4940-A089-8C72DDABBAE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DFFE0-9840-4199-AB88-B069183A63A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AF78A-E449-4999-8EB7-42F4E9F8B88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34BBD-9C08-4CB4-82DA-EB005DE7073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B9C14-EDB7-4E3F-A076-3A48338E5C4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A76992-3A38-4155-8815-F24FFB7B6C22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6.xml"/><Relationship Id="rId3" Type="http://schemas.openxmlformats.org/officeDocument/2006/relationships/slide" Target="slide26.xml"/><Relationship Id="rId7" Type="http://schemas.openxmlformats.org/officeDocument/2006/relationships/slide" Target="slide6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6" Type="http://schemas.openxmlformats.org/officeDocument/2006/relationships/slide" Target="slide50.xml"/><Relationship Id="rId5" Type="http://schemas.openxmlformats.org/officeDocument/2006/relationships/slide" Target="slide38.xml"/><Relationship Id="rId10" Type="http://schemas.openxmlformats.org/officeDocument/2006/relationships/image" Target="../media/image1.gif"/><Relationship Id="rId4" Type="http://schemas.openxmlformats.org/officeDocument/2006/relationships/slide" Target="slide14.xml"/><Relationship Id="rId9" Type="http://schemas.openxmlformats.org/officeDocument/2006/relationships/slide" Target="slide7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audio" Target="../media/audio2.wav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13.emf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13" Type="http://schemas.openxmlformats.org/officeDocument/2006/relationships/image" Target="../media/image26.emf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12" Type="http://schemas.openxmlformats.org/officeDocument/2006/relationships/image" Target="../media/image25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emf"/><Relationship Id="rId11" Type="http://schemas.openxmlformats.org/officeDocument/2006/relationships/image" Target="../media/image24.emf"/><Relationship Id="rId5" Type="http://schemas.openxmlformats.org/officeDocument/2006/relationships/image" Target="../media/image18.emf"/><Relationship Id="rId15" Type="http://schemas.openxmlformats.org/officeDocument/2006/relationships/audio" Target="../media/audio2.wav"/><Relationship Id="rId10" Type="http://schemas.openxmlformats.org/officeDocument/2006/relationships/image" Target="../media/image23.emf"/><Relationship Id="rId4" Type="http://schemas.openxmlformats.org/officeDocument/2006/relationships/image" Target="../media/image17.emf"/><Relationship Id="rId9" Type="http://schemas.openxmlformats.org/officeDocument/2006/relationships/image" Target="../media/image22.emf"/><Relationship Id="rId1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13" Type="http://schemas.openxmlformats.org/officeDocument/2006/relationships/audio" Target="../media/audio2.wav"/><Relationship Id="rId3" Type="http://schemas.openxmlformats.org/officeDocument/2006/relationships/image" Target="../media/image16.emf"/><Relationship Id="rId7" Type="http://schemas.openxmlformats.org/officeDocument/2006/relationships/image" Target="../media/image21.emf"/><Relationship Id="rId12" Type="http://schemas.openxmlformats.org/officeDocument/2006/relationships/audio" Target="../media/audio1.wav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emf"/><Relationship Id="rId11" Type="http://schemas.openxmlformats.org/officeDocument/2006/relationships/image" Target="../media/image26.emf"/><Relationship Id="rId5" Type="http://schemas.openxmlformats.org/officeDocument/2006/relationships/image" Target="../media/image19.emf"/><Relationship Id="rId10" Type="http://schemas.openxmlformats.org/officeDocument/2006/relationships/image" Target="../media/image25.emf"/><Relationship Id="rId4" Type="http://schemas.openxmlformats.org/officeDocument/2006/relationships/image" Target="../media/image18.emf"/><Relationship Id="rId9" Type="http://schemas.openxmlformats.org/officeDocument/2006/relationships/image" Target="../media/image2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image" Target="../media/image18.emf"/><Relationship Id="rId7" Type="http://schemas.openxmlformats.org/officeDocument/2006/relationships/image" Target="../media/image24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emf"/><Relationship Id="rId11" Type="http://schemas.openxmlformats.org/officeDocument/2006/relationships/audio" Target="../media/audio2.wav"/><Relationship Id="rId5" Type="http://schemas.openxmlformats.org/officeDocument/2006/relationships/image" Target="../media/image20.emf"/><Relationship Id="rId10" Type="http://schemas.openxmlformats.org/officeDocument/2006/relationships/audio" Target="../media/audio1.wav"/><Relationship Id="rId4" Type="http://schemas.openxmlformats.org/officeDocument/2006/relationships/image" Target="../media/image19.emf"/><Relationship Id="rId9" Type="http://schemas.openxmlformats.org/officeDocument/2006/relationships/image" Target="../media/image2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5" Type="http://schemas.openxmlformats.org/officeDocument/2006/relationships/audio" Target="../media/audio2.wav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19.emf"/><Relationship Id="rId7" Type="http://schemas.openxmlformats.org/officeDocument/2006/relationships/image" Target="../media/image2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21.emf"/><Relationship Id="rId9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7" Type="http://schemas.openxmlformats.org/officeDocument/2006/relationships/audio" Target="../media/audio2.wav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e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13" Type="http://schemas.openxmlformats.org/officeDocument/2006/relationships/image" Target="../media/image38.emf"/><Relationship Id="rId3" Type="http://schemas.openxmlformats.org/officeDocument/2006/relationships/image" Target="../media/image28.emf"/><Relationship Id="rId7" Type="http://schemas.openxmlformats.org/officeDocument/2006/relationships/image" Target="../media/image32.emf"/><Relationship Id="rId12" Type="http://schemas.openxmlformats.org/officeDocument/2006/relationships/image" Target="../media/image37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emf"/><Relationship Id="rId11" Type="http://schemas.openxmlformats.org/officeDocument/2006/relationships/image" Target="../media/image36.emf"/><Relationship Id="rId5" Type="http://schemas.openxmlformats.org/officeDocument/2006/relationships/image" Target="../media/image30.emf"/><Relationship Id="rId15" Type="http://schemas.openxmlformats.org/officeDocument/2006/relationships/audio" Target="../media/audio2.wav"/><Relationship Id="rId10" Type="http://schemas.openxmlformats.org/officeDocument/2006/relationships/image" Target="../media/image35.emf"/><Relationship Id="rId4" Type="http://schemas.openxmlformats.org/officeDocument/2006/relationships/image" Target="../media/image29.emf"/><Relationship Id="rId9" Type="http://schemas.openxmlformats.org/officeDocument/2006/relationships/image" Target="../media/image34.emf"/><Relationship Id="rId1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13" Type="http://schemas.openxmlformats.org/officeDocument/2006/relationships/audio" Target="../media/audio2.wav"/><Relationship Id="rId3" Type="http://schemas.openxmlformats.org/officeDocument/2006/relationships/image" Target="../media/image28.emf"/><Relationship Id="rId7" Type="http://schemas.openxmlformats.org/officeDocument/2006/relationships/image" Target="../media/image32.emf"/><Relationship Id="rId12" Type="http://schemas.openxmlformats.org/officeDocument/2006/relationships/audio" Target="../media/audio1.wav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emf"/><Relationship Id="rId11" Type="http://schemas.openxmlformats.org/officeDocument/2006/relationships/image" Target="../media/image38.emf"/><Relationship Id="rId5" Type="http://schemas.openxmlformats.org/officeDocument/2006/relationships/image" Target="../media/image30.emf"/><Relationship Id="rId10" Type="http://schemas.openxmlformats.org/officeDocument/2006/relationships/image" Target="../media/image36.emf"/><Relationship Id="rId4" Type="http://schemas.openxmlformats.org/officeDocument/2006/relationships/image" Target="../media/image29.emf"/><Relationship Id="rId9" Type="http://schemas.openxmlformats.org/officeDocument/2006/relationships/image" Target="../media/image34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e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image" Target="../media/image29.emf"/><Relationship Id="rId7" Type="http://schemas.openxmlformats.org/officeDocument/2006/relationships/image" Target="../media/image33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emf"/><Relationship Id="rId11" Type="http://schemas.openxmlformats.org/officeDocument/2006/relationships/audio" Target="../media/audio2.wav"/><Relationship Id="rId5" Type="http://schemas.openxmlformats.org/officeDocument/2006/relationships/image" Target="../media/image31.emf"/><Relationship Id="rId10" Type="http://schemas.openxmlformats.org/officeDocument/2006/relationships/audio" Target="../media/audio1.wav"/><Relationship Id="rId4" Type="http://schemas.openxmlformats.org/officeDocument/2006/relationships/image" Target="../media/image30.emf"/><Relationship Id="rId9" Type="http://schemas.openxmlformats.org/officeDocument/2006/relationships/image" Target="../media/image38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e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29.emf"/><Relationship Id="rId7" Type="http://schemas.openxmlformats.org/officeDocument/2006/relationships/image" Target="../media/image3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emf"/><Relationship Id="rId5" Type="http://schemas.openxmlformats.org/officeDocument/2006/relationships/image" Target="../media/image33.emf"/><Relationship Id="rId4" Type="http://schemas.openxmlformats.org/officeDocument/2006/relationships/image" Target="../media/image30.emf"/><Relationship Id="rId9" Type="http://schemas.openxmlformats.org/officeDocument/2006/relationships/audio" Target="../media/audio2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7" Type="http://schemas.openxmlformats.org/officeDocument/2006/relationships/audio" Target="../media/audio2.wav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38.emf"/><Relationship Id="rId4" Type="http://schemas.openxmlformats.org/officeDocument/2006/relationships/image" Target="../media/image34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e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emf"/><Relationship Id="rId13" Type="http://schemas.openxmlformats.org/officeDocument/2006/relationships/image" Target="../media/image50.emf"/><Relationship Id="rId3" Type="http://schemas.openxmlformats.org/officeDocument/2006/relationships/image" Target="../media/image40.emf"/><Relationship Id="rId7" Type="http://schemas.openxmlformats.org/officeDocument/2006/relationships/image" Target="../media/image44.emf"/><Relationship Id="rId12" Type="http://schemas.openxmlformats.org/officeDocument/2006/relationships/image" Target="../media/image49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emf"/><Relationship Id="rId11" Type="http://schemas.openxmlformats.org/officeDocument/2006/relationships/image" Target="../media/image48.emf"/><Relationship Id="rId5" Type="http://schemas.openxmlformats.org/officeDocument/2006/relationships/image" Target="../media/image42.emf"/><Relationship Id="rId15" Type="http://schemas.openxmlformats.org/officeDocument/2006/relationships/audio" Target="../media/audio2.wav"/><Relationship Id="rId10" Type="http://schemas.openxmlformats.org/officeDocument/2006/relationships/image" Target="../media/image47.emf"/><Relationship Id="rId4" Type="http://schemas.openxmlformats.org/officeDocument/2006/relationships/image" Target="../media/image41.emf"/><Relationship Id="rId9" Type="http://schemas.openxmlformats.org/officeDocument/2006/relationships/image" Target="../media/image46.emf"/><Relationship Id="rId14" Type="http://schemas.openxmlformats.org/officeDocument/2006/relationships/audio" Target="../media/audio1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9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audio" Target="../media/audio2.wav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audio" Target="../media/audio1.wav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emf"/><Relationship Id="rId11" Type="http://schemas.openxmlformats.org/officeDocument/2006/relationships/image" Target="../media/image13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emf"/><Relationship Id="rId13" Type="http://schemas.openxmlformats.org/officeDocument/2006/relationships/audio" Target="../media/audio2.wav"/><Relationship Id="rId3" Type="http://schemas.openxmlformats.org/officeDocument/2006/relationships/image" Target="../media/image41.emf"/><Relationship Id="rId7" Type="http://schemas.openxmlformats.org/officeDocument/2006/relationships/image" Target="../media/image45.emf"/><Relationship Id="rId12" Type="http://schemas.openxmlformats.org/officeDocument/2006/relationships/audio" Target="../media/audio1.wav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4.emf"/><Relationship Id="rId11" Type="http://schemas.openxmlformats.org/officeDocument/2006/relationships/image" Target="../media/image50.emf"/><Relationship Id="rId5" Type="http://schemas.openxmlformats.org/officeDocument/2006/relationships/image" Target="../media/image43.emf"/><Relationship Id="rId10" Type="http://schemas.openxmlformats.org/officeDocument/2006/relationships/image" Target="../media/image48.emf"/><Relationship Id="rId4" Type="http://schemas.openxmlformats.org/officeDocument/2006/relationships/image" Target="../media/image42.emf"/><Relationship Id="rId9" Type="http://schemas.openxmlformats.org/officeDocument/2006/relationships/image" Target="../media/image47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3.e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emf"/><Relationship Id="rId3" Type="http://schemas.openxmlformats.org/officeDocument/2006/relationships/image" Target="../media/image41.emf"/><Relationship Id="rId7" Type="http://schemas.openxmlformats.org/officeDocument/2006/relationships/image" Target="../media/image47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6.emf"/><Relationship Id="rId11" Type="http://schemas.openxmlformats.org/officeDocument/2006/relationships/audio" Target="../media/audio2.wav"/><Relationship Id="rId5" Type="http://schemas.openxmlformats.org/officeDocument/2006/relationships/image" Target="../media/image45.emf"/><Relationship Id="rId10" Type="http://schemas.openxmlformats.org/officeDocument/2006/relationships/audio" Target="../media/audio1.wav"/><Relationship Id="rId4" Type="http://schemas.openxmlformats.org/officeDocument/2006/relationships/image" Target="../media/image44.emf"/><Relationship Id="rId9" Type="http://schemas.openxmlformats.org/officeDocument/2006/relationships/image" Target="../media/image50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7.e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44.emf"/><Relationship Id="rId7" Type="http://schemas.openxmlformats.org/officeDocument/2006/relationships/image" Target="../media/image50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8.emf"/><Relationship Id="rId5" Type="http://schemas.openxmlformats.org/officeDocument/2006/relationships/image" Target="../media/image46.emf"/><Relationship Id="rId4" Type="http://schemas.openxmlformats.org/officeDocument/2006/relationships/image" Target="../media/image45.emf"/><Relationship Id="rId9" Type="http://schemas.openxmlformats.org/officeDocument/2006/relationships/audio" Target="../media/audio2.wav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4.e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7" Type="http://schemas.openxmlformats.org/officeDocument/2006/relationships/audio" Target="../media/audio2.wav"/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50.emf"/><Relationship Id="rId4" Type="http://schemas.openxmlformats.org/officeDocument/2006/relationships/image" Target="../media/image48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0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emf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emf"/><Relationship Id="rId13" Type="http://schemas.openxmlformats.org/officeDocument/2006/relationships/image" Target="../media/image61.emf"/><Relationship Id="rId3" Type="http://schemas.openxmlformats.org/officeDocument/2006/relationships/image" Target="../media/image52.emf"/><Relationship Id="rId7" Type="http://schemas.openxmlformats.org/officeDocument/2006/relationships/image" Target="../media/image44.emf"/><Relationship Id="rId12" Type="http://schemas.openxmlformats.org/officeDocument/2006/relationships/image" Target="../media/image60.emf"/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5.emf"/><Relationship Id="rId11" Type="http://schemas.openxmlformats.org/officeDocument/2006/relationships/image" Target="../media/image59.emf"/><Relationship Id="rId5" Type="http://schemas.openxmlformats.org/officeDocument/2006/relationships/image" Target="../media/image54.emf"/><Relationship Id="rId15" Type="http://schemas.openxmlformats.org/officeDocument/2006/relationships/audio" Target="../media/audio2.wav"/><Relationship Id="rId10" Type="http://schemas.openxmlformats.org/officeDocument/2006/relationships/image" Target="../media/image58.emf"/><Relationship Id="rId4" Type="http://schemas.openxmlformats.org/officeDocument/2006/relationships/image" Target="../media/image53.emf"/><Relationship Id="rId9" Type="http://schemas.openxmlformats.org/officeDocument/2006/relationships/image" Target="../media/image57.emf"/><Relationship Id="rId14" Type="http://schemas.openxmlformats.org/officeDocument/2006/relationships/audio" Target="../media/audio1.wav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6.emf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emf"/><Relationship Id="rId13" Type="http://schemas.openxmlformats.org/officeDocument/2006/relationships/audio" Target="../media/audio2.wav"/><Relationship Id="rId3" Type="http://schemas.openxmlformats.org/officeDocument/2006/relationships/image" Target="../media/image53.emf"/><Relationship Id="rId7" Type="http://schemas.openxmlformats.org/officeDocument/2006/relationships/image" Target="../media/image57.emf"/><Relationship Id="rId12" Type="http://schemas.openxmlformats.org/officeDocument/2006/relationships/audio" Target="../media/audio1.wav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4.emf"/><Relationship Id="rId11" Type="http://schemas.openxmlformats.org/officeDocument/2006/relationships/image" Target="../media/image61.emf"/><Relationship Id="rId5" Type="http://schemas.openxmlformats.org/officeDocument/2006/relationships/image" Target="../media/image55.emf"/><Relationship Id="rId10" Type="http://schemas.openxmlformats.org/officeDocument/2006/relationships/image" Target="../media/image60.emf"/><Relationship Id="rId4" Type="http://schemas.openxmlformats.org/officeDocument/2006/relationships/image" Target="../media/image54.emf"/><Relationship Id="rId9" Type="http://schemas.openxmlformats.org/officeDocument/2006/relationships/image" Target="../media/image59.e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0.emf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emf"/><Relationship Id="rId3" Type="http://schemas.openxmlformats.org/officeDocument/2006/relationships/image" Target="../media/image53.emf"/><Relationship Id="rId7" Type="http://schemas.openxmlformats.org/officeDocument/2006/relationships/image" Target="../media/image58.emf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7.emf"/><Relationship Id="rId11" Type="http://schemas.openxmlformats.org/officeDocument/2006/relationships/audio" Target="../media/audio2.wav"/><Relationship Id="rId5" Type="http://schemas.openxmlformats.org/officeDocument/2006/relationships/image" Target="../media/image44.emf"/><Relationship Id="rId10" Type="http://schemas.openxmlformats.org/officeDocument/2006/relationships/audio" Target="../media/audio1.wav"/><Relationship Id="rId4" Type="http://schemas.openxmlformats.org/officeDocument/2006/relationships/image" Target="../media/image54.emf"/><Relationship Id="rId9" Type="http://schemas.openxmlformats.org/officeDocument/2006/relationships/image" Target="../media/image61.e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4.emf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53.emf"/><Relationship Id="rId7" Type="http://schemas.openxmlformats.org/officeDocument/2006/relationships/image" Target="../media/image61.emf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9.emf"/><Relationship Id="rId5" Type="http://schemas.openxmlformats.org/officeDocument/2006/relationships/image" Target="../media/image58.emf"/><Relationship Id="rId4" Type="http://schemas.openxmlformats.org/officeDocument/2006/relationships/image" Target="../media/image57.emf"/><Relationship Id="rId9" Type="http://schemas.openxmlformats.org/officeDocument/2006/relationships/audio" Target="../media/audio2.wav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1.e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7" Type="http://schemas.openxmlformats.org/officeDocument/2006/relationships/audio" Target="../media/audio2.wav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59.emf"/><Relationship Id="rId4" Type="http://schemas.openxmlformats.org/officeDocument/2006/relationships/image" Target="../media/image58.e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4.emf"/><Relationship Id="rId7" Type="http://schemas.openxmlformats.org/officeDocument/2006/relationships/image" Target="../media/image9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emf"/><Relationship Id="rId11" Type="http://schemas.openxmlformats.org/officeDocument/2006/relationships/audio" Target="../media/audio2.wav"/><Relationship Id="rId5" Type="http://schemas.openxmlformats.org/officeDocument/2006/relationships/image" Target="../media/image7.emf"/><Relationship Id="rId10" Type="http://schemas.openxmlformats.org/officeDocument/2006/relationships/audio" Target="../media/audio1.wav"/><Relationship Id="rId4" Type="http://schemas.openxmlformats.org/officeDocument/2006/relationships/image" Target="../media/image5.emf"/><Relationship Id="rId9" Type="http://schemas.openxmlformats.org/officeDocument/2006/relationships/image" Target="../media/image13.emf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emf"/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9.emf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emf"/><Relationship Id="rId13" Type="http://schemas.openxmlformats.org/officeDocument/2006/relationships/image" Target="../media/image73.emf"/><Relationship Id="rId3" Type="http://schemas.openxmlformats.org/officeDocument/2006/relationships/image" Target="../media/image63.emf"/><Relationship Id="rId7" Type="http://schemas.openxmlformats.org/officeDocument/2006/relationships/image" Target="../media/image67.emf"/><Relationship Id="rId12" Type="http://schemas.openxmlformats.org/officeDocument/2006/relationships/image" Target="../media/image72.emf"/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6.emf"/><Relationship Id="rId11" Type="http://schemas.openxmlformats.org/officeDocument/2006/relationships/image" Target="../media/image71.emf"/><Relationship Id="rId5" Type="http://schemas.openxmlformats.org/officeDocument/2006/relationships/image" Target="../media/image65.emf"/><Relationship Id="rId15" Type="http://schemas.openxmlformats.org/officeDocument/2006/relationships/audio" Target="../media/audio2.wav"/><Relationship Id="rId10" Type="http://schemas.openxmlformats.org/officeDocument/2006/relationships/image" Target="../media/image70.emf"/><Relationship Id="rId4" Type="http://schemas.openxmlformats.org/officeDocument/2006/relationships/image" Target="../media/image64.emf"/><Relationship Id="rId9" Type="http://schemas.openxmlformats.org/officeDocument/2006/relationships/image" Target="../media/image69.emf"/><Relationship Id="rId14" Type="http://schemas.openxmlformats.org/officeDocument/2006/relationships/audio" Target="../media/audio1.wav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0.emf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emf"/><Relationship Id="rId13" Type="http://schemas.openxmlformats.org/officeDocument/2006/relationships/audio" Target="../media/audio2.wav"/><Relationship Id="rId3" Type="http://schemas.openxmlformats.org/officeDocument/2006/relationships/image" Target="../media/image63.emf"/><Relationship Id="rId7" Type="http://schemas.openxmlformats.org/officeDocument/2006/relationships/image" Target="../media/image68.emf"/><Relationship Id="rId12" Type="http://schemas.openxmlformats.org/officeDocument/2006/relationships/audio" Target="../media/audio1.wav"/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7.emf"/><Relationship Id="rId11" Type="http://schemas.openxmlformats.org/officeDocument/2006/relationships/image" Target="../media/image73.emf"/><Relationship Id="rId5" Type="http://schemas.openxmlformats.org/officeDocument/2006/relationships/image" Target="../media/image65.emf"/><Relationship Id="rId10" Type="http://schemas.openxmlformats.org/officeDocument/2006/relationships/image" Target="../media/image72.emf"/><Relationship Id="rId4" Type="http://schemas.openxmlformats.org/officeDocument/2006/relationships/image" Target="../media/image64.emf"/><Relationship Id="rId9" Type="http://schemas.openxmlformats.org/officeDocument/2006/relationships/image" Target="../media/image71.emf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9.emf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emf"/><Relationship Id="rId3" Type="http://schemas.openxmlformats.org/officeDocument/2006/relationships/image" Target="../media/image64.emf"/><Relationship Id="rId7" Type="http://schemas.openxmlformats.org/officeDocument/2006/relationships/image" Target="../media/image71.emf"/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8.emf"/><Relationship Id="rId11" Type="http://schemas.openxmlformats.org/officeDocument/2006/relationships/audio" Target="../media/audio2.wav"/><Relationship Id="rId5" Type="http://schemas.openxmlformats.org/officeDocument/2006/relationships/image" Target="../media/image67.emf"/><Relationship Id="rId10" Type="http://schemas.openxmlformats.org/officeDocument/2006/relationships/audio" Target="../media/audio1.wav"/><Relationship Id="rId4" Type="http://schemas.openxmlformats.org/officeDocument/2006/relationships/image" Target="../media/image65.emf"/><Relationship Id="rId9" Type="http://schemas.openxmlformats.org/officeDocument/2006/relationships/image" Target="../media/image73.emf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3.emf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64.emf"/><Relationship Id="rId7" Type="http://schemas.openxmlformats.org/officeDocument/2006/relationships/image" Target="../media/image72.emf"/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1.emf"/><Relationship Id="rId5" Type="http://schemas.openxmlformats.org/officeDocument/2006/relationships/image" Target="../media/image68.emf"/><Relationship Id="rId4" Type="http://schemas.openxmlformats.org/officeDocument/2006/relationships/image" Target="../media/image67.emf"/><Relationship Id="rId9" Type="http://schemas.openxmlformats.org/officeDocument/2006/relationships/audio" Target="../media/audio2.wav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emf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emf"/><Relationship Id="rId7" Type="http://schemas.openxmlformats.org/officeDocument/2006/relationships/audio" Target="../media/audio2.wav"/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72.emf"/><Relationship Id="rId4" Type="http://schemas.openxmlformats.org/officeDocument/2006/relationships/image" Target="../media/image71.emf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2.emf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emf"/><Relationship Id="rId2" Type="http://schemas.openxmlformats.org/officeDocument/2006/relationships/image" Target="../media/image64.emf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1.emf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emf"/><Relationship Id="rId13" Type="http://schemas.openxmlformats.org/officeDocument/2006/relationships/image" Target="../media/image85.emf"/><Relationship Id="rId3" Type="http://schemas.openxmlformats.org/officeDocument/2006/relationships/image" Target="../media/image75.emf"/><Relationship Id="rId7" Type="http://schemas.openxmlformats.org/officeDocument/2006/relationships/image" Target="../media/image79.emf"/><Relationship Id="rId12" Type="http://schemas.openxmlformats.org/officeDocument/2006/relationships/image" Target="../media/image84.emf"/><Relationship Id="rId2" Type="http://schemas.openxmlformats.org/officeDocument/2006/relationships/image" Target="../media/image74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8.emf"/><Relationship Id="rId11" Type="http://schemas.openxmlformats.org/officeDocument/2006/relationships/image" Target="../media/image83.emf"/><Relationship Id="rId5" Type="http://schemas.openxmlformats.org/officeDocument/2006/relationships/image" Target="../media/image77.emf"/><Relationship Id="rId15" Type="http://schemas.openxmlformats.org/officeDocument/2006/relationships/audio" Target="../media/audio2.wav"/><Relationship Id="rId10" Type="http://schemas.openxmlformats.org/officeDocument/2006/relationships/image" Target="../media/image82.emf"/><Relationship Id="rId4" Type="http://schemas.openxmlformats.org/officeDocument/2006/relationships/image" Target="../media/image76.emf"/><Relationship Id="rId9" Type="http://schemas.openxmlformats.org/officeDocument/2006/relationships/image" Target="../media/image81.emf"/><Relationship Id="rId14" Type="http://schemas.openxmlformats.org/officeDocument/2006/relationships/audio" Target="../media/audio1.wav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2.emf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emf"/><Relationship Id="rId13" Type="http://schemas.openxmlformats.org/officeDocument/2006/relationships/audio" Target="../media/audio2.wav"/><Relationship Id="rId3" Type="http://schemas.openxmlformats.org/officeDocument/2006/relationships/image" Target="../media/image75.emf"/><Relationship Id="rId7" Type="http://schemas.openxmlformats.org/officeDocument/2006/relationships/image" Target="../media/image80.emf"/><Relationship Id="rId12" Type="http://schemas.openxmlformats.org/officeDocument/2006/relationships/audio" Target="../media/audio1.wav"/><Relationship Id="rId2" Type="http://schemas.openxmlformats.org/officeDocument/2006/relationships/image" Target="../media/image74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9.emf"/><Relationship Id="rId11" Type="http://schemas.openxmlformats.org/officeDocument/2006/relationships/image" Target="../media/image85.emf"/><Relationship Id="rId5" Type="http://schemas.openxmlformats.org/officeDocument/2006/relationships/image" Target="../media/image78.emf"/><Relationship Id="rId10" Type="http://schemas.openxmlformats.org/officeDocument/2006/relationships/image" Target="../media/image84.emf"/><Relationship Id="rId4" Type="http://schemas.openxmlformats.org/officeDocument/2006/relationships/image" Target="../media/image77.emf"/><Relationship Id="rId9" Type="http://schemas.openxmlformats.org/officeDocument/2006/relationships/image" Target="../media/image83.emf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0.emf"/></Relationships>
</file>

<file path=ppt/slides/_rels/slide7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emf"/><Relationship Id="rId3" Type="http://schemas.openxmlformats.org/officeDocument/2006/relationships/image" Target="../media/image77.emf"/><Relationship Id="rId7" Type="http://schemas.openxmlformats.org/officeDocument/2006/relationships/image" Target="../media/image83.emf"/><Relationship Id="rId2" Type="http://schemas.openxmlformats.org/officeDocument/2006/relationships/image" Target="../media/image75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1.emf"/><Relationship Id="rId11" Type="http://schemas.openxmlformats.org/officeDocument/2006/relationships/audio" Target="../media/audio2.wav"/><Relationship Id="rId5" Type="http://schemas.openxmlformats.org/officeDocument/2006/relationships/image" Target="../media/image79.emf"/><Relationship Id="rId10" Type="http://schemas.openxmlformats.org/officeDocument/2006/relationships/audio" Target="../media/audio1.wav"/><Relationship Id="rId4" Type="http://schemas.openxmlformats.org/officeDocument/2006/relationships/image" Target="../media/image78.emf"/><Relationship Id="rId9" Type="http://schemas.openxmlformats.org/officeDocument/2006/relationships/image" Target="../media/image85.emf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4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4.emf"/><Relationship Id="rId7" Type="http://schemas.openxmlformats.org/officeDocument/2006/relationships/image" Target="../media/image13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Relationship Id="rId9" Type="http://schemas.openxmlformats.org/officeDocument/2006/relationships/audio" Target="../media/audio2.wav"/></Relationships>
</file>

<file path=ppt/slides/_rels/slide80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78.emf"/><Relationship Id="rId7" Type="http://schemas.openxmlformats.org/officeDocument/2006/relationships/image" Target="../media/image85.emf"/><Relationship Id="rId2" Type="http://schemas.openxmlformats.org/officeDocument/2006/relationships/image" Target="../media/image75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3.emf"/><Relationship Id="rId5" Type="http://schemas.openxmlformats.org/officeDocument/2006/relationships/image" Target="../media/image81.emf"/><Relationship Id="rId4" Type="http://schemas.openxmlformats.org/officeDocument/2006/relationships/image" Target="../media/image79.emf"/><Relationship Id="rId9" Type="http://schemas.openxmlformats.org/officeDocument/2006/relationships/audio" Target="../media/audio2.wav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9.emf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emf"/><Relationship Id="rId7" Type="http://schemas.openxmlformats.org/officeDocument/2006/relationships/audio" Target="../media/audio2.wav"/><Relationship Id="rId2" Type="http://schemas.openxmlformats.org/officeDocument/2006/relationships/image" Target="../media/image75.em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85.emf"/><Relationship Id="rId4" Type="http://schemas.openxmlformats.org/officeDocument/2006/relationships/image" Target="../media/image83.emf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5.emf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emf"/><Relationship Id="rId2" Type="http://schemas.openxmlformats.org/officeDocument/2006/relationships/image" Target="../media/image75.emf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3.emf"/></Relationships>
</file>

<file path=ppt/slides/_rels/slide8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emf"/><Relationship Id="rId13" Type="http://schemas.openxmlformats.org/officeDocument/2006/relationships/image" Target="../media/image96.emf"/><Relationship Id="rId3" Type="http://schemas.openxmlformats.org/officeDocument/2006/relationships/image" Target="../media/image86.emf"/><Relationship Id="rId7" Type="http://schemas.openxmlformats.org/officeDocument/2006/relationships/image" Target="../media/image90.emf"/><Relationship Id="rId12" Type="http://schemas.openxmlformats.org/officeDocument/2006/relationships/image" Target="../media/image95.emf"/><Relationship Id="rId2" Type="http://schemas.openxmlformats.org/officeDocument/2006/relationships/image" Target="../media/image78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9.emf"/><Relationship Id="rId11" Type="http://schemas.openxmlformats.org/officeDocument/2006/relationships/image" Target="../media/image94.emf"/><Relationship Id="rId5" Type="http://schemas.openxmlformats.org/officeDocument/2006/relationships/image" Target="../media/image88.emf"/><Relationship Id="rId15" Type="http://schemas.openxmlformats.org/officeDocument/2006/relationships/audio" Target="../media/audio2.wav"/><Relationship Id="rId10" Type="http://schemas.openxmlformats.org/officeDocument/2006/relationships/image" Target="../media/image93.emf"/><Relationship Id="rId4" Type="http://schemas.openxmlformats.org/officeDocument/2006/relationships/image" Target="../media/image87.emf"/><Relationship Id="rId9" Type="http://schemas.openxmlformats.org/officeDocument/2006/relationships/image" Target="../media/image92.emf"/><Relationship Id="rId14" Type="http://schemas.openxmlformats.org/officeDocument/2006/relationships/audio" Target="../media/audio1.wav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2.emf"/></Relationships>
</file>

<file path=ppt/slides/_rels/slide8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emf"/><Relationship Id="rId13" Type="http://schemas.openxmlformats.org/officeDocument/2006/relationships/audio" Target="../media/audio2.wav"/><Relationship Id="rId3" Type="http://schemas.openxmlformats.org/officeDocument/2006/relationships/image" Target="../media/image86.emf"/><Relationship Id="rId7" Type="http://schemas.openxmlformats.org/officeDocument/2006/relationships/image" Target="../media/image91.emf"/><Relationship Id="rId12" Type="http://schemas.openxmlformats.org/officeDocument/2006/relationships/audio" Target="../media/audio1.wav"/><Relationship Id="rId2" Type="http://schemas.openxmlformats.org/officeDocument/2006/relationships/image" Target="../media/image78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0.emf"/><Relationship Id="rId11" Type="http://schemas.openxmlformats.org/officeDocument/2006/relationships/image" Target="../media/image96.emf"/><Relationship Id="rId5" Type="http://schemas.openxmlformats.org/officeDocument/2006/relationships/image" Target="../media/image89.emf"/><Relationship Id="rId10" Type="http://schemas.openxmlformats.org/officeDocument/2006/relationships/image" Target="../media/image95.emf"/><Relationship Id="rId4" Type="http://schemas.openxmlformats.org/officeDocument/2006/relationships/image" Target="../media/image87.emf"/><Relationship Id="rId9" Type="http://schemas.openxmlformats.org/officeDocument/2006/relationships/image" Target="../media/image94.emf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emf"/></Relationships>
</file>

<file path=ppt/slides/_rels/slide9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emf"/><Relationship Id="rId3" Type="http://schemas.openxmlformats.org/officeDocument/2006/relationships/image" Target="../media/image86.emf"/><Relationship Id="rId7" Type="http://schemas.openxmlformats.org/officeDocument/2006/relationships/image" Target="../media/image91.emf"/><Relationship Id="rId2" Type="http://schemas.openxmlformats.org/officeDocument/2006/relationships/image" Target="../media/image78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0.emf"/><Relationship Id="rId11" Type="http://schemas.openxmlformats.org/officeDocument/2006/relationships/audio" Target="../media/audio2.wav"/><Relationship Id="rId5" Type="http://schemas.openxmlformats.org/officeDocument/2006/relationships/image" Target="../media/image89.emf"/><Relationship Id="rId10" Type="http://schemas.openxmlformats.org/officeDocument/2006/relationships/audio" Target="../media/audio1.wav"/><Relationship Id="rId4" Type="http://schemas.openxmlformats.org/officeDocument/2006/relationships/image" Target="../media/image87.emf"/><Relationship Id="rId9" Type="http://schemas.openxmlformats.org/officeDocument/2006/relationships/image" Target="../media/image95.emf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7.emf"/></Relationships>
</file>

<file path=ppt/slides/_rels/slide9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89.emf"/><Relationship Id="rId7" Type="http://schemas.openxmlformats.org/officeDocument/2006/relationships/image" Target="../media/image95.emf"/><Relationship Id="rId2" Type="http://schemas.openxmlformats.org/officeDocument/2006/relationships/image" Target="../media/image86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4.emf"/><Relationship Id="rId5" Type="http://schemas.openxmlformats.org/officeDocument/2006/relationships/image" Target="../media/image91.emf"/><Relationship Id="rId4" Type="http://schemas.openxmlformats.org/officeDocument/2006/relationships/image" Target="../media/image90.emf"/><Relationship Id="rId9" Type="http://schemas.openxmlformats.org/officeDocument/2006/relationships/audio" Target="../media/audio2.wav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4.emf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emf"/><Relationship Id="rId7" Type="http://schemas.openxmlformats.org/officeDocument/2006/relationships/audio" Target="../media/audio2.wav"/><Relationship Id="rId2" Type="http://schemas.openxmlformats.org/officeDocument/2006/relationships/image" Target="../media/image86.emf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95.emf"/><Relationship Id="rId4" Type="http://schemas.openxmlformats.org/officeDocument/2006/relationships/image" Target="../media/image91.emf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1.emf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emf"/><Relationship Id="rId2" Type="http://schemas.openxmlformats.org/officeDocument/2006/relationships/image" Target="../media/image89.emf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e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27161" y="3643314"/>
            <a:ext cx="1600200" cy="838200"/>
          </a:xfrm>
          <a:prstGeom prst="ellipse">
            <a:avLst/>
          </a:prstGeom>
          <a:solidFill>
            <a:srgbClr val="AFC2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b="1"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</a:rPr>
              <a:t>Série 1</a:t>
            </a:r>
          </a:p>
        </p:txBody>
      </p:sp>
      <p:sp>
        <p:nvSpPr>
          <p:cNvPr id="5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4761" y="3643314"/>
            <a:ext cx="1600200" cy="838200"/>
          </a:xfrm>
          <a:prstGeom prst="ellipse">
            <a:avLst/>
          </a:prstGeom>
          <a:solidFill>
            <a:srgbClr val="AFC2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b="1"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</a:rPr>
              <a:t>Série 3</a:t>
            </a:r>
          </a:p>
        </p:txBody>
      </p:sp>
      <p:sp>
        <p:nvSpPr>
          <p:cNvPr id="6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55961" y="3643314"/>
            <a:ext cx="1600200" cy="838200"/>
          </a:xfrm>
          <a:prstGeom prst="ellipse">
            <a:avLst/>
          </a:prstGeom>
          <a:solidFill>
            <a:srgbClr val="AFC2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</a:rPr>
              <a:t>Série 2</a:t>
            </a:r>
          </a:p>
        </p:txBody>
      </p:sp>
      <p:sp>
        <p:nvSpPr>
          <p:cNvPr id="7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13561" y="3643314"/>
            <a:ext cx="1600200" cy="838200"/>
          </a:xfrm>
          <a:prstGeom prst="ellipse">
            <a:avLst/>
          </a:prstGeom>
          <a:solidFill>
            <a:srgbClr val="AFC2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b="1"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</a:rPr>
              <a:t>Série 4</a:t>
            </a:r>
          </a:p>
        </p:txBody>
      </p:sp>
      <p:sp>
        <p:nvSpPr>
          <p:cNvPr id="8" name="AutoShape 9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3894660" y="6000768"/>
            <a:ext cx="1354679" cy="709594"/>
          </a:xfrm>
          <a:prstGeom prst="ellipse">
            <a:avLst/>
          </a:prstGeom>
          <a:solidFill>
            <a:srgbClr val="AFC2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b="1" dirty="0"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</a:rPr>
              <a:t>Fin</a:t>
            </a:r>
          </a:p>
        </p:txBody>
      </p:sp>
      <p:sp>
        <p:nvSpPr>
          <p:cNvPr id="9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66788" y="4706955"/>
            <a:ext cx="1600200" cy="838200"/>
          </a:xfrm>
          <a:prstGeom prst="ellipse">
            <a:avLst/>
          </a:prstGeom>
          <a:solidFill>
            <a:srgbClr val="AFC2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b="1"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</a:rPr>
              <a:t>Série 5</a:t>
            </a:r>
          </a:p>
        </p:txBody>
      </p:sp>
      <p:sp>
        <p:nvSpPr>
          <p:cNvPr id="10" name="AutoShape 1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55961" y="4706955"/>
            <a:ext cx="1600200" cy="838200"/>
          </a:xfrm>
          <a:prstGeom prst="ellipse">
            <a:avLst/>
          </a:prstGeom>
          <a:solidFill>
            <a:srgbClr val="AFC2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b="1"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</a:rPr>
              <a:t>Série 6</a:t>
            </a:r>
          </a:p>
        </p:txBody>
      </p:sp>
      <p:sp>
        <p:nvSpPr>
          <p:cNvPr id="11" name="AutoShape 1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13561" y="4706955"/>
            <a:ext cx="1600200" cy="838200"/>
          </a:xfrm>
          <a:prstGeom prst="ellipse">
            <a:avLst/>
          </a:prstGeom>
          <a:solidFill>
            <a:srgbClr val="AFC2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b="1"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</a:rPr>
              <a:t>Série 8</a:t>
            </a:r>
          </a:p>
        </p:txBody>
      </p:sp>
      <p:sp>
        <p:nvSpPr>
          <p:cNvPr id="12" name="AutoShape 1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84761" y="4706955"/>
            <a:ext cx="1600200" cy="838200"/>
          </a:xfrm>
          <a:prstGeom prst="ellipse">
            <a:avLst/>
          </a:prstGeom>
          <a:solidFill>
            <a:srgbClr val="AFC2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b="1">
                <a:solidFill>
                  <a:schemeClr val="accent6">
                    <a:lumMod val="50000"/>
                  </a:schemeClr>
                </a:solidFill>
                <a:latin typeface="Bradley Hand ITC" pitchFamily="66" charset="0"/>
              </a:rPr>
              <a:t>Série 7</a:t>
            </a:r>
          </a:p>
        </p:txBody>
      </p:sp>
      <p:pic>
        <p:nvPicPr>
          <p:cNvPr id="15" name="Image 14" descr="eve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26952" y="6459578"/>
            <a:ext cx="674271" cy="182566"/>
          </a:xfrm>
          <a:prstGeom prst="rect">
            <a:avLst/>
          </a:prstGeom>
        </p:spPr>
      </p:pic>
      <p:sp>
        <p:nvSpPr>
          <p:cNvPr id="16" name="Ellipse 15"/>
          <p:cNvSpPr/>
          <p:nvPr/>
        </p:nvSpPr>
        <p:spPr>
          <a:xfrm>
            <a:off x="1249318" y="345219"/>
            <a:ext cx="6645366" cy="2726591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50000">
                <a:srgbClr val="AFC2FF"/>
              </a:gs>
              <a:gs pos="100000">
                <a:srgbClr val="000A2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FR" sz="6000" b="1" dirty="0">
                <a:ln w="10541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0A28"/>
                </a:solidFill>
                <a:latin typeface="Bradley Hand ITC" pitchFamily="66" charset="0"/>
              </a:rPr>
              <a:t>Associations</a:t>
            </a:r>
          </a:p>
          <a:p>
            <a:pPr algn="ctr">
              <a:defRPr/>
            </a:pPr>
            <a:r>
              <a:rPr lang="fr-FR" sz="6000" b="1" dirty="0" smtClean="0">
                <a:ln w="10541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0A28"/>
                </a:solidFill>
                <a:latin typeface="Bradley Hand ITC" pitchFamily="66" charset="0"/>
              </a:rPr>
              <a:t>fonctionnelles</a:t>
            </a:r>
            <a:endParaRPr lang="fr-FR" sz="6000" b="1" dirty="0">
              <a:ln w="10541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0A28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S1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 descr="C_arrosoi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4687" y="4905003"/>
            <a:ext cx="1804500" cy="1620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4" name="Image 23" descr="C_chapeau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750" y="654747"/>
            <a:ext cx="1804500" cy="976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tete_h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07227" y="2527492"/>
            <a:ext cx="1387547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plant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42250" y="2526750"/>
            <a:ext cx="1345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6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chapeau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1909" y="2940750"/>
            <a:ext cx="1804500" cy="976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tete_h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10156" y="2527492"/>
            <a:ext cx="1387547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S1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 descr="C_arrosoi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4687" y="4905003"/>
            <a:ext cx="1804500" cy="1620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plant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2250" y="2526750"/>
            <a:ext cx="1345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5" name="chimes.wav"/>
            </a:hlinkClick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arrosoi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75396" y="2619000"/>
            <a:ext cx="1804500" cy="1620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plant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42250" y="2526750"/>
            <a:ext cx="1345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S2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3937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mpoule1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250" y="240747"/>
            <a:ext cx="1219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0" name="Image 19" descr="C_cheveux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8750" y="241490"/>
            <a:ext cx="1596375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2" name="Image 21" descr="C_couteau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4335" y="2726797"/>
            <a:ext cx="1805204" cy="14044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3" name="Image 22" descr="C_crayon1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6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4" name="Image 23" descr="C_cle2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26398" y="241490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gomm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98750" y="5442753"/>
            <a:ext cx="1804500" cy="54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lampe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26000" y="4812753"/>
            <a:ext cx="1206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7" name="Image 26" descr="C_pain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12750" y="5402253"/>
            <a:ext cx="1804500" cy="625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8" name="Image 27" descr="C_peigne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098398" y="2796322"/>
            <a:ext cx="1805204" cy="12653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9" name="Image 28" descr="C_porte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11398" y="4813496"/>
            <a:ext cx="1471079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salade.em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098398" y="549717"/>
            <a:ext cx="1805204" cy="118656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1" name="Image 30" descr="C_saladier.em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812398" y="2564572"/>
            <a:ext cx="1805204" cy="17288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1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15" name="chimes.wav"/>
            </a:hlinkClick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couteau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7272" y="2726797"/>
            <a:ext cx="1805204" cy="14044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pain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1078" y="3116250"/>
            <a:ext cx="1804500" cy="625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S2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3937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mpoule1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250" y="240747"/>
            <a:ext cx="1219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0" name="Image 19" descr="C_cheveux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8750" y="241490"/>
            <a:ext cx="1596375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3" name="Image 22" descr="C_crayon1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4" name="Image 23" descr="C_cle2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6398" y="241490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gomme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98750" y="5442753"/>
            <a:ext cx="1804500" cy="54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lamp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26000" y="4812753"/>
            <a:ext cx="1206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8" name="Image 27" descr="C_peigne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098398" y="2796322"/>
            <a:ext cx="1805204" cy="12653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9" name="Image 28" descr="C_port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11398" y="4813496"/>
            <a:ext cx="1471079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salade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098398" y="549717"/>
            <a:ext cx="1805204" cy="118656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1" name="Image 30" descr="C_saladier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812398" y="2564572"/>
            <a:ext cx="1805204" cy="17288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12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13" name="chimes.wav"/>
            </a:hlinkClick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cheveux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00298" y="2527492"/>
            <a:ext cx="1596375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peign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1078" y="2796322"/>
            <a:ext cx="1805204" cy="12653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S2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mpoule1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250" y="240747"/>
            <a:ext cx="1219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3" name="Image 22" descr="C_crayon1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4" name="Image 23" descr="C_cle2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398" y="241490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gomm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8750" y="5442753"/>
            <a:ext cx="1804500" cy="54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lampe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26000" y="4812753"/>
            <a:ext cx="1206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9" name="Image 28" descr="C_port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1398" y="4813496"/>
            <a:ext cx="1471079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salade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098398" y="549717"/>
            <a:ext cx="1805204" cy="118656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1" name="Image 30" descr="C_saladier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12398" y="2564572"/>
            <a:ext cx="1805204" cy="17288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10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11" name="chimes.wav"/>
            </a:hlinkClick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crayon1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1078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gomm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1909" y="3156750"/>
            <a:ext cx="1804500" cy="54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S1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3937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llumett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4687" y="573747"/>
            <a:ext cx="1804500" cy="113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0" name="Image 19" descr="C_arrosoi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4687" y="4905003"/>
            <a:ext cx="1804500" cy="1620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ball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2" name="Image 21" descr="C_bott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95750" y="2526750"/>
            <a:ext cx="1066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3" name="Image 22" descr="C_bougie1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710750" y="4812753"/>
            <a:ext cx="580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4" name="Image 23" descr="C_chapeau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26750" y="654747"/>
            <a:ext cx="1804500" cy="976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tete_h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07227" y="2527492"/>
            <a:ext cx="1387547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raquette1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26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7" name="Image 26" descr="C_parapluie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227734" y="4813496"/>
            <a:ext cx="974532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8" name="Image 27" descr="C_peinture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44335" y="2634097"/>
            <a:ext cx="1805204" cy="15898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9" name="Image 28" descr="C_pinceau.em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098750" y="330747"/>
            <a:ext cx="1804500" cy="162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plante.em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042250" y="2526750"/>
            <a:ext cx="1345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1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15" name="chimes.wav"/>
            </a:hlinkClick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S2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mpoule1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250" y="240747"/>
            <a:ext cx="1219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4" name="Image 23" descr="C_cle2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398" y="241490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lamp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26000" y="4812753"/>
            <a:ext cx="1206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9" name="Image 28" descr="C_port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1398" y="4813496"/>
            <a:ext cx="1471079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salade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98398" y="549717"/>
            <a:ext cx="1805204" cy="118656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1" name="Image 30" descr="C_saladier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12398" y="2564572"/>
            <a:ext cx="1805204" cy="17288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8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ampoule1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04805" y="2526750"/>
            <a:ext cx="1219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lamp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19695" y="2526750"/>
            <a:ext cx="1206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S2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Image 23" descr="C_cle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6398" y="241490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9" name="Image 28" descr="C_port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398" y="4813496"/>
            <a:ext cx="1471079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salad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8398" y="549717"/>
            <a:ext cx="1805204" cy="118656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1" name="Image 30" descr="C_saladier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12398" y="2564572"/>
            <a:ext cx="1805204" cy="17288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6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cle2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1205" y="2527492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port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73643" y="2527492"/>
            <a:ext cx="1471079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S2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 descr="C_salad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8398" y="549717"/>
            <a:ext cx="1805204" cy="118656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1" name="Image 30" descr="C_saladie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12398" y="2564572"/>
            <a:ext cx="1805204" cy="17288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5" name="chimes.wav"/>
            </a:hlinkClick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salad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1205" y="2835720"/>
            <a:ext cx="1805204" cy="118656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saladier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398" y="2564572"/>
            <a:ext cx="1805204" cy="17288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S3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3937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3937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timbr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23750" y="240747"/>
            <a:ext cx="1354500" cy="1804500"/>
          </a:xfrm>
          <a:prstGeom prst="rect">
            <a:avLst/>
          </a:prstGeom>
        </p:spPr>
      </p:pic>
      <p:pic>
        <p:nvPicPr>
          <p:cNvPr id="20" name="Image 19" descr="C_marteau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750" y="4812753"/>
            <a:ext cx="1804500" cy="1804500"/>
          </a:xfrm>
          <a:prstGeom prst="rect">
            <a:avLst/>
          </a:prstGeom>
        </p:spPr>
      </p:pic>
      <p:pic>
        <p:nvPicPr>
          <p:cNvPr id="21" name="Image 20" descr="C_lain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88250" y="240747"/>
            <a:ext cx="1453500" cy="1804500"/>
          </a:xfrm>
          <a:prstGeom prst="rect">
            <a:avLst/>
          </a:prstGeom>
        </p:spPr>
      </p:pic>
      <p:pic>
        <p:nvPicPr>
          <p:cNvPr id="22" name="Image 21" descr="C_lunettes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4687" y="5078253"/>
            <a:ext cx="1804500" cy="1273500"/>
          </a:xfrm>
          <a:prstGeom prst="rect">
            <a:avLst/>
          </a:prstGeom>
        </p:spPr>
      </p:pic>
      <p:pic>
        <p:nvPicPr>
          <p:cNvPr id="23" name="Image 22" descr="C_pied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65313" y="2527492"/>
            <a:ext cx="1299375" cy="1803015"/>
          </a:xfrm>
          <a:prstGeom prst="rect">
            <a:avLst/>
          </a:prstGeom>
        </p:spPr>
      </p:pic>
      <p:pic>
        <p:nvPicPr>
          <p:cNvPr id="24" name="Image 23" descr="C_mocassin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4687" y="663747"/>
            <a:ext cx="1804500" cy="958500"/>
          </a:xfrm>
          <a:prstGeom prst="rect">
            <a:avLst/>
          </a:prstGeom>
        </p:spPr>
      </p:pic>
      <p:pic>
        <p:nvPicPr>
          <p:cNvPr id="25" name="Image 24" descr="C_journal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098750" y="2580750"/>
            <a:ext cx="1804500" cy="1696500"/>
          </a:xfrm>
          <a:prstGeom prst="rect">
            <a:avLst/>
          </a:prstGeom>
        </p:spPr>
      </p:pic>
      <p:pic>
        <p:nvPicPr>
          <p:cNvPr id="26" name="Image 25" descr="C_envelopp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12398" y="4813496"/>
            <a:ext cx="1805204" cy="1803015"/>
          </a:xfrm>
          <a:prstGeom prst="rect">
            <a:avLst/>
          </a:prstGeom>
        </p:spPr>
      </p:pic>
      <p:pic>
        <p:nvPicPr>
          <p:cNvPr id="27" name="Image 26" descr="C_cigarette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098750" y="5145753"/>
            <a:ext cx="1804500" cy="1138500"/>
          </a:xfrm>
          <a:prstGeom prst="rect">
            <a:avLst/>
          </a:prstGeom>
        </p:spPr>
      </p:pic>
      <p:pic>
        <p:nvPicPr>
          <p:cNvPr id="28" name="Image 27" descr="C_clou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029906" y="241490"/>
            <a:ext cx="798188" cy="1803015"/>
          </a:xfrm>
          <a:prstGeom prst="rect">
            <a:avLst/>
          </a:prstGeom>
        </p:spPr>
      </p:pic>
      <p:pic>
        <p:nvPicPr>
          <p:cNvPr id="29" name="Image 28" descr="C_briquet.em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026250" y="2526750"/>
            <a:ext cx="805500" cy="1804500"/>
          </a:xfrm>
          <a:prstGeom prst="rect">
            <a:avLst/>
          </a:prstGeom>
        </p:spPr>
      </p:pic>
      <p:pic>
        <p:nvPicPr>
          <p:cNvPr id="30" name="Image 29" descr="C_aiguille2.em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44687" y="2839500"/>
            <a:ext cx="1804500" cy="1179000"/>
          </a:xfrm>
          <a:prstGeom prst="rect">
            <a:avLst/>
          </a:prstGeom>
        </p:spPr>
      </p:pic>
      <p:sp>
        <p:nvSpPr>
          <p:cNvPr id="16" name="Rectangle 15">
            <a:hlinkClick r:id="" action="ppaction://noaction">
              <a:snd r:embed="rId1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15" name="chimes.wav"/>
            </a:hlinkClick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cigarett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1078" y="2859750"/>
            <a:ext cx="1804500" cy="1138500"/>
          </a:xfrm>
          <a:prstGeom prst="rect">
            <a:avLst/>
          </a:prstGeom>
        </p:spPr>
      </p:pic>
      <p:pic>
        <p:nvPicPr>
          <p:cNvPr id="9" name="Image 8" descr="C_briquet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26250" y="2526750"/>
            <a:ext cx="805500" cy="1804500"/>
          </a:xfrm>
          <a:prstGeom prst="rect">
            <a:avLst/>
          </a:prstGeom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S3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3937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3937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timbr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23750" y="240747"/>
            <a:ext cx="1354500" cy="1804500"/>
          </a:xfrm>
          <a:prstGeom prst="rect">
            <a:avLst/>
          </a:prstGeom>
        </p:spPr>
      </p:pic>
      <p:pic>
        <p:nvPicPr>
          <p:cNvPr id="20" name="Image 19" descr="C_marteau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750" y="4812753"/>
            <a:ext cx="1804500" cy="1804500"/>
          </a:xfrm>
          <a:prstGeom prst="rect">
            <a:avLst/>
          </a:prstGeom>
        </p:spPr>
      </p:pic>
      <p:pic>
        <p:nvPicPr>
          <p:cNvPr id="21" name="Image 20" descr="C_lain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88250" y="240747"/>
            <a:ext cx="1453500" cy="1804500"/>
          </a:xfrm>
          <a:prstGeom prst="rect">
            <a:avLst/>
          </a:prstGeom>
        </p:spPr>
      </p:pic>
      <p:pic>
        <p:nvPicPr>
          <p:cNvPr id="22" name="Image 21" descr="C_lunettes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4687" y="5078253"/>
            <a:ext cx="1804500" cy="1273500"/>
          </a:xfrm>
          <a:prstGeom prst="rect">
            <a:avLst/>
          </a:prstGeom>
        </p:spPr>
      </p:pic>
      <p:pic>
        <p:nvPicPr>
          <p:cNvPr id="23" name="Image 22" descr="C_pied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65313" y="2527492"/>
            <a:ext cx="1299375" cy="1803015"/>
          </a:xfrm>
          <a:prstGeom prst="rect">
            <a:avLst/>
          </a:prstGeom>
        </p:spPr>
      </p:pic>
      <p:pic>
        <p:nvPicPr>
          <p:cNvPr id="24" name="Image 23" descr="C_mocassin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4687" y="663747"/>
            <a:ext cx="1804500" cy="958500"/>
          </a:xfrm>
          <a:prstGeom prst="rect">
            <a:avLst/>
          </a:prstGeom>
        </p:spPr>
      </p:pic>
      <p:pic>
        <p:nvPicPr>
          <p:cNvPr id="25" name="Image 24" descr="C_journal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098750" y="2580750"/>
            <a:ext cx="1804500" cy="1696500"/>
          </a:xfrm>
          <a:prstGeom prst="rect">
            <a:avLst/>
          </a:prstGeom>
        </p:spPr>
      </p:pic>
      <p:pic>
        <p:nvPicPr>
          <p:cNvPr id="26" name="Image 25" descr="C_envelopp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12398" y="4813496"/>
            <a:ext cx="1805204" cy="1803015"/>
          </a:xfrm>
          <a:prstGeom prst="rect">
            <a:avLst/>
          </a:prstGeom>
        </p:spPr>
      </p:pic>
      <p:pic>
        <p:nvPicPr>
          <p:cNvPr id="28" name="Image 27" descr="C_clou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029906" y="241490"/>
            <a:ext cx="798188" cy="1803015"/>
          </a:xfrm>
          <a:prstGeom prst="rect">
            <a:avLst/>
          </a:prstGeom>
        </p:spPr>
      </p:pic>
      <p:pic>
        <p:nvPicPr>
          <p:cNvPr id="30" name="Image 29" descr="C_aiguille2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44687" y="2839500"/>
            <a:ext cx="1804500" cy="1179000"/>
          </a:xfrm>
          <a:prstGeom prst="rect">
            <a:avLst/>
          </a:prstGeom>
        </p:spPr>
      </p:pic>
      <p:sp>
        <p:nvSpPr>
          <p:cNvPr id="16" name="Rectangle 15">
            <a:hlinkClick r:id="" action="ppaction://noaction">
              <a:snd r:embed="rId12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13" name="chimes.wav"/>
            </a:hlinkClick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marteau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7272" y="2526750"/>
            <a:ext cx="1804500" cy="1804500"/>
          </a:xfrm>
          <a:prstGeom prst="rect">
            <a:avLst/>
          </a:prstGeom>
        </p:spPr>
      </p:pic>
      <p:pic>
        <p:nvPicPr>
          <p:cNvPr id="9" name="Image 8" descr="C_clou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07358" y="2527492"/>
            <a:ext cx="798188" cy="1803015"/>
          </a:xfrm>
          <a:prstGeom prst="rect">
            <a:avLst/>
          </a:prstGeom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peintur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1205" y="2634097"/>
            <a:ext cx="1805204" cy="158980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pinceau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1078" y="2616750"/>
            <a:ext cx="1804500" cy="162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S3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3937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timbr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23750" y="240747"/>
            <a:ext cx="1354500" cy="1804500"/>
          </a:xfrm>
          <a:prstGeom prst="rect">
            <a:avLst/>
          </a:prstGeom>
        </p:spPr>
      </p:pic>
      <p:pic>
        <p:nvPicPr>
          <p:cNvPr id="21" name="Image 20" descr="C_lain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88250" y="240747"/>
            <a:ext cx="1453500" cy="1804500"/>
          </a:xfrm>
          <a:prstGeom prst="rect">
            <a:avLst/>
          </a:prstGeom>
        </p:spPr>
      </p:pic>
      <p:pic>
        <p:nvPicPr>
          <p:cNvPr id="22" name="Image 21" descr="C_lunettes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4687" y="5078253"/>
            <a:ext cx="1804500" cy="1273500"/>
          </a:xfrm>
          <a:prstGeom prst="rect">
            <a:avLst/>
          </a:prstGeom>
        </p:spPr>
      </p:pic>
      <p:pic>
        <p:nvPicPr>
          <p:cNvPr id="23" name="Image 22" descr="C_pied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65313" y="2527492"/>
            <a:ext cx="1299375" cy="1803015"/>
          </a:xfrm>
          <a:prstGeom prst="rect">
            <a:avLst/>
          </a:prstGeom>
        </p:spPr>
      </p:pic>
      <p:pic>
        <p:nvPicPr>
          <p:cNvPr id="24" name="Image 23" descr="C_mocassin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4687" y="663747"/>
            <a:ext cx="1804500" cy="958500"/>
          </a:xfrm>
          <a:prstGeom prst="rect">
            <a:avLst/>
          </a:prstGeom>
        </p:spPr>
      </p:pic>
      <p:pic>
        <p:nvPicPr>
          <p:cNvPr id="25" name="Image 24" descr="C_journal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98750" y="2580750"/>
            <a:ext cx="1804500" cy="1696500"/>
          </a:xfrm>
          <a:prstGeom prst="rect">
            <a:avLst/>
          </a:prstGeom>
        </p:spPr>
      </p:pic>
      <p:pic>
        <p:nvPicPr>
          <p:cNvPr id="26" name="Image 25" descr="C_enveloppe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12398" y="4813496"/>
            <a:ext cx="1805204" cy="1803015"/>
          </a:xfrm>
          <a:prstGeom prst="rect">
            <a:avLst/>
          </a:prstGeom>
        </p:spPr>
      </p:pic>
      <p:pic>
        <p:nvPicPr>
          <p:cNvPr id="30" name="Image 29" descr="C_aiguille2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44687" y="2839500"/>
            <a:ext cx="1804500" cy="1179000"/>
          </a:xfrm>
          <a:prstGeom prst="rect">
            <a:avLst/>
          </a:prstGeom>
        </p:spPr>
      </p:pic>
      <p:sp>
        <p:nvSpPr>
          <p:cNvPr id="16" name="Rectangle 15">
            <a:hlinkClick r:id="" action="ppaction://noaction">
              <a:snd r:embed="rId10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11" name="chimes.wav"/>
            </a:hlinkClick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pied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65313" y="2527492"/>
            <a:ext cx="1299375" cy="1803015"/>
          </a:xfrm>
          <a:prstGeom prst="rect">
            <a:avLst/>
          </a:prstGeom>
        </p:spPr>
      </p:pic>
      <p:pic>
        <p:nvPicPr>
          <p:cNvPr id="9" name="Image 8" descr="C_mocassin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7272" y="2949750"/>
            <a:ext cx="1804500" cy="958500"/>
          </a:xfrm>
          <a:prstGeom prst="rect">
            <a:avLst/>
          </a:prstGeom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S3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3937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timbr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23750" y="240747"/>
            <a:ext cx="1354500" cy="1804500"/>
          </a:xfrm>
          <a:prstGeom prst="rect">
            <a:avLst/>
          </a:prstGeom>
        </p:spPr>
      </p:pic>
      <p:pic>
        <p:nvPicPr>
          <p:cNvPr id="21" name="Image 20" descr="C_lain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88250" y="240747"/>
            <a:ext cx="1453500" cy="1804500"/>
          </a:xfrm>
          <a:prstGeom prst="rect">
            <a:avLst/>
          </a:prstGeom>
        </p:spPr>
      </p:pic>
      <p:pic>
        <p:nvPicPr>
          <p:cNvPr id="22" name="Image 21" descr="C_lunettes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4687" y="5078253"/>
            <a:ext cx="1804500" cy="1273500"/>
          </a:xfrm>
          <a:prstGeom prst="rect">
            <a:avLst/>
          </a:prstGeom>
        </p:spPr>
      </p:pic>
      <p:pic>
        <p:nvPicPr>
          <p:cNvPr id="25" name="Image 24" descr="C_journal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8750" y="2580750"/>
            <a:ext cx="1804500" cy="1696500"/>
          </a:xfrm>
          <a:prstGeom prst="rect">
            <a:avLst/>
          </a:prstGeom>
        </p:spPr>
      </p:pic>
      <p:pic>
        <p:nvPicPr>
          <p:cNvPr id="26" name="Image 25" descr="C_enveloppe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12398" y="4813496"/>
            <a:ext cx="1805204" cy="1803015"/>
          </a:xfrm>
          <a:prstGeom prst="rect">
            <a:avLst/>
          </a:prstGeom>
        </p:spPr>
      </p:pic>
      <p:pic>
        <p:nvPicPr>
          <p:cNvPr id="30" name="Image 29" descr="C_aiguille2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4687" y="2839500"/>
            <a:ext cx="1804500" cy="1179000"/>
          </a:xfrm>
          <a:prstGeom prst="rect">
            <a:avLst/>
          </a:prstGeom>
        </p:spPr>
      </p:pic>
      <p:sp>
        <p:nvSpPr>
          <p:cNvPr id="16" name="Rectangle 15">
            <a:hlinkClick r:id="" action="ppaction://noaction">
              <a:snd r:embed="rId8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lunettes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1909" y="2792250"/>
            <a:ext cx="1804500" cy="1273500"/>
          </a:xfrm>
          <a:prstGeom prst="rect">
            <a:avLst/>
          </a:prstGeom>
        </p:spPr>
      </p:pic>
      <p:pic>
        <p:nvPicPr>
          <p:cNvPr id="9" name="Image 8" descr="C_journal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1078" y="2580750"/>
            <a:ext cx="1804500" cy="1696500"/>
          </a:xfrm>
          <a:prstGeom prst="rect">
            <a:avLst/>
          </a:prstGeom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S3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3937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timbr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23750" y="240747"/>
            <a:ext cx="1354500" cy="1804500"/>
          </a:xfrm>
          <a:prstGeom prst="rect">
            <a:avLst/>
          </a:prstGeom>
        </p:spPr>
      </p:pic>
      <p:pic>
        <p:nvPicPr>
          <p:cNvPr id="21" name="Image 20" descr="C_lain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88250" y="240747"/>
            <a:ext cx="1453500" cy="1804500"/>
          </a:xfrm>
          <a:prstGeom prst="rect">
            <a:avLst/>
          </a:prstGeom>
        </p:spPr>
      </p:pic>
      <p:pic>
        <p:nvPicPr>
          <p:cNvPr id="26" name="Image 25" descr="C_envelopp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398" y="4813496"/>
            <a:ext cx="1805204" cy="1803015"/>
          </a:xfrm>
          <a:prstGeom prst="rect">
            <a:avLst/>
          </a:prstGeom>
        </p:spPr>
      </p:pic>
      <p:pic>
        <p:nvPicPr>
          <p:cNvPr id="30" name="Image 29" descr="C_aiguille2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4687" y="2839500"/>
            <a:ext cx="1804500" cy="1179000"/>
          </a:xfrm>
          <a:prstGeom prst="rect">
            <a:avLst/>
          </a:prstGeom>
        </p:spPr>
      </p:pic>
      <p:sp>
        <p:nvSpPr>
          <p:cNvPr id="16" name="Rectangle 15">
            <a:hlinkClick r:id="" action="ppaction://noaction">
              <a:snd r:embed="rId6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timbr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09837" y="2526750"/>
            <a:ext cx="1354500" cy="1804500"/>
          </a:xfrm>
          <a:prstGeom prst="rect">
            <a:avLst/>
          </a:prstGeom>
        </p:spPr>
      </p:pic>
      <p:pic>
        <p:nvPicPr>
          <p:cNvPr id="9" name="Image 8" descr="C_envelopp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1078" y="2527492"/>
            <a:ext cx="1805204" cy="1803015"/>
          </a:xfrm>
          <a:prstGeom prst="rect">
            <a:avLst/>
          </a:prstGeom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S3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3937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 descr="C_lain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88250" y="240747"/>
            <a:ext cx="1453500" cy="1804500"/>
          </a:xfrm>
          <a:prstGeom prst="rect">
            <a:avLst/>
          </a:prstGeom>
        </p:spPr>
      </p:pic>
      <p:pic>
        <p:nvPicPr>
          <p:cNvPr id="30" name="Image 29" descr="C_aiguille2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4687" y="2839500"/>
            <a:ext cx="1804500" cy="1179000"/>
          </a:xfrm>
          <a:prstGeom prst="rect">
            <a:avLst/>
          </a:prstGeom>
        </p:spPr>
      </p:pic>
      <p:sp>
        <p:nvSpPr>
          <p:cNvPr id="16" name="Rectangle 15">
            <a:hlinkClick r:id="" action="ppaction://noaction">
              <a:snd r:embed="rId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5" name="chimes.wav"/>
            </a:hlinkClick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lain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16857" y="2526750"/>
            <a:ext cx="1453500" cy="1804500"/>
          </a:xfrm>
          <a:prstGeom prst="rect">
            <a:avLst/>
          </a:prstGeom>
        </p:spPr>
      </p:pic>
      <p:pic>
        <p:nvPicPr>
          <p:cNvPr id="9" name="Image 8" descr="C_aiguille2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1078" y="2839500"/>
            <a:ext cx="1804500" cy="1179000"/>
          </a:xfrm>
          <a:prstGeom prst="rect">
            <a:avLst/>
          </a:prstGeom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S4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3937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spirateu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8750" y="418497"/>
            <a:ext cx="1804500" cy="144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0" name="Image 19" descr="C_bouquet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9242" y="241490"/>
            <a:ext cx="1415391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2" name="Image 21" descr="C_ciseau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8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3" name="Image 22" descr="C_cheminee2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6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4" name="Image 23" descr="C_feu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90609" y="241490"/>
            <a:ext cx="1048782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fil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661750" y="2526750"/>
            <a:ext cx="153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planche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97250" y="2527492"/>
            <a:ext cx="1299375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7" name="Image 26" descr="C_sci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12750" y="2688750"/>
            <a:ext cx="1804500" cy="1480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8" name="Image 27" descr="C_tapis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028188" y="4813496"/>
            <a:ext cx="1373625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9" name="Image 28" descr="C_tournevis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526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vase.em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539750" y="2526750"/>
            <a:ext cx="922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1" name="Image 30" descr="C_vis.em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04687" y="4812753"/>
            <a:ext cx="108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1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15" name="chimes.wav"/>
            </a:hlinkClick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bouquet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09837" y="2527492"/>
            <a:ext cx="1415391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vas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65747" y="2526750"/>
            <a:ext cx="922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S1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llumett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4687" y="573747"/>
            <a:ext cx="1804500" cy="113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0" name="Image 19" descr="C_arrosoi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4687" y="4905003"/>
            <a:ext cx="1804500" cy="1620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ball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2" name="Image 21" descr="C_bott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95750" y="2526750"/>
            <a:ext cx="1066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3" name="Image 22" descr="C_bougie1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710750" y="4812753"/>
            <a:ext cx="580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4" name="Image 23" descr="C_chapeau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26750" y="654747"/>
            <a:ext cx="1804500" cy="976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tete_h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307227" y="2527492"/>
            <a:ext cx="1387547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raquette1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26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7" name="Image 26" descr="C_parapluie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227734" y="4813496"/>
            <a:ext cx="974532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plante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042250" y="2526750"/>
            <a:ext cx="1345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12" name="ufo.wav"/>
            </a:hlinkClick>
          </p:cNvPr>
          <p:cNvSpPr/>
          <p:nvPr/>
        </p:nvSpPr>
        <p:spPr>
          <a:xfrm flipH="1">
            <a:off x="-2" y="0"/>
            <a:ext cx="9144001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13" name="chimes.wav"/>
            </a:hlinkClick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S4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3937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spirateu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8750" y="418497"/>
            <a:ext cx="1804500" cy="144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2" name="Image 21" descr="C_ciseau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8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3" name="Image 22" descr="C_cheminee2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4" name="Image 23" descr="C_feu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90609" y="241490"/>
            <a:ext cx="1048782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fil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61750" y="2526750"/>
            <a:ext cx="153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planch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7250" y="2527492"/>
            <a:ext cx="1299375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7" name="Image 26" descr="C_scie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12750" y="2688750"/>
            <a:ext cx="1804500" cy="1480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8" name="Image 27" descr="C_tapis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28188" y="4813496"/>
            <a:ext cx="1373625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9" name="Image 28" descr="C_tournevis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526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1" name="Image 30" descr="C_vis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04687" y="4812753"/>
            <a:ext cx="108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12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13" name="chimes.wav"/>
            </a:hlinkClick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cheminee2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1078" y="2527492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feu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2402" y="2527492"/>
            <a:ext cx="1048782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S4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3937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spirateu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8750" y="418497"/>
            <a:ext cx="1804500" cy="144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2" name="Image 21" descr="C_ciseau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8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fil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61750" y="2526750"/>
            <a:ext cx="153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planch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7250" y="2527492"/>
            <a:ext cx="1299375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7" name="Image 26" descr="C_scie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12750" y="2688750"/>
            <a:ext cx="1804500" cy="1480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8" name="Image 27" descr="C_tapis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28188" y="4813496"/>
            <a:ext cx="1373625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9" name="Image 28" descr="C_tournevis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26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1" name="Image 30" descr="C_vis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04687" y="4812753"/>
            <a:ext cx="108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10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11" name="chimes.wav"/>
            </a:hlinkClick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aspirateu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1909" y="2704500"/>
            <a:ext cx="1804500" cy="144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tapis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10156" y="2527492"/>
            <a:ext cx="1373625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S4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3937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Image 21" descr="C_ciseau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8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fil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1750" y="2526750"/>
            <a:ext cx="153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planch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7250" y="2527492"/>
            <a:ext cx="1299375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7" name="Image 26" descr="C_sci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12750" y="2688750"/>
            <a:ext cx="1804500" cy="1480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9" name="Image 28" descr="C_tournevis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26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1" name="Image 30" descr="C_vis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4687" y="4812753"/>
            <a:ext cx="108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8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ciseau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1078" y="2527492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fil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61750" y="2526750"/>
            <a:ext cx="153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S4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3937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25" descr="C_planch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7250" y="2527492"/>
            <a:ext cx="1299375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7" name="Image 26" descr="C_sci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12750" y="2688750"/>
            <a:ext cx="1804500" cy="1480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9" name="Image 28" descr="C_tournevis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1" name="Image 30" descr="C_vis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4687" y="4812753"/>
            <a:ext cx="108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6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tournevis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1078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vis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5889" y="2526750"/>
            <a:ext cx="108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S4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25" descr="C_planch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7250" y="2527492"/>
            <a:ext cx="1299375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7" name="Image 26" descr="C_sci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12750" y="2688750"/>
            <a:ext cx="1804500" cy="1480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5" name="chimes.wav"/>
            </a:hlinkClick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planch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61443" y="2527492"/>
            <a:ext cx="1299375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sci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750" y="2688750"/>
            <a:ext cx="1804500" cy="1480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allumett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7272" y="2859750"/>
            <a:ext cx="1804500" cy="1138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bougie1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1799" y="2526750"/>
            <a:ext cx="580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S5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3937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rgent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4335" y="241490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0" name="Image 19" descr="C_baguette1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750" y="598497"/>
            <a:ext cx="1804500" cy="108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barqu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750" y="2792250"/>
            <a:ext cx="1804500" cy="1273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2" name="Image 21" descr="C_bouton1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12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3" name="Image 22" descr="C_cahier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4687" y="5109753"/>
            <a:ext cx="1804500" cy="1210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4" name="Image 23" descr="C_fil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33750" y="240747"/>
            <a:ext cx="153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porte_monnaie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12750" y="2661750"/>
            <a:ext cx="1804500" cy="153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ram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26016" y="4813496"/>
            <a:ext cx="1549969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7" name="Image 26" descr="C_rose2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857750" y="240747"/>
            <a:ext cx="171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8" name="Image 27" descr="C_secateur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526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9" name="Image 28" descr="C_stylo.em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098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2" name="Image 31" descr="C_tambour2.em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84187" y="2526750"/>
            <a:ext cx="1525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1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15" name="chimes.wav"/>
            </a:hlinkClick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argent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1205" y="2527492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porte_monnai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750" y="2661750"/>
            <a:ext cx="1804500" cy="153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S5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3937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 descr="C_baguette1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6750" y="598497"/>
            <a:ext cx="1804500" cy="108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barqu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750" y="2792250"/>
            <a:ext cx="1804500" cy="1273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2" name="Image 21" descr="C_bouton1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3" name="Image 22" descr="C_cahier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4687" y="5109753"/>
            <a:ext cx="1804500" cy="1210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4" name="Image 23" descr="C_fil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33750" y="240747"/>
            <a:ext cx="153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ram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26016" y="4813496"/>
            <a:ext cx="1549969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7" name="Image 26" descr="C_rose2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57750" y="240747"/>
            <a:ext cx="171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8" name="Image 27" descr="C_secateur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26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9" name="Image 28" descr="C_stylo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098750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2" name="Image 31" descr="C_tambour2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84187" y="2526750"/>
            <a:ext cx="1525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12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13" name="chimes.wav"/>
            </a:hlinkClick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cahie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1078" y="2823750"/>
            <a:ext cx="1804500" cy="1210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stylo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1909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S5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3937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 descr="C_baguette1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6750" y="598497"/>
            <a:ext cx="1804500" cy="108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barqu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750" y="2792250"/>
            <a:ext cx="1804500" cy="1273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2" name="Image 21" descr="C_bouton1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4" name="Image 23" descr="C_fil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33750" y="240747"/>
            <a:ext cx="153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rame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26016" y="4813496"/>
            <a:ext cx="1549969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7" name="Image 26" descr="C_rose2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57750" y="240747"/>
            <a:ext cx="171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8" name="Image 27" descr="C_secateur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526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2" name="Image 31" descr="C_tambour2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84187" y="2526750"/>
            <a:ext cx="1525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10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11" name="chimes.wav"/>
            </a:hlinkClick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bouton1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1078" y="2527492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fil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35857" y="2526750"/>
            <a:ext cx="153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S5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 descr="C_baguette1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6750" y="598497"/>
            <a:ext cx="1804500" cy="108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barqu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750" y="2792250"/>
            <a:ext cx="1804500" cy="1273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ram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26016" y="4813496"/>
            <a:ext cx="1549969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7" name="Image 26" descr="C_rose2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57750" y="240747"/>
            <a:ext cx="171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8" name="Image 27" descr="C_secateur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26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2" name="Image 31" descr="C_tambour2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4187" y="2526750"/>
            <a:ext cx="1525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8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baguette1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1078" y="2884500"/>
            <a:ext cx="1804500" cy="108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tambour2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36811" y="2526750"/>
            <a:ext cx="1525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S5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 descr="C_barqu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6750" y="2792250"/>
            <a:ext cx="1804500" cy="1273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ram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26016" y="4813496"/>
            <a:ext cx="1549969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7" name="Image 26" descr="C_rose2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57750" y="240747"/>
            <a:ext cx="171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8" name="Image 27" descr="C_secateur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6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6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barqu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750" y="2792250"/>
            <a:ext cx="1804500" cy="1273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ram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00617" y="2527492"/>
            <a:ext cx="1549969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S1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 descr="C_arrosoi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4687" y="4905003"/>
            <a:ext cx="1804500" cy="1620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ball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2" name="Image 21" descr="C_bott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5750" y="2526750"/>
            <a:ext cx="1066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4" name="Image 23" descr="C_chapeau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6750" y="654747"/>
            <a:ext cx="1804500" cy="976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tete_h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07227" y="2527492"/>
            <a:ext cx="1387547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raquette1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26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7" name="Image 26" descr="C_parapluie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227734" y="4813496"/>
            <a:ext cx="974532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plant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42250" y="2526750"/>
            <a:ext cx="1345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10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11" name="chimes.wav"/>
            </a:hlinkClick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S5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Image 26" descr="C_rose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0" y="240747"/>
            <a:ext cx="171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8" name="Image 27" descr="C_secateu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5" name="chimes.wav"/>
            </a:hlinkClick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rose2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29202" y="2526750"/>
            <a:ext cx="171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secateur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7272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fr-FR" dirty="0" smtClean="0"/>
              <a:t>S6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3937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3937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rbr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34313" y="240185"/>
            <a:ext cx="1389375" cy="180562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0" name="Image 19" descr="C_ceintur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4687" y="317247"/>
            <a:ext cx="1804500" cy="1651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2" name="Image 21" descr="C_collier2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37773" y="2527492"/>
            <a:ext cx="158245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3" name="Image 22" descr="C_conserv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76388" y="238834"/>
            <a:ext cx="1449225" cy="180832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4" name="Image 23" descr="C_fourchette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0937" y="4812753"/>
            <a:ext cx="1692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hach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98398" y="2527492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orange1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12750" y="4893753"/>
            <a:ext cx="1804500" cy="164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8" name="Image 27" descr="C_pantalon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352750" y="2526750"/>
            <a:ext cx="72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9" name="Image 28" descr="C_pates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812398" y="241490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perle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098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1" name="Image 30" descr="C_presse_fruits.em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44687" y="2632500"/>
            <a:ext cx="1804500" cy="1593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2" name="Image 31" descr="C_ouvre_boite.em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589750" y="4812753"/>
            <a:ext cx="1678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1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15" name="chimes.wav"/>
            </a:hlinkClick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fourchett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63785" y="2526750"/>
            <a:ext cx="1692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pates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1078" y="2527492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fr-FR" dirty="0" smtClean="0"/>
              <a:t>S6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3937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rbr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34313" y="240185"/>
            <a:ext cx="1389375" cy="180562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0" name="Image 19" descr="C_ceintur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4687" y="317247"/>
            <a:ext cx="1804500" cy="1651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2" name="Image 21" descr="C_collier2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37773" y="2527492"/>
            <a:ext cx="158245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3" name="Image 22" descr="C_conserv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76388" y="238834"/>
            <a:ext cx="1449225" cy="180832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hache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98398" y="2527492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orange1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12750" y="4893753"/>
            <a:ext cx="1804500" cy="164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8" name="Image 27" descr="C_pantalon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52750" y="2526750"/>
            <a:ext cx="72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perl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98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1" name="Image 30" descr="C_presse_fruits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44687" y="2632500"/>
            <a:ext cx="1804500" cy="1593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2" name="Image 31" descr="C_ouvre_boite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589750" y="4812753"/>
            <a:ext cx="1678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12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13" name="chimes.wav"/>
            </a:hlinkClick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ceintur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90759" y="2603250"/>
            <a:ext cx="1804500" cy="1651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pantalon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52750" y="2526750"/>
            <a:ext cx="72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fr-FR" dirty="0" smtClean="0"/>
              <a:t>S6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3937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rbr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34313" y="240185"/>
            <a:ext cx="1389375" cy="180562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2" name="Image 21" descr="C_collier2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37773" y="2527492"/>
            <a:ext cx="158245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3" name="Image 22" descr="C_conserv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76388" y="238834"/>
            <a:ext cx="1449225" cy="180832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hach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8398" y="2527492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orange1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12750" y="4893753"/>
            <a:ext cx="1804500" cy="164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perl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098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1" name="Image 30" descr="C_presse_fruits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44687" y="2632500"/>
            <a:ext cx="1804500" cy="1593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2" name="Image 31" descr="C_ouvre_boit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89750" y="4812753"/>
            <a:ext cx="1678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10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11" name="chimes.wav"/>
            </a:hlinkClick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conserv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1451" y="2524837"/>
            <a:ext cx="1449225" cy="180832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ouvre_boit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63785" y="2526750"/>
            <a:ext cx="1678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fr-FR" dirty="0" smtClean="0"/>
              <a:t>S6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>
            <a:innerShdw blurRad="114300">
              <a:prstClr val="black"/>
            </a:inn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3937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rbr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34313" y="240185"/>
            <a:ext cx="1389375" cy="180562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2" name="Image 21" descr="C_collier2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37773" y="2527492"/>
            <a:ext cx="158245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hach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8398" y="2527492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orange1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12750" y="4893753"/>
            <a:ext cx="1804500" cy="164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perle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98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1" name="Image 30" descr="C_presse_fruits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4687" y="2632500"/>
            <a:ext cx="1804500" cy="1593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8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arbr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07956" y="2526187"/>
            <a:ext cx="1389375" cy="180562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hach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1078" y="2527492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bott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750" y="2526750"/>
            <a:ext cx="1066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paraplui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40553" y="2527492"/>
            <a:ext cx="974532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S6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3937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Image 21" descr="C_collier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37773" y="2527492"/>
            <a:ext cx="158245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orange1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12750" y="4893753"/>
            <a:ext cx="1804500" cy="164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perl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8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1" name="Image 30" descr="C_presse_fruits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4687" y="2632500"/>
            <a:ext cx="1804500" cy="1593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6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orange1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1909" y="2607750"/>
            <a:ext cx="1804500" cy="164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presse_fruits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1078" y="2632500"/>
            <a:ext cx="1804500" cy="1593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S6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Image 21" descr="C_collier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37773" y="2527492"/>
            <a:ext cx="158245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perl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8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5" name="chimes.wav"/>
            </a:hlinkClick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collier2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37773" y="2527492"/>
            <a:ext cx="158245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perl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1078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S7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3937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3937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rc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4687" y="904497"/>
            <a:ext cx="1804500" cy="477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0" name="Image 19" descr="C_balance1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398" y="2914515"/>
            <a:ext cx="1805204" cy="102897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2" name="Image 21" descr="C_bibliotheque1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92750" y="240747"/>
            <a:ext cx="144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4" name="Image 23" descr="C_bouchon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5484" y="4813496"/>
            <a:ext cx="1382907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chemise1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40094" y="241490"/>
            <a:ext cx="1577813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fer_repasser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84250" y="2526750"/>
            <a:ext cx="1633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7" name="Image 26" descr="C_fleche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12398" y="2527492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8" name="Image 27" descr="C_fromag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12398" y="5128676"/>
            <a:ext cx="1805204" cy="11726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9" name="Image 28" descr="C_livre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526750" y="4992753"/>
            <a:ext cx="1804500" cy="144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poids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128000" y="240747"/>
            <a:ext cx="1746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1" name="Image 30" descr="C_tire_bouchon.em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098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2" name="Image 31" descr="C_rape.em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86437" y="2526750"/>
            <a:ext cx="1521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1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15" name="chimes.wav"/>
            </a:hlinkClick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bibliotheque1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10156" y="2526750"/>
            <a:ext cx="144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livr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7272" y="2706750"/>
            <a:ext cx="1804500" cy="144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S7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3937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arc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4687" y="904497"/>
            <a:ext cx="1804500" cy="477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0" name="Image 19" descr="C_balance1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398" y="2914515"/>
            <a:ext cx="1805204" cy="102897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4" name="Image 23" descr="C_bouchon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5484" y="4813496"/>
            <a:ext cx="1382907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chemise1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40094" y="241490"/>
            <a:ext cx="1577813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fer_repasser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84250" y="2526750"/>
            <a:ext cx="1633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7" name="Image 26" descr="C_flech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12398" y="2527492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8" name="Image 27" descr="C_fromage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12398" y="5128676"/>
            <a:ext cx="1805204" cy="11726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poids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128000" y="240747"/>
            <a:ext cx="1746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1" name="Image 30" descr="C_tire_bouchon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098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2" name="Image 31" descr="C_rape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86437" y="2526750"/>
            <a:ext cx="1521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12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13" name="chimes.wav"/>
            </a:hlinkClick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arc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90759" y="3190500"/>
            <a:ext cx="1804500" cy="477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flech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12398" y="2527492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S7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3937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 descr="C_balance1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6398" y="2914515"/>
            <a:ext cx="1805204" cy="102897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4" name="Image 23" descr="C_boucho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5484" y="4813496"/>
            <a:ext cx="1382907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chemise1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0094" y="241490"/>
            <a:ext cx="1577813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fer_repasser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84250" y="2526750"/>
            <a:ext cx="1633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8" name="Image 27" descr="C_fromage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12398" y="5128676"/>
            <a:ext cx="1805204" cy="11726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poids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28000" y="240747"/>
            <a:ext cx="1746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1" name="Image 30" descr="C_tire_bouchon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098750" y="4812753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2" name="Image 31" descr="C_rap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86437" y="2526750"/>
            <a:ext cx="1521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10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11" name="chimes.wav"/>
            </a:hlinkClick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boucho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6350" y="2527492"/>
            <a:ext cx="1382907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tire_bouchon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1078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S1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 descr="C_arrosoi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4687" y="4905003"/>
            <a:ext cx="1804500" cy="1620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ball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12750" y="240747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4" name="Image 23" descr="C_chapeau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750" y="654747"/>
            <a:ext cx="1804500" cy="976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tete_h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07227" y="2527492"/>
            <a:ext cx="1387547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raquette1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26398" y="4813496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plant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42250" y="2526750"/>
            <a:ext cx="1345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8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S7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3937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 descr="C_balance1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6398" y="2914515"/>
            <a:ext cx="1805204" cy="102897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chemise1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0094" y="241490"/>
            <a:ext cx="1577813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fer_repasser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84250" y="2526750"/>
            <a:ext cx="1633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8" name="Image 27" descr="C_fromag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12398" y="5128676"/>
            <a:ext cx="1805204" cy="11726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poids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128000" y="240747"/>
            <a:ext cx="1746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2" name="Image 31" descr="C_rap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6437" y="2526750"/>
            <a:ext cx="1521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8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chemise1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36811" y="2527492"/>
            <a:ext cx="1577813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fer_repasser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00617" y="2526750"/>
            <a:ext cx="1633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S7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3937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 descr="C_balance1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6398" y="2914515"/>
            <a:ext cx="1805204" cy="102897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8" name="Image 27" descr="C_fromag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12398" y="5128676"/>
            <a:ext cx="1805204" cy="11726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poids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28000" y="240747"/>
            <a:ext cx="1746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2" name="Image 31" descr="C_rap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6437" y="2526750"/>
            <a:ext cx="1521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6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fromag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7272" y="2842672"/>
            <a:ext cx="1805204" cy="117265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rap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49676" y="2526750"/>
            <a:ext cx="1521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S7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 descr="C_balance1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6398" y="2914515"/>
            <a:ext cx="1805204" cy="102897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poids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28000" y="240747"/>
            <a:ext cx="1746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5" name="chimes.wav"/>
            </a:hlinkClick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balance1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6398" y="2914515"/>
            <a:ext cx="1805204" cy="102897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poids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27591" y="2526750"/>
            <a:ext cx="17460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S8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3937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3937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4572000" y="2286003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chemise1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031" y="241490"/>
            <a:ext cx="1577813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0" name="Image 19" descr="C_coquetie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52750" y="2526750"/>
            <a:ext cx="1552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cravat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96750" y="4812753"/>
            <a:ext cx="1408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2" name="Image 21" descr="C_gant1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4687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3" name="Image 22" descr="C_herbe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98398" y="600702"/>
            <a:ext cx="1805204" cy="108459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4" name="Image 23" descr="C_napp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26750" y="328497"/>
            <a:ext cx="1804500" cy="162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oeuf2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292250" y="2526750"/>
            <a:ext cx="1417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6" name="Image 25" descr="C_main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947750" y="2526750"/>
            <a:ext cx="153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7" name="Image 26" descr="C_raisin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865766" y="241490"/>
            <a:ext cx="1698469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8" name="Image 27" descr="C_table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812750" y="5042253"/>
            <a:ext cx="1804500" cy="1345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9" name="Image 28" descr="C_tondeuse.em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44687" y="5118753"/>
            <a:ext cx="1804500" cy="119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vin.emf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111188" y="4810840"/>
            <a:ext cx="635625" cy="180832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1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15" name="chimes.wav"/>
            </a:hlinkClick>
          </p:cNvPr>
          <p:cNvSpPr/>
          <p:nvPr/>
        </p:nvSpPr>
        <p:spPr>
          <a:xfrm>
            <a:off x="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gant1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1078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main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36811" y="2526750"/>
            <a:ext cx="153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S8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3937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4572006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chemise1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031" y="241490"/>
            <a:ext cx="1577813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0" name="Image 19" descr="C_coquetie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52750" y="2526750"/>
            <a:ext cx="1552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cravat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96750" y="4812753"/>
            <a:ext cx="1408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3" name="Image 22" descr="C_herb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8398" y="600702"/>
            <a:ext cx="1805204" cy="108459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4" name="Image 23" descr="C_nappe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26750" y="328497"/>
            <a:ext cx="1804500" cy="162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oeuf2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92250" y="2526750"/>
            <a:ext cx="1417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7" name="Image 26" descr="C_raisin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65766" y="241490"/>
            <a:ext cx="1698469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8" name="Image 27" descr="C_tabl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12750" y="5042253"/>
            <a:ext cx="1804500" cy="1345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9" name="Image 28" descr="C_tondeuse.em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44687" y="5118753"/>
            <a:ext cx="1804500" cy="119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30" name="Image 29" descr="C_vin.em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111188" y="4810840"/>
            <a:ext cx="635625" cy="180832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12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13" name="chimes.wav"/>
            </a:hlinkClick>
          </p:cNvPr>
          <p:cNvSpPr/>
          <p:nvPr/>
        </p:nvSpPr>
        <p:spPr>
          <a:xfrm>
            <a:off x="457200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raisin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5766" y="2538810"/>
            <a:ext cx="1698469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vin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11188" y="2516175"/>
            <a:ext cx="635625" cy="180832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ball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1078" y="2526750"/>
            <a:ext cx="1804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raquette1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7272" y="2527492"/>
            <a:ext cx="1805204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S8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hlinkClick r:id="" action="ppaction://noaction" highlightClick="1"/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0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C_chemise1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031" y="241490"/>
            <a:ext cx="1577813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0" name="Image 19" descr="C_coquetie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52750" y="2526750"/>
            <a:ext cx="1552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1" name="Image 20" descr="C_cravat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96750" y="4812753"/>
            <a:ext cx="1408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3" name="Image 22" descr="C_herb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8398" y="600702"/>
            <a:ext cx="1805204" cy="108459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4" name="Image 23" descr="C_nappe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26750" y="328497"/>
            <a:ext cx="1804500" cy="162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oeuf2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92250" y="2526750"/>
            <a:ext cx="1417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8" name="Image 27" descr="C_table.e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12750" y="5042253"/>
            <a:ext cx="1804500" cy="1345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9" name="Image 28" descr="C_tondeuse.e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44687" y="5118753"/>
            <a:ext cx="1804500" cy="119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10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11" name="chimes.wav"/>
            </a:hlinkClick>
          </p:cNvPr>
          <p:cNvSpPr/>
          <p:nvPr/>
        </p:nvSpPr>
        <p:spPr>
          <a:xfrm>
            <a:off x="6858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chemise1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9057" y="2527492"/>
            <a:ext cx="1577813" cy="180301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cravat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10156" y="2526750"/>
            <a:ext cx="1408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S8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0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 descr="C_coquetie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2750" y="2526750"/>
            <a:ext cx="1552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3" name="Image 22" descr="C_herb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8398" y="600702"/>
            <a:ext cx="1805204" cy="108459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4" name="Image 23" descr="C_napp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6750" y="328497"/>
            <a:ext cx="1804500" cy="162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oeuf2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92250" y="2526750"/>
            <a:ext cx="1417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8" name="Image 27" descr="C_table.e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12750" y="5042253"/>
            <a:ext cx="1804500" cy="1345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9" name="Image 28" descr="C_tondeuse.e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4687" y="5118753"/>
            <a:ext cx="1804500" cy="119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8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4572000" y="4572006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napp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90759" y="2614500"/>
            <a:ext cx="1804500" cy="162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tabl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1078" y="2756250"/>
            <a:ext cx="1804500" cy="1345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S8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 descr="C_coquetier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2750" y="2526750"/>
            <a:ext cx="1552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 descr="C_herb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8398" y="600702"/>
            <a:ext cx="1805204" cy="108459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5" name="Image 24" descr="C_oeuf2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92250" y="2526750"/>
            <a:ext cx="1417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3937" y="4572006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9" name="Image 28" descr="C_tondeuse.e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4687" y="5118753"/>
            <a:ext cx="1804500" cy="119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6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7" name="chimes.wav"/>
            </a:hlinkClick>
          </p:cNvPr>
          <p:cNvSpPr/>
          <p:nvPr/>
        </p:nvSpPr>
        <p:spPr>
          <a:xfrm>
            <a:off x="6858000" y="2286003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coquetier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52750" y="2526750"/>
            <a:ext cx="1552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oeuf2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10156" y="2526750"/>
            <a:ext cx="1417500" cy="1804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71497"/>
            <a:ext cx="7772400" cy="1143000"/>
          </a:xfrm>
        </p:spPr>
        <p:txBody>
          <a:bodyPr/>
          <a:lstStyle/>
          <a:p>
            <a:r>
              <a:rPr lang="fr-FR" dirty="0" smtClean="0"/>
              <a:t>S8</a:t>
            </a:r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0" y="4572006"/>
            <a:ext cx="2286000" cy="2285994"/>
          </a:xfrm>
          <a:prstGeom prst="rect">
            <a:avLst/>
          </a:prstGeom>
          <a:gradFill flip="none" rotWithShape="1">
            <a:gsLst>
              <a:gs pos="5000">
                <a:srgbClr val="D1DCFF"/>
              </a:gs>
              <a:gs pos="65000">
                <a:srgbClr val="B7C8FF"/>
              </a:gs>
              <a:gs pos="100000">
                <a:srgbClr val="001558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hlinkClick r:id="" action="ppaction://noaction" highlightClick="1"/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 descr="C_herbe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8398" y="600702"/>
            <a:ext cx="1805204" cy="108459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29" name="Image 28" descr="C_tondeus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4687" y="5118753"/>
            <a:ext cx="1804500" cy="119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6" name="Rectangle 15">
            <a:hlinkClick r:id="" action="ppaction://noaction">
              <a:snd r:embed="rId4" name="ufo.wav"/>
            </a:hlinkClick>
          </p:cNvPr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hlinkClick r:id="" action="ppaction://hlinkshowjump?jump=nextslide">
              <a:snd r:embed="rId5" name="chimes.wav"/>
            </a:hlinkClick>
          </p:cNvPr>
          <p:cNvSpPr/>
          <p:nvPr/>
        </p:nvSpPr>
        <p:spPr>
          <a:xfrm>
            <a:off x="6858000" y="0"/>
            <a:ext cx="2286000" cy="2285994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0000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pic>
        <p:nvPicPr>
          <p:cNvPr id="7" name="Image 6" descr="fleche_27.gif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1310" y="4816493"/>
            <a:ext cx="841380" cy="804867"/>
          </a:xfrm>
          <a:prstGeom prst="rect">
            <a:avLst/>
          </a:prstGeom>
        </p:spPr>
      </p:pic>
      <p:sp>
        <p:nvSpPr>
          <p:cNvPr id="10" name="Rectangle 9">
            <a:hlinkClick r:id="" action="ppaction://noaction" highlightClick="1"/>
          </p:cNvPr>
          <p:cNvSpPr/>
          <p:nvPr/>
        </p:nvSpPr>
        <p:spPr>
          <a:xfrm>
            <a:off x="2286000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hlinkClick r:id="" action="ppaction://noaction" highlightClick="1"/>
          </p:cNvPr>
          <p:cNvSpPr/>
          <p:nvPr/>
        </p:nvSpPr>
        <p:spPr>
          <a:xfrm>
            <a:off x="4564125" y="2286003"/>
            <a:ext cx="2286000" cy="2285994"/>
          </a:xfrm>
          <a:prstGeom prst="rect">
            <a:avLst/>
          </a:prstGeom>
          <a:gradFill flip="none" rotWithShape="1">
            <a:gsLst>
              <a:gs pos="0">
                <a:srgbClr val="00004B"/>
              </a:gs>
              <a:gs pos="50000">
                <a:srgbClr val="000032"/>
              </a:gs>
              <a:gs pos="100000">
                <a:srgbClr val="00002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2285984" y="2285992"/>
            <a:ext cx="4572032" cy="2286016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_herbe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7272" y="2886705"/>
            <a:ext cx="1805204" cy="108459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9" name="Image 8" descr="C_tondeuse.e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1078" y="2832750"/>
            <a:ext cx="1804500" cy="11925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67</Words>
  <Application>Microsoft Office PowerPoint</Application>
  <PresentationFormat>Affichage à l'écran (4:3)</PresentationFormat>
  <Paragraphs>59</Paragraphs>
  <Slides>97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97</vt:i4>
      </vt:variant>
    </vt:vector>
  </HeadingPairs>
  <TitlesOfParts>
    <vt:vector size="98" baseType="lpstr">
      <vt:lpstr>Modèle par défaut</vt:lpstr>
      <vt:lpstr>Diapositive 1</vt:lpstr>
      <vt:lpstr>S1</vt:lpstr>
      <vt:lpstr>Diapositive 3</vt:lpstr>
      <vt:lpstr>S1</vt:lpstr>
      <vt:lpstr>Diapositive 5</vt:lpstr>
      <vt:lpstr>S1</vt:lpstr>
      <vt:lpstr>Diapositive 7</vt:lpstr>
      <vt:lpstr>S1</vt:lpstr>
      <vt:lpstr>Diapositive 9</vt:lpstr>
      <vt:lpstr>S1</vt:lpstr>
      <vt:lpstr>Diapositive 11</vt:lpstr>
      <vt:lpstr>S1</vt:lpstr>
      <vt:lpstr>Diapositive 13</vt:lpstr>
      <vt:lpstr>S2</vt:lpstr>
      <vt:lpstr>Diapositive 15</vt:lpstr>
      <vt:lpstr>S2</vt:lpstr>
      <vt:lpstr>Diapositive 17</vt:lpstr>
      <vt:lpstr>S2</vt:lpstr>
      <vt:lpstr>Diapositive 19</vt:lpstr>
      <vt:lpstr>S2</vt:lpstr>
      <vt:lpstr>Diapositive 21</vt:lpstr>
      <vt:lpstr>S2</vt:lpstr>
      <vt:lpstr>Diapositive 23</vt:lpstr>
      <vt:lpstr>S2</vt:lpstr>
      <vt:lpstr>Diapositive 25</vt:lpstr>
      <vt:lpstr>S3</vt:lpstr>
      <vt:lpstr>Diapositive 27</vt:lpstr>
      <vt:lpstr>S3</vt:lpstr>
      <vt:lpstr>Diapositive 29</vt:lpstr>
      <vt:lpstr>S3</vt:lpstr>
      <vt:lpstr>Diapositive 31</vt:lpstr>
      <vt:lpstr>S3</vt:lpstr>
      <vt:lpstr>Diapositive 33</vt:lpstr>
      <vt:lpstr>S3</vt:lpstr>
      <vt:lpstr>Diapositive 35</vt:lpstr>
      <vt:lpstr>S3</vt:lpstr>
      <vt:lpstr>Diapositive 37</vt:lpstr>
      <vt:lpstr>S4</vt:lpstr>
      <vt:lpstr>Diapositive 39</vt:lpstr>
      <vt:lpstr>S4</vt:lpstr>
      <vt:lpstr>Diapositive 41</vt:lpstr>
      <vt:lpstr>S4</vt:lpstr>
      <vt:lpstr>Diapositive 43</vt:lpstr>
      <vt:lpstr>S4</vt:lpstr>
      <vt:lpstr>Diapositive 45</vt:lpstr>
      <vt:lpstr>S4</vt:lpstr>
      <vt:lpstr>Diapositive 47</vt:lpstr>
      <vt:lpstr>S4</vt:lpstr>
      <vt:lpstr>Diapositive 49</vt:lpstr>
      <vt:lpstr>S5</vt:lpstr>
      <vt:lpstr>Diapositive 51</vt:lpstr>
      <vt:lpstr>S5</vt:lpstr>
      <vt:lpstr>Diapositive 53</vt:lpstr>
      <vt:lpstr>S5</vt:lpstr>
      <vt:lpstr>Diapositive 55</vt:lpstr>
      <vt:lpstr>S5</vt:lpstr>
      <vt:lpstr>Diapositive 57</vt:lpstr>
      <vt:lpstr>S5</vt:lpstr>
      <vt:lpstr>Diapositive 59</vt:lpstr>
      <vt:lpstr>S5</vt:lpstr>
      <vt:lpstr>Diapositive 61</vt:lpstr>
      <vt:lpstr>S6</vt:lpstr>
      <vt:lpstr>Diapositive 63</vt:lpstr>
      <vt:lpstr>S6</vt:lpstr>
      <vt:lpstr>Diapositive 65</vt:lpstr>
      <vt:lpstr>S6</vt:lpstr>
      <vt:lpstr>Diapositive 67</vt:lpstr>
      <vt:lpstr>S6</vt:lpstr>
      <vt:lpstr>Diapositive 69</vt:lpstr>
      <vt:lpstr>S6</vt:lpstr>
      <vt:lpstr>Diapositive 71</vt:lpstr>
      <vt:lpstr>S6</vt:lpstr>
      <vt:lpstr>Diapositive 73</vt:lpstr>
      <vt:lpstr>S7</vt:lpstr>
      <vt:lpstr>Diapositive 75</vt:lpstr>
      <vt:lpstr>S7</vt:lpstr>
      <vt:lpstr>Diapositive 77</vt:lpstr>
      <vt:lpstr>S7</vt:lpstr>
      <vt:lpstr>Diapositive 79</vt:lpstr>
      <vt:lpstr>S7</vt:lpstr>
      <vt:lpstr>Diapositive 81</vt:lpstr>
      <vt:lpstr>S7</vt:lpstr>
      <vt:lpstr>Diapositive 83</vt:lpstr>
      <vt:lpstr>S7</vt:lpstr>
      <vt:lpstr>Diapositive 85</vt:lpstr>
      <vt:lpstr>S8</vt:lpstr>
      <vt:lpstr>Diapositive 87</vt:lpstr>
      <vt:lpstr>S8</vt:lpstr>
      <vt:lpstr>Diapositive 89</vt:lpstr>
      <vt:lpstr>S8</vt:lpstr>
      <vt:lpstr>Diapositive 91</vt:lpstr>
      <vt:lpstr>S8</vt:lpstr>
      <vt:lpstr>Diapositive 93</vt:lpstr>
      <vt:lpstr>S8</vt:lpstr>
      <vt:lpstr>Diapositive 95</vt:lpstr>
      <vt:lpstr>S8</vt:lpstr>
      <vt:lpstr>Diapositive 97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LYONNAZ BOVIO</dc:creator>
  <cp:lastModifiedBy>Evelyne LYONNAZ</cp:lastModifiedBy>
  <cp:revision>72</cp:revision>
  <dcterms:created xsi:type="dcterms:W3CDTF">2005-02-14T09:38:41Z</dcterms:created>
  <dcterms:modified xsi:type="dcterms:W3CDTF">2009-12-24T18:29:40Z</dcterms:modified>
</cp:coreProperties>
</file>