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93" r:id="rId4"/>
    <p:sldId id="288" r:id="rId5"/>
    <p:sldId id="317" r:id="rId6"/>
    <p:sldId id="289" r:id="rId7"/>
    <p:sldId id="318" r:id="rId8"/>
    <p:sldId id="290" r:id="rId9"/>
    <p:sldId id="319" r:id="rId10"/>
    <p:sldId id="291" r:id="rId11"/>
    <p:sldId id="320" r:id="rId12"/>
    <p:sldId id="292" r:id="rId13"/>
    <p:sldId id="316" r:id="rId14"/>
    <p:sldId id="295" r:id="rId15"/>
    <p:sldId id="321" r:id="rId16"/>
    <p:sldId id="296" r:id="rId17"/>
    <p:sldId id="326" r:id="rId18"/>
    <p:sldId id="297" r:id="rId19"/>
    <p:sldId id="325" r:id="rId20"/>
    <p:sldId id="298" r:id="rId21"/>
    <p:sldId id="327" r:id="rId22"/>
    <p:sldId id="299" r:id="rId23"/>
    <p:sldId id="323" r:id="rId24"/>
    <p:sldId id="300" r:id="rId25"/>
    <p:sldId id="324" r:id="rId26"/>
    <p:sldId id="302" r:id="rId27"/>
    <p:sldId id="322" r:id="rId28"/>
    <p:sldId id="305" r:id="rId29"/>
    <p:sldId id="331" r:id="rId30"/>
    <p:sldId id="306" r:id="rId31"/>
    <p:sldId id="332" r:id="rId32"/>
    <p:sldId id="307" r:id="rId33"/>
    <p:sldId id="330" r:id="rId34"/>
    <p:sldId id="308" r:id="rId35"/>
    <p:sldId id="328" r:id="rId36"/>
    <p:sldId id="309" r:id="rId37"/>
    <p:sldId id="329" r:id="rId38"/>
    <p:sldId id="303" r:id="rId39"/>
    <p:sldId id="337" r:id="rId40"/>
    <p:sldId id="310" r:id="rId41"/>
    <p:sldId id="338" r:id="rId42"/>
    <p:sldId id="311" r:id="rId43"/>
    <p:sldId id="336" r:id="rId44"/>
    <p:sldId id="312" r:id="rId45"/>
    <p:sldId id="334" r:id="rId46"/>
    <p:sldId id="313" r:id="rId47"/>
    <p:sldId id="333" r:id="rId48"/>
    <p:sldId id="314" r:id="rId49"/>
    <p:sldId id="335" r:id="rId5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41447"/>
    <a:srgbClr val="FF99CC"/>
    <a:srgbClr val="FFC000"/>
    <a:srgbClr val="C03663"/>
    <a:srgbClr val="FFFCF7"/>
    <a:srgbClr val="B24769"/>
    <a:srgbClr val="CA5C7B"/>
    <a:srgbClr val="FFFF00"/>
    <a:srgbClr val="FF33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06" autoAdjust="0"/>
    <p:restoredTop sz="93153" autoAdjust="0"/>
  </p:normalViewPr>
  <p:slideViewPr>
    <p:cSldViewPr>
      <p:cViewPr varScale="1">
        <p:scale>
          <a:sx n="73" d="100"/>
          <a:sy n="73" d="100"/>
        </p:scale>
        <p:origin x="-12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800364F-D928-43D9-9E7C-8131B9C0A04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1660EC-F133-432C-A5EC-1DA1A9B43F9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AA32096-AF5A-4AC8-9D19-183A0D120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EDE8CA-498D-4008-8E5A-E362D013FCD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900307F8-DAB7-4BC1-977F-F73255DA8CE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67D790-7C8F-4371-B25B-7FC4CF66554B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2663AE-9E05-4375-9C83-78472DD832D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B3A9C0-2BEC-486C-99EE-B7240AB9234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89FD7E-6ED8-44C0-9E4C-D3C361D0FA27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CCD36B-140A-4A52-BC16-01C809DAB56A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D1D27F-CD9E-44C5-BADC-5D78EBB38DC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3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DBD2195-41E2-4021-855E-F97C003E8F6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slide" Target="slide38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4.emf"/><Relationship Id="rId7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emf"/><Relationship Id="rId5" Type="http://schemas.openxmlformats.org/officeDocument/2006/relationships/audio" Target="../media/audio1.wav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6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12.emf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.emf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13" Type="http://schemas.openxmlformats.org/officeDocument/2006/relationships/image" Target="../media/image25.emf"/><Relationship Id="rId3" Type="http://schemas.openxmlformats.org/officeDocument/2006/relationships/audio" Target="../media/audio2.wav"/><Relationship Id="rId7" Type="http://schemas.openxmlformats.org/officeDocument/2006/relationships/image" Target="../media/image19.emf"/><Relationship Id="rId12" Type="http://schemas.openxmlformats.org/officeDocument/2006/relationships/image" Target="../media/image2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emf"/><Relationship Id="rId11" Type="http://schemas.openxmlformats.org/officeDocument/2006/relationships/image" Target="../media/image23.emf"/><Relationship Id="rId5" Type="http://schemas.openxmlformats.org/officeDocument/2006/relationships/image" Target="../media/image17.emf"/><Relationship Id="rId15" Type="http://schemas.openxmlformats.org/officeDocument/2006/relationships/image" Target="../media/image27.emf"/><Relationship Id="rId10" Type="http://schemas.openxmlformats.org/officeDocument/2006/relationships/image" Target="../media/image22.emf"/><Relationship Id="rId4" Type="http://schemas.openxmlformats.org/officeDocument/2006/relationships/image" Target="../media/image16.emf"/><Relationship Id="rId9" Type="http://schemas.openxmlformats.org/officeDocument/2006/relationships/image" Target="../media/image21.emf"/><Relationship Id="rId14" Type="http://schemas.openxmlformats.org/officeDocument/2006/relationships/image" Target="../media/image2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emf"/><Relationship Id="rId5" Type="http://schemas.openxmlformats.org/officeDocument/2006/relationships/image" Target="../media/image23.emf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image" Target="../media/image17.emf"/><Relationship Id="rId3" Type="http://schemas.openxmlformats.org/officeDocument/2006/relationships/image" Target="../media/image16.emf"/><Relationship Id="rId7" Type="http://schemas.openxmlformats.org/officeDocument/2006/relationships/image" Target="../media/image21.emf"/><Relationship Id="rId12" Type="http://schemas.openxmlformats.org/officeDocument/2006/relationships/image" Target="../media/image26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emf"/><Relationship Id="rId11" Type="http://schemas.openxmlformats.org/officeDocument/2006/relationships/audio" Target="../media/audio1.wav"/><Relationship Id="rId5" Type="http://schemas.openxmlformats.org/officeDocument/2006/relationships/image" Target="../media/image19.emf"/><Relationship Id="rId10" Type="http://schemas.openxmlformats.org/officeDocument/2006/relationships/image" Target="../media/image25.emf"/><Relationship Id="rId4" Type="http://schemas.openxmlformats.org/officeDocument/2006/relationships/image" Target="../media/image18.emf"/><Relationship Id="rId9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emf"/><Relationship Id="rId5" Type="http://schemas.openxmlformats.org/officeDocument/2006/relationships/image" Target="../media/image26.emf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8.emf"/><Relationship Id="rId7" Type="http://schemas.openxmlformats.org/officeDocument/2006/relationships/image" Target="../media/image2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11" Type="http://schemas.openxmlformats.org/officeDocument/2006/relationships/image" Target="../media/image16.emf"/><Relationship Id="rId5" Type="http://schemas.openxmlformats.org/officeDocument/2006/relationships/image" Target="../media/image20.emf"/><Relationship Id="rId10" Type="http://schemas.openxmlformats.org/officeDocument/2006/relationships/image" Target="../media/image25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emf"/><Relationship Id="rId5" Type="http://schemas.openxmlformats.org/officeDocument/2006/relationships/image" Target="../media/image21.emf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audio" Target="../media/audio2.wav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audio" Target="../media/audio1.wav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audio" Target="../media/audio3.wav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20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emf"/><Relationship Id="rId5" Type="http://schemas.openxmlformats.org/officeDocument/2006/relationships/image" Target="../media/image22.emf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18.emf"/><Relationship Id="rId7" Type="http://schemas.openxmlformats.org/officeDocument/2006/relationships/image" Target="../media/image24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emf"/><Relationship Id="rId5" Type="http://schemas.openxmlformats.org/officeDocument/2006/relationships/audio" Target="../media/audio1.wav"/><Relationship Id="rId4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emf"/><Relationship Id="rId5" Type="http://schemas.openxmlformats.org/officeDocument/2006/relationships/audio" Target="../media/audio1.wav"/><Relationship Id="rId4" Type="http://schemas.openxmlformats.org/officeDocument/2006/relationships/image" Target="../media/image2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emf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13" Type="http://schemas.openxmlformats.org/officeDocument/2006/relationships/image" Target="../media/image37.emf"/><Relationship Id="rId3" Type="http://schemas.openxmlformats.org/officeDocument/2006/relationships/audio" Target="../media/audio2.wav"/><Relationship Id="rId7" Type="http://schemas.openxmlformats.org/officeDocument/2006/relationships/image" Target="../media/image31.emf"/><Relationship Id="rId12" Type="http://schemas.openxmlformats.org/officeDocument/2006/relationships/image" Target="../media/image36.emf"/><Relationship Id="rId2" Type="http://schemas.openxmlformats.org/officeDocument/2006/relationships/audio" Target="../media/audio1.wav"/><Relationship Id="rId16" Type="http://schemas.openxmlformats.org/officeDocument/2006/relationships/image" Target="../media/image3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emf"/><Relationship Id="rId11" Type="http://schemas.openxmlformats.org/officeDocument/2006/relationships/image" Target="../media/image35.emf"/><Relationship Id="rId5" Type="http://schemas.openxmlformats.org/officeDocument/2006/relationships/image" Target="../media/image29.emf"/><Relationship Id="rId15" Type="http://schemas.openxmlformats.org/officeDocument/2006/relationships/audio" Target="../media/audio3.wav"/><Relationship Id="rId10" Type="http://schemas.openxmlformats.org/officeDocument/2006/relationships/image" Target="../media/image34.emf"/><Relationship Id="rId4" Type="http://schemas.openxmlformats.org/officeDocument/2006/relationships/image" Target="../media/image28.emf"/><Relationship Id="rId9" Type="http://schemas.openxmlformats.org/officeDocument/2006/relationships/image" Target="../media/image33.emf"/><Relationship Id="rId14" Type="http://schemas.openxmlformats.org/officeDocument/2006/relationships/image" Target="../media/image38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9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4.emf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13" Type="http://schemas.openxmlformats.org/officeDocument/2006/relationships/audio" Target="../media/audio3.wav"/><Relationship Id="rId3" Type="http://schemas.openxmlformats.org/officeDocument/2006/relationships/image" Target="../media/image28.emf"/><Relationship Id="rId7" Type="http://schemas.openxmlformats.org/officeDocument/2006/relationships/image" Target="../media/image33.emf"/><Relationship Id="rId12" Type="http://schemas.openxmlformats.org/officeDocument/2006/relationships/image" Target="../media/image3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emf"/><Relationship Id="rId11" Type="http://schemas.openxmlformats.org/officeDocument/2006/relationships/image" Target="../media/image37.emf"/><Relationship Id="rId5" Type="http://schemas.openxmlformats.org/officeDocument/2006/relationships/image" Target="../media/image30.emf"/><Relationship Id="rId10" Type="http://schemas.openxmlformats.org/officeDocument/2006/relationships/audio" Target="../media/audio1.wav"/><Relationship Id="rId4" Type="http://schemas.openxmlformats.org/officeDocument/2006/relationships/image" Target="../media/image29.emf"/><Relationship Id="rId9" Type="http://schemas.openxmlformats.org/officeDocument/2006/relationships/image" Target="../media/image36.emf"/><Relationship Id="rId14" Type="http://schemas.openxmlformats.org/officeDocument/2006/relationships/image" Target="../media/image3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1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7.emf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4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8.emf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image" Target="../media/image28.emf"/><Relationship Id="rId7" Type="http://schemas.openxmlformats.org/officeDocument/2006/relationships/audio" Target="../media/audio1.wav"/><Relationship Id="rId12" Type="http://schemas.openxmlformats.org/officeDocument/2006/relationships/image" Target="../media/image30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emf"/><Relationship Id="rId11" Type="http://schemas.openxmlformats.org/officeDocument/2006/relationships/audio" Target="../media/audio3.wav"/><Relationship Id="rId5" Type="http://schemas.openxmlformats.org/officeDocument/2006/relationships/image" Target="../media/image32.emf"/><Relationship Id="rId10" Type="http://schemas.openxmlformats.org/officeDocument/2006/relationships/image" Target="../media/image38.emf"/><Relationship Id="rId4" Type="http://schemas.openxmlformats.org/officeDocument/2006/relationships/image" Target="../media/image29.emf"/><Relationship Id="rId9" Type="http://schemas.openxmlformats.org/officeDocument/2006/relationships/image" Target="../media/image36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0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5.emf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28.emf"/><Relationship Id="rId7" Type="http://schemas.openxmlformats.org/officeDocument/2006/relationships/image" Target="../media/image3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32.emf"/><Relationship Id="rId10" Type="http://schemas.openxmlformats.org/officeDocument/2006/relationships/image" Target="../media/image38.emf"/><Relationship Id="rId4" Type="http://schemas.openxmlformats.org/officeDocument/2006/relationships/image" Target="../media/image29.emf"/><Relationship Id="rId9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8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3.emf"/><Relationship Id="rId4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9.emf"/><Relationship Id="rId7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emf"/><Relationship Id="rId5" Type="http://schemas.openxmlformats.org/officeDocument/2006/relationships/audio" Target="../media/audio1.wav"/><Relationship Id="rId4" Type="http://schemas.openxmlformats.org/officeDocument/2006/relationships/image" Target="../media/image3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8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6.emf"/><Relationship Id="rId4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emf"/><Relationship Id="rId5" Type="http://schemas.openxmlformats.org/officeDocument/2006/relationships/audio" Target="../media/audio3.wav"/><Relationship Id="rId4" Type="http://schemas.openxmlformats.org/officeDocument/2006/relationships/image" Target="../media/image32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9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2.emf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13" Type="http://schemas.openxmlformats.org/officeDocument/2006/relationships/image" Target="../media/image49.emf"/><Relationship Id="rId3" Type="http://schemas.openxmlformats.org/officeDocument/2006/relationships/image" Target="../media/image40.emf"/><Relationship Id="rId7" Type="http://schemas.openxmlformats.org/officeDocument/2006/relationships/image" Target="../media/image44.emf"/><Relationship Id="rId12" Type="http://schemas.openxmlformats.org/officeDocument/2006/relationships/image" Target="../media/image48.emf"/><Relationship Id="rId2" Type="http://schemas.openxmlformats.org/officeDocument/2006/relationships/audio" Target="../media/audio2.wav"/><Relationship Id="rId16" Type="http://schemas.openxmlformats.org/officeDocument/2006/relationships/image" Target="../media/image5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emf"/><Relationship Id="rId11" Type="http://schemas.openxmlformats.org/officeDocument/2006/relationships/image" Target="../media/image47.emf"/><Relationship Id="rId5" Type="http://schemas.openxmlformats.org/officeDocument/2006/relationships/image" Target="../media/image42.emf"/><Relationship Id="rId15" Type="http://schemas.openxmlformats.org/officeDocument/2006/relationships/image" Target="../media/image50.emf"/><Relationship Id="rId10" Type="http://schemas.openxmlformats.org/officeDocument/2006/relationships/image" Target="../media/image46.emf"/><Relationship Id="rId4" Type="http://schemas.openxmlformats.org/officeDocument/2006/relationships/image" Target="../media/image41.emf"/><Relationship Id="rId9" Type="http://schemas.openxmlformats.org/officeDocument/2006/relationships/image" Target="../media/image45.emf"/><Relationship Id="rId14" Type="http://schemas.openxmlformats.org/officeDocument/2006/relationships/audio" Target="../media/audio3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0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5.emf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13" Type="http://schemas.openxmlformats.org/officeDocument/2006/relationships/audio" Target="../media/audio3.wav"/><Relationship Id="rId3" Type="http://schemas.openxmlformats.org/officeDocument/2006/relationships/image" Target="../media/image3.emf"/><Relationship Id="rId7" Type="http://schemas.openxmlformats.org/officeDocument/2006/relationships/image" Target="../media/image9.emf"/><Relationship Id="rId12" Type="http://schemas.openxmlformats.org/officeDocument/2006/relationships/image" Target="../media/image13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4.emf"/><Relationship Id="rId9" Type="http://schemas.openxmlformats.org/officeDocument/2006/relationships/image" Target="../media/image10.emf"/><Relationship Id="rId14" Type="http://schemas.openxmlformats.org/officeDocument/2006/relationships/image" Target="../media/image5.e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13" Type="http://schemas.openxmlformats.org/officeDocument/2006/relationships/audio" Target="../media/audio3.wav"/><Relationship Id="rId3" Type="http://schemas.openxmlformats.org/officeDocument/2006/relationships/image" Target="../media/image40.emf"/><Relationship Id="rId7" Type="http://schemas.openxmlformats.org/officeDocument/2006/relationships/image" Target="../media/image43.emf"/><Relationship Id="rId12" Type="http://schemas.openxmlformats.org/officeDocument/2006/relationships/image" Target="../media/image4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emf"/><Relationship Id="rId11" Type="http://schemas.openxmlformats.org/officeDocument/2006/relationships/image" Target="../media/image51.emf"/><Relationship Id="rId5" Type="http://schemas.openxmlformats.org/officeDocument/2006/relationships/image" Target="../media/image41.emf"/><Relationship Id="rId10" Type="http://schemas.openxmlformats.org/officeDocument/2006/relationships/image" Target="../media/image49.emf"/><Relationship Id="rId4" Type="http://schemas.openxmlformats.org/officeDocument/2006/relationships/audio" Target="../media/audio1.wav"/><Relationship Id="rId9" Type="http://schemas.openxmlformats.org/officeDocument/2006/relationships/image" Target="../media/image48.emf"/><Relationship Id="rId14" Type="http://schemas.openxmlformats.org/officeDocument/2006/relationships/image" Target="../media/image46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6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1.emf"/><Relationship Id="rId4" Type="http://schemas.openxmlformats.org/officeDocument/2006/relationships/audio" Target="../media/audio1.wav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3" Type="http://schemas.openxmlformats.org/officeDocument/2006/relationships/audio" Target="../media/audio1.wav"/><Relationship Id="rId7" Type="http://schemas.openxmlformats.org/officeDocument/2006/relationships/image" Target="../media/image44.emf"/><Relationship Id="rId12" Type="http://schemas.openxmlformats.org/officeDocument/2006/relationships/image" Target="../media/image48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emf"/><Relationship Id="rId11" Type="http://schemas.openxmlformats.org/officeDocument/2006/relationships/audio" Target="../media/audio3.wav"/><Relationship Id="rId5" Type="http://schemas.openxmlformats.org/officeDocument/2006/relationships/image" Target="../media/image42.emf"/><Relationship Id="rId10" Type="http://schemas.openxmlformats.org/officeDocument/2006/relationships/image" Target="../media/image47.emf"/><Relationship Id="rId4" Type="http://schemas.openxmlformats.org/officeDocument/2006/relationships/image" Target="../media/image40.emf"/><Relationship Id="rId9" Type="http://schemas.openxmlformats.org/officeDocument/2006/relationships/image" Target="../media/image51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8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0.emf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image" Target="../media/image42.emf"/><Relationship Id="rId7" Type="http://schemas.openxmlformats.org/officeDocument/2006/relationships/image" Target="../media/image5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emf"/><Relationship Id="rId5" Type="http://schemas.openxmlformats.org/officeDocument/2006/relationships/image" Target="../media/image43.emf"/><Relationship Id="rId10" Type="http://schemas.openxmlformats.org/officeDocument/2006/relationships/image" Target="../media/image49.emf"/><Relationship Id="rId4" Type="http://schemas.openxmlformats.org/officeDocument/2006/relationships/audio" Target="../media/audio1.wav"/><Relationship Id="rId9" Type="http://schemas.openxmlformats.org/officeDocument/2006/relationships/audio" Target="../media/audio3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9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3.emf"/><Relationship Id="rId4" Type="http://schemas.openxmlformats.org/officeDocument/2006/relationships/audio" Target="../media/audio1.wav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emf"/><Relationship Id="rId5" Type="http://schemas.openxmlformats.org/officeDocument/2006/relationships/image" Target="../media/image44.emf"/><Relationship Id="rId4" Type="http://schemas.openxmlformats.org/officeDocument/2006/relationships/image" Target="../media/image42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1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2.emf"/><Relationship Id="rId4" Type="http://schemas.openxmlformats.org/officeDocument/2006/relationships/audio" Target="../media/audio1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emf"/><Relationship Id="rId5" Type="http://schemas.openxmlformats.org/officeDocument/2006/relationships/audio" Target="../media/audio3.wav"/><Relationship Id="rId4" Type="http://schemas.openxmlformats.org/officeDocument/2006/relationships/image" Target="../media/image44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7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44.emf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10.emf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11" Type="http://schemas.openxmlformats.org/officeDocument/2006/relationships/image" Target="../media/image13.emf"/><Relationship Id="rId5" Type="http://schemas.openxmlformats.org/officeDocument/2006/relationships/image" Target="../media/image4.emf"/><Relationship Id="rId10" Type="http://schemas.openxmlformats.org/officeDocument/2006/relationships/image" Target="../media/image12.emf"/><Relationship Id="rId4" Type="http://schemas.openxmlformats.org/officeDocument/2006/relationships/audio" Target="../media/audio2.wav"/><Relationship Id="rId9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emf"/><Relationship Id="rId5" Type="http://schemas.openxmlformats.org/officeDocument/2006/relationships/image" Target="../media/image3.emf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4.emf"/><Relationship Id="rId7" Type="http://schemas.openxmlformats.org/officeDocument/2006/relationships/image" Target="../media/image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7.emf"/><Relationship Id="rId10" Type="http://schemas.openxmlformats.org/officeDocument/2006/relationships/image" Target="../media/image11.emf"/><Relationship Id="rId4" Type="http://schemas.openxmlformats.org/officeDocument/2006/relationships/image" Target="../media/image6.emf"/><Relationship Id="rId9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1.e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9.emf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205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sp>
        <p:nvSpPr>
          <p:cNvPr id="2053" name="AutoShape 5">
            <a:hlinkClick r:id="rId2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1888479" y="4713623"/>
            <a:ext cx="1259514" cy="62975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2200" b="1" dirty="0">
                <a:solidFill>
                  <a:srgbClr val="A41447"/>
                </a:solidFill>
                <a:latin typeface="Calibri" pitchFamily="34" charset="0"/>
              </a:rPr>
              <a:t>Série 1</a:t>
            </a:r>
          </a:p>
        </p:txBody>
      </p:sp>
      <p:sp>
        <p:nvSpPr>
          <p:cNvPr id="2054" name="AutoShape 6">
            <a:hlinkClick r:id="rId3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4632978" y="4713623"/>
            <a:ext cx="1259514" cy="62975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2200" b="1" dirty="0">
                <a:solidFill>
                  <a:srgbClr val="A41447"/>
                </a:solidFill>
                <a:latin typeface="Calibri" pitchFamily="34" charset="0"/>
              </a:rPr>
              <a:t>Série 3</a:t>
            </a:r>
          </a:p>
        </p:txBody>
      </p:sp>
      <p:sp>
        <p:nvSpPr>
          <p:cNvPr id="2055" name="AutoShape 7">
            <a:hlinkClick r:id="rId4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3239460" y="4713623"/>
            <a:ext cx="1259514" cy="62975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2200" b="1" dirty="0">
                <a:solidFill>
                  <a:srgbClr val="A41447"/>
                </a:solidFill>
                <a:latin typeface="Calibri" pitchFamily="34" charset="0"/>
              </a:rPr>
              <a:t>Série 2</a:t>
            </a:r>
          </a:p>
        </p:txBody>
      </p:sp>
      <p:sp>
        <p:nvSpPr>
          <p:cNvPr id="2056" name="AutoShape 8">
            <a:hlinkClick r:id="rId5" action="ppaction://hlinksldjump"/>
          </p:cNvPr>
          <p:cNvSpPr>
            <a:spLocks noChangeAspect="1" noChangeArrowheads="1"/>
          </p:cNvSpPr>
          <p:nvPr/>
        </p:nvSpPr>
        <p:spPr bwMode="auto">
          <a:xfrm>
            <a:off x="5977935" y="4713623"/>
            <a:ext cx="1259514" cy="62975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2200" b="1" dirty="0">
                <a:solidFill>
                  <a:srgbClr val="A41447"/>
                </a:solidFill>
                <a:latin typeface="Calibri" pitchFamily="34" charset="0"/>
              </a:rPr>
              <a:t>Série 4</a:t>
            </a:r>
          </a:p>
        </p:txBody>
      </p:sp>
      <p:sp>
        <p:nvSpPr>
          <p:cNvPr id="2057" name="AutoShape 9">
            <a:hlinkClick r:id="" action="ppaction://hlinkshowjump?jump=endshow" highlightClick="1"/>
          </p:cNvPr>
          <p:cNvSpPr>
            <a:spLocks noChangeAspect="1" noChangeArrowheads="1"/>
          </p:cNvSpPr>
          <p:nvPr/>
        </p:nvSpPr>
        <p:spPr bwMode="auto">
          <a:xfrm>
            <a:off x="4157642" y="5911884"/>
            <a:ext cx="828716" cy="41435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2000" b="1" dirty="0">
                <a:solidFill>
                  <a:srgbClr val="A41447"/>
                </a:solidFill>
                <a:latin typeface="Calibri" pitchFamily="34" charset="0"/>
              </a:rPr>
              <a:t>Fin</a:t>
            </a:r>
          </a:p>
        </p:txBody>
      </p:sp>
      <p:sp>
        <p:nvSpPr>
          <p:cNvPr id="10" name="Ellipse 9"/>
          <p:cNvSpPr/>
          <p:nvPr/>
        </p:nvSpPr>
        <p:spPr>
          <a:xfrm>
            <a:off x="1322343" y="1067539"/>
            <a:ext cx="6480000" cy="2726591"/>
          </a:xfrm>
          <a:prstGeom prst="ellipse">
            <a:avLst/>
          </a:prstGeom>
          <a:solidFill>
            <a:srgbClr val="FF99CC">
              <a:alpha val="80000"/>
            </a:srgb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adley Hand ITC" pitchFamily="66" charset="0"/>
              </a:rPr>
              <a:t>Associations</a:t>
            </a:r>
          </a:p>
          <a:p>
            <a:pPr algn="ctr">
              <a:defRPr/>
            </a:pPr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radley Hand ITC" pitchFamily="66" charset="0"/>
              </a:rPr>
              <a:t> catégorielles</a:t>
            </a:r>
          </a:p>
        </p:txBody>
      </p:sp>
      <p:pic>
        <p:nvPicPr>
          <p:cNvPr id="11" name="Image 10" descr="ev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6953" y="6423066"/>
            <a:ext cx="657234" cy="214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2" name="Groupe 69"/>
          <p:cNvGrpSpPr/>
          <p:nvPr/>
        </p:nvGrpSpPr>
        <p:grpSpPr>
          <a:xfrm>
            <a:off x="4579907" y="10792"/>
            <a:ext cx="2278800" cy="2275200"/>
            <a:chOff x="4579907" y="10792"/>
            <a:chExt cx="2278800" cy="2275200"/>
          </a:xfrm>
        </p:grpSpPr>
        <p:sp>
          <p:nvSpPr>
            <p:cNvPr id="29" name="Rectangle 28"/>
            <p:cNvSpPr/>
            <p:nvPr/>
          </p:nvSpPr>
          <p:spPr>
            <a:xfrm>
              <a:off x="4579907" y="107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4" name="Image 43" descr="C_tobogga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00617" y="361908"/>
              <a:ext cx="1591373" cy="151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72"/>
          <p:cNvGrpSpPr/>
          <p:nvPr/>
        </p:nvGrpSpPr>
        <p:grpSpPr>
          <a:xfrm>
            <a:off x="2316101" y="2285992"/>
            <a:ext cx="2278800" cy="2275200"/>
            <a:chOff x="2316101" y="2285992"/>
            <a:chExt cx="2278800" cy="2275200"/>
          </a:xfrm>
        </p:grpSpPr>
        <p:sp>
          <p:nvSpPr>
            <p:cNvPr id="36" name="Rectangle 35"/>
            <p:cNvSpPr/>
            <p:nvPr/>
          </p:nvSpPr>
          <p:spPr>
            <a:xfrm>
              <a:off x="2316101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7" name="Image 46" descr="C_balancoi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77295" y="2589201"/>
              <a:ext cx="1679535" cy="151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" name="Groupe 77"/>
          <p:cNvGrpSpPr/>
          <p:nvPr/>
        </p:nvGrpSpPr>
        <p:grpSpPr>
          <a:xfrm>
            <a:off x="4579907" y="4572008"/>
            <a:ext cx="2278800" cy="2275200"/>
            <a:chOff x="4579907" y="4572008"/>
            <a:chExt cx="2278800" cy="2275200"/>
          </a:xfrm>
        </p:grpSpPr>
        <p:sp>
          <p:nvSpPr>
            <p:cNvPr id="41" name="Rectangle 40">
              <a:hlinkClick r:id="" action="ppaction://hlinkshowjump?jump=nextslide"/>
            </p:cNvPr>
            <p:cNvSpPr/>
            <p:nvPr/>
          </p:nvSpPr>
          <p:spPr>
            <a:xfrm>
              <a:off x="4579907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2" name="Image 51" descr="C_pantalon.emf">
              <a:hlinkClick r:id="" action="ppaction://hlinkshowjump?jump=nextslide">
                <a:snd r:embed="rId5" name="chime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46759" y="4999059"/>
              <a:ext cx="549248" cy="1368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0" name="Groupe 19"/>
          <p:cNvGrpSpPr/>
          <p:nvPr/>
        </p:nvGrpSpPr>
        <p:grpSpPr>
          <a:xfrm>
            <a:off x="44388" y="2285992"/>
            <a:ext cx="2278800" cy="2275200"/>
            <a:chOff x="44388" y="2285992"/>
            <a:chExt cx="2278800" cy="2275200"/>
          </a:xfrm>
        </p:grpSpPr>
        <p:sp>
          <p:nvSpPr>
            <p:cNvPr id="18" name="Rectangle 17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4388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9" name="Image 18" descr="C_chemise1.emf">
              <a:hlinkClick r:id="" action="ppaction://noaction">
                <a:snd r:embed="rId7" name="click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1622" y="2881305"/>
              <a:ext cx="945104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8" name="Image 17" descr="C_pantalon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30877" y="2526750"/>
            <a:ext cx="724500" cy="180450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21" name="Image 20" descr="C_chemise1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73466" y="2527492"/>
            <a:ext cx="1577813" cy="180301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2" name="Groupe 69"/>
          <p:cNvGrpSpPr/>
          <p:nvPr/>
        </p:nvGrpSpPr>
        <p:grpSpPr>
          <a:xfrm>
            <a:off x="4579907" y="10792"/>
            <a:ext cx="2278800" cy="2275200"/>
            <a:chOff x="4579907" y="10792"/>
            <a:chExt cx="2278800" cy="2275200"/>
          </a:xfrm>
        </p:grpSpPr>
        <p:sp>
          <p:nvSpPr>
            <p:cNvPr id="29" name="Rectangle 28">
              <a:hlinkClick r:id="" action="ppaction://hlinkshowjump?jump=nextslide"/>
            </p:cNvPr>
            <p:cNvSpPr/>
            <p:nvPr/>
          </p:nvSpPr>
          <p:spPr>
            <a:xfrm>
              <a:off x="4579907" y="107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4" name="Image 43" descr="C_toboggan.emf">
              <a:hlinkClick r:id="" action="ppaction://hlinkshowjump?jump=nextslide">
                <a:snd r:embed="rId2" name="chime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00617" y="361908"/>
              <a:ext cx="1591373" cy="151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4" name="Groupe 13"/>
          <p:cNvGrpSpPr/>
          <p:nvPr/>
        </p:nvGrpSpPr>
        <p:grpSpPr>
          <a:xfrm>
            <a:off x="2316101" y="2285992"/>
            <a:ext cx="2278800" cy="2275200"/>
            <a:chOff x="2316101" y="2285992"/>
            <a:chExt cx="2278800" cy="2275200"/>
          </a:xfrm>
        </p:grpSpPr>
        <p:sp>
          <p:nvSpPr>
            <p:cNvPr id="12" name="Rectangle 11">
              <a:hlinkClick r:id="" action="ppaction://noaction">
                <a:snd r:embed="rId4" name="glass.wav"/>
              </a:hlinkClick>
            </p:cNvPr>
            <p:cNvSpPr/>
            <p:nvPr/>
          </p:nvSpPr>
          <p:spPr>
            <a:xfrm>
              <a:off x="2316101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3" name="Image 12" descr="C_balancoire.emf">
              <a:hlinkClick r:id="" action="ppaction://noaction">
                <a:snd r:embed="rId5" name="click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00361" y="2589201"/>
              <a:ext cx="1679535" cy="1512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toboggan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3182" y="2571750"/>
            <a:ext cx="1804500" cy="171450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balancoire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56318" y="2616750"/>
            <a:ext cx="1804500" cy="162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S2</a:t>
            </a:r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69" name="Groupe 68"/>
          <p:cNvGrpSpPr/>
          <p:nvPr/>
        </p:nvGrpSpPr>
        <p:grpSpPr>
          <a:xfrm>
            <a:off x="29394" y="21897"/>
            <a:ext cx="2278800" cy="2275200"/>
            <a:chOff x="36513" y="11105"/>
            <a:chExt cx="2278800" cy="2275200"/>
          </a:xfrm>
        </p:grpSpPr>
        <p:sp>
          <p:nvSpPr>
            <p:cNvPr id="27" name="Rectangle 26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36513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6" name="Image 35" descr="C_aigle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0122" y="578421"/>
              <a:ext cx="107327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0" name="Groupe 69"/>
          <p:cNvGrpSpPr/>
          <p:nvPr/>
        </p:nvGrpSpPr>
        <p:grpSpPr>
          <a:xfrm>
            <a:off x="2308194" y="11105"/>
            <a:ext cx="2278800" cy="2275200"/>
            <a:chOff x="2308194" y="11105"/>
            <a:chExt cx="2278800" cy="2275200"/>
          </a:xfrm>
        </p:grpSpPr>
        <p:sp>
          <p:nvSpPr>
            <p:cNvPr id="26" name="Rectangle 25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2308194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7" name="Image 36" descr="C_botte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82885" y="398421"/>
              <a:ext cx="851072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1" name="Groupe 70"/>
          <p:cNvGrpSpPr/>
          <p:nvPr/>
        </p:nvGrpSpPr>
        <p:grpSpPr>
          <a:xfrm>
            <a:off x="4572000" y="21897"/>
            <a:ext cx="2278800" cy="2275200"/>
            <a:chOff x="4572000" y="21897"/>
            <a:chExt cx="2278800" cy="2275200"/>
          </a:xfrm>
        </p:grpSpPr>
        <p:sp>
          <p:nvSpPr>
            <p:cNvPr id="24" name="Rectangle 23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572000" y="218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8" name="Image 37" descr="C_scie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84910" y="578421"/>
              <a:ext cx="1316353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2" name="Groupe 71"/>
          <p:cNvGrpSpPr/>
          <p:nvPr/>
        </p:nvGrpSpPr>
        <p:grpSpPr>
          <a:xfrm>
            <a:off x="36513" y="2297097"/>
            <a:ext cx="2278800" cy="2275200"/>
            <a:chOff x="36513" y="2297097"/>
            <a:chExt cx="2278800" cy="2275200"/>
          </a:xfrm>
        </p:grpSpPr>
        <p:sp>
          <p:nvSpPr>
            <p:cNvPr id="31" name="Rectangle 30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36513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marteau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2757" y="2898279"/>
              <a:ext cx="1008000" cy="100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3" name="Groupe 72"/>
          <p:cNvGrpSpPr/>
          <p:nvPr/>
        </p:nvGrpSpPr>
        <p:grpSpPr>
          <a:xfrm>
            <a:off x="2308194" y="2297097"/>
            <a:ext cx="2278800" cy="2275200"/>
            <a:chOff x="2308194" y="2297097"/>
            <a:chExt cx="2278800" cy="2275200"/>
          </a:xfrm>
        </p:grpSpPr>
        <p:sp>
          <p:nvSpPr>
            <p:cNvPr id="30" name="Rectangle 29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23081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1" name="Image 40" descr="C_avion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63785" y="3063870"/>
              <a:ext cx="1689273" cy="72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4" name="Groupe 73"/>
          <p:cNvGrpSpPr/>
          <p:nvPr/>
        </p:nvGrpSpPr>
        <p:grpSpPr>
          <a:xfrm>
            <a:off x="4572000" y="2307889"/>
            <a:ext cx="2278800" cy="2275200"/>
            <a:chOff x="4572000" y="2307889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572000" y="2307889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canard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28873" y="2880279"/>
              <a:ext cx="1228426" cy="104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5" name="Groupe 74"/>
          <p:cNvGrpSpPr/>
          <p:nvPr/>
        </p:nvGrpSpPr>
        <p:grpSpPr>
          <a:xfrm>
            <a:off x="6857325" y="2297097"/>
            <a:ext cx="2278800" cy="2275200"/>
            <a:chOff x="6857325" y="2297097"/>
            <a:chExt cx="2278800" cy="2275200"/>
          </a:xfrm>
        </p:grpSpPr>
        <p:sp>
          <p:nvSpPr>
            <p:cNvPr id="29" name="Rectangle 28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685732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poireau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431673" y="2808279"/>
              <a:ext cx="1188000" cy="118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8" name="Groupe 67"/>
          <p:cNvGrpSpPr/>
          <p:nvPr/>
        </p:nvGrpSpPr>
        <p:grpSpPr>
          <a:xfrm>
            <a:off x="36513" y="4582800"/>
            <a:ext cx="2278800" cy="2275200"/>
            <a:chOff x="36513" y="4582800"/>
            <a:chExt cx="2278800" cy="2275200"/>
          </a:xfrm>
        </p:grpSpPr>
        <p:sp>
          <p:nvSpPr>
            <p:cNvPr id="35" name="Rectangle 34">
              <a:hlinkClick r:id="" action="ppaction://hlinkshowjump?jump=nextslide"/>
            </p:cNvPr>
            <p:cNvSpPr/>
            <p:nvPr/>
          </p:nvSpPr>
          <p:spPr>
            <a:xfrm>
              <a:off x="36513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4" name="Image 43" descr="C_table.emf">
              <a:hlinkClick r:id="" action="ppaction://hlinkshowjump?jump=nextslide">
                <a:snd r:embed="rId2" name="chimes.wav"/>
              </a:hlinkClick>
            </p:cNvPr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82544" y="5050962"/>
              <a:ext cx="1448427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6" name="Groupe 75"/>
          <p:cNvGrpSpPr/>
          <p:nvPr/>
        </p:nvGrpSpPr>
        <p:grpSpPr>
          <a:xfrm>
            <a:off x="2308194" y="4582800"/>
            <a:ext cx="2278800" cy="2275200"/>
            <a:chOff x="2308194" y="4582800"/>
            <a:chExt cx="2278800" cy="2275200"/>
          </a:xfrm>
        </p:grpSpPr>
        <p:sp>
          <p:nvSpPr>
            <p:cNvPr id="34" name="Rectangle 33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2308194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5" name="Image 44" descr="C_carotte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867766" y="5050962"/>
              <a:ext cx="108131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7" name="Groupe 76"/>
          <p:cNvGrpSpPr/>
          <p:nvPr/>
        </p:nvGrpSpPr>
        <p:grpSpPr>
          <a:xfrm>
            <a:off x="4572000" y="4593592"/>
            <a:ext cx="2278800" cy="2275200"/>
            <a:chOff x="4572000" y="4593592"/>
            <a:chExt cx="2278800" cy="2275200"/>
          </a:xfrm>
        </p:grpSpPr>
        <p:sp>
          <p:nvSpPr>
            <p:cNvPr id="32" name="Rectangle 31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572000" y="45935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6" name="Image 45" descr="C_helicoptere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973643" y="5266962"/>
              <a:ext cx="1538887" cy="64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8" name="Groupe 77"/>
          <p:cNvGrpSpPr/>
          <p:nvPr/>
        </p:nvGrpSpPr>
        <p:grpSpPr>
          <a:xfrm>
            <a:off x="6857325" y="4582800"/>
            <a:ext cx="2278800" cy="2275200"/>
            <a:chOff x="6857325" y="4582800"/>
            <a:chExt cx="2278800" cy="2275200"/>
          </a:xfrm>
        </p:grpSpPr>
        <p:sp>
          <p:nvSpPr>
            <p:cNvPr id="33" name="Rectangle 32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6857325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7" name="Image 46" descr="C_chaussure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389891" y="5284962"/>
              <a:ext cx="1271565" cy="612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7" name="Groupe 66"/>
          <p:cNvGrpSpPr/>
          <p:nvPr/>
        </p:nvGrpSpPr>
        <p:grpSpPr>
          <a:xfrm>
            <a:off x="6857325" y="21897"/>
            <a:ext cx="2278800" cy="2275200"/>
            <a:chOff x="6857325" y="21897"/>
            <a:chExt cx="2278800" cy="2275200"/>
          </a:xfrm>
        </p:grpSpPr>
        <p:sp>
          <p:nvSpPr>
            <p:cNvPr id="66" name="Rectangle 65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6857325" y="21897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9" name="Image 38" descr="C_chaise.emf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636049" y="398421"/>
              <a:ext cx="779249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 descr="C_table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35168" y="2756250"/>
            <a:ext cx="1804500" cy="1345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chais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94176" y="2526750"/>
            <a:ext cx="9765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S2</a:t>
            </a:r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48" name="Groupe 47"/>
          <p:cNvGrpSpPr/>
          <p:nvPr/>
        </p:nvGrpSpPr>
        <p:grpSpPr>
          <a:xfrm>
            <a:off x="36513" y="11105"/>
            <a:ext cx="2278800" cy="2275200"/>
            <a:chOff x="36513" y="11105"/>
            <a:chExt cx="2278800" cy="2275200"/>
          </a:xfrm>
        </p:grpSpPr>
        <p:sp>
          <p:nvSpPr>
            <p:cNvPr id="27" name="Rectangle 26">
              <a:hlinkClick r:id="" action="ppaction://hlinkshowjump?jump=nextslide"/>
            </p:cNvPr>
            <p:cNvSpPr/>
            <p:nvPr/>
          </p:nvSpPr>
          <p:spPr>
            <a:xfrm>
              <a:off x="36513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6" name="Image 35" descr="C_aigl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0122" y="578421"/>
              <a:ext cx="107327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0" name="Groupe 49"/>
          <p:cNvGrpSpPr/>
          <p:nvPr/>
        </p:nvGrpSpPr>
        <p:grpSpPr>
          <a:xfrm>
            <a:off x="4572000" y="21897"/>
            <a:ext cx="2278800" cy="2275200"/>
            <a:chOff x="4572000" y="21897"/>
            <a:chExt cx="2278800" cy="2275200"/>
          </a:xfrm>
        </p:grpSpPr>
        <p:sp>
          <p:nvSpPr>
            <p:cNvPr id="24" name="Rectangle 23">
              <a:hlinkClick r:id="" action="ppaction://hlinkshowjump?jump=nextslide"/>
            </p:cNvPr>
            <p:cNvSpPr/>
            <p:nvPr/>
          </p:nvSpPr>
          <p:spPr>
            <a:xfrm>
              <a:off x="4572000" y="218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8" name="Image 37" descr="C_sci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84910" y="578421"/>
              <a:ext cx="1316353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1" name="Groupe 50"/>
          <p:cNvGrpSpPr/>
          <p:nvPr/>
        </p:nvGrpSpPr>
        <p:grpSpPr>
          <a:xfrm>
            <a:off x="36513" y="2297097"/>
            <a:ext cx="2278800" cy="2275200"/>
            <a:chOff x="36513" y="2297097"/>
            <a:chExt cx="2278800" cy="2275200"/>
          </a:xfrm>
        </p:grpSpPr>
        <p:sp>
          <p:nvSpPr>
            <p:cNvPr id="31" name="Rectangle 30">
              <a:hlinkClick r:id="" action="ppaction://hlinkshowjump?jump=nextslide"/>
            </p:cNvPr>
            <p:cNvSpPr/>
            <p:nvPr/>
          </p:nvSpPr>
          <p:spPr>
            <a:xfrm>
              <a:off x="36513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marteau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2757" y="2898279"/>
              <a:ext cx="1008000" cy="100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2" name="Groupe 51"/>
          <p:cNvGrpSpPr/>
          <p:nvPr/>
        </p:nvGrpSpPr>
        <p:grpSpPr>
          <a:xfrm>
            <a:off x="2308194" y="2297097"/>
            <a:ext cx="2278800" cy="2275200"/>
            <a:chOff x="2308194" y="2297097"/>
            <a:chExt cx="2278800" cy="2275200"/>
          </a:xfrm>
        </p:grpSpPr>
        <p:sp>
          <p:nvSpPr>
            <p:cNvPr id="30" name="Rectangle 29">
              <a:hlinkClick r:id="" action="ppaction://hlinkshowjump?jump=nextslide"/>
            </p:cNvPr>
            <p:cNvSpPr/>
            <p:nvPr/>
          </p:nvSpPr>
          <p:spPr>
            <a:xfrm>
              <a:off x="23081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1" name="Image 40" descr="C_avio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63785" y="3063870"/>
              <a:ext cx="1689273" cy="72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3" name="Groupe 52"/>
          <p:cNvGrpSpPr/>
          <p:nvPr/>
        </p:nvGrpSpPr>
        <p:grpSpPr>
          <a:xfrm>
            <a:off x="4572000" y="2307889"/>
            <a:ext cx="2278800" cy="2275200"/>
            <a:chOff x="4572000" y="2307889"/>
            <a:chExt cx="2278800" cy="2275200"/>
          </a:xfrm>
        </p:grpSpPr>
        <p:sp>
          <p:nvSpPr>
            <p:cNvPr id="28" name="Rectangle 27">
              <a:hlinkClick r:id="" action="ppaction://hlinkshowjump?jump=nextslide"/>
            </p:cNvPr>
            <p:cNvSpPr/>
            <p:nvPr/>
          </p:nvSpPr>
          <p:spPr>
            <a:xfrm>
              <a:off x="4572000" y="2307889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canard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28873" y="2880279"/>
              <a:ext cx="1228426" cy="104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4" name="Groupe 53"/>
          <p:cNvGrpSpPr/>
          <p:nvPr/>
        </p:nvGrpSpPr>
        <p:grpSpPr>
          <a:xfrm>
            <a:off x="6857325" y="2297097"/>
            <a:ext cx="2278800" cy="2275200"/>
            <a:chOff x="6857325" y="2297097"/>
            <a:chExt cx="2278800" cy="2275200"/>
          </a:xfrm>
        </p:grpSpPr>
        <p:sp>
          <p:nvSpPr>
            <p:cNvPr id="29" name="Rectangle 28">
              <a:hlinkClick r:id="" action="ppaction://hlinkshowjump?jump=nextslide"/>
            </p:cNvPr>
            <p:cNvSpPr/>
            <p:nvPr/>
          </p:nvSpPr>
          <p:spPr>
            <a:xfrm>
              <a:off x="685732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poireau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31673" y="2808279"/>
              <a:ext cx="1188000" cy="118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5" name="Groupe 54"/>
          <p:cNvGrpSpPr/>
          <p:nvPr/>
        </p:nvGrpSpPr>
        <p:grpSpPr>
          <a:xfrm>
            <a:off x="2308194" y="4582800"/>
            <a:ext cx="2278800" cy="2275200"/>
            <a:chOff x="2308194" y="4582800"/>
            <a:chExt cx="2278800" cy="2275200"/>
          </a:xfrm>
        </p:grpSpPr>
        <p:sp>
          <p:nvSpPr>
            <p:cNvPr id="34" name="Rectangle 33">
              <a:hlinkClick r:id="" action="ppaction://hlinkshowjump?jump=nextslide"/>
            </p:cNvPr>
            <p:cNvSpPr/>
            <p:nvPr/>
          </p:nvSpPr>
          <p:spPr>
            <a:xfrm>
              <a:off x="2308194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5" name="Image 44" descr="C_carott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67766" y="5050962"/>
              <a:ext cx="108131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6" name="Groupe 55"/>
          <p:cNvGrpSpPr/>
          <p:nvPr/>
        </p:nvGrpSpPr>
        <p:grpSpPr>
          <a:xfrm>
            <a:off x="4572000" y="4593592"/>
            <a:ext cx="2278800" cy="2275200"/>
            <a:chOff x="4572000" y="4593592"/>
            <a:chExt cx="2278800" cy="2275200"/>
          </a:xfrm>
        </p:grpSpPr>
        <p:sp>
          <p:nvSpPr>
            <p:cNvPr id="32" name="Rectangle 31">
              <a:hlinkClick r:id="" action="ppaction://hlinkshowjump?jump=nextslide"/>
            </p:cNvPr>
            <p:cNvSpPr/>
            <p:nvPr/>
          </p:nvSpPr>
          <p:spPr>
            <a:xfrm>
              <a:off x="4572000" y="45935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6" name="Image 45" descr="C_helicopte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973643" y="5266962"/>
              <a:ext cx="1538887" cy="64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7" name="Groupe 56"/>
          <p:cNvGrpSpPr/>
          <p:nvPr/>
        </p:nvGrpSpPr>
        <p:grpSpPr>
          <a:xfrm>
            <a:off x="6857325" y="4582800"/>
            <a:ext cx="2278800" cy="2275200"/>
            <a:chOff x="6857325" y="4582800"/>
            <a:chExt cx="2278800" cy="2275200"/>
          </a:xfrm>
        </p:grpSpPr>
        <p:sp>
          <p:nvSpPr>
            <p:cNvPr id="33" name="Rectangle 32">
              <a:hlinkClick r:id="" action="ppaction://hlinkshowjump?jump=nextslide"/>
            </p:cNvPr>
            <p:cNvSpPr/>
            <p:nvPr/>
          </p:nvSpPr>
          <p:spPr>
            <a:xfrm>
              <a:off x="6857325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7" name="Image 46" descr="C_chaussure.emf">
              <a:hlinkClick r:id="" action="ppaction://hlinkshowjump?jump=nextslide">
                <a:snd r:embed="rId11" name="chimes.wav"/>
              </a:hlinkClick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389891" y="5284962"/>
              <a:ext cx="1271565" cy="612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59" name="Rectangle 58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2308194" y="0"/>
            <a:ext cx="2278800" cy="2275200"/>
          </a:xfrm>
          <a:prstGeom prst="rect">
            <a:avLst/>
          </a:prstGeom>
          <a:gradFill flip="none" rotWithShape="1">
            <a:gsLst>
              <a:gs pos="42000">
                <a:schemeClr val="accent4">
                  <a:lumMod val="20000"/>
                  <a:lumOff val="80000"/>
                </a:schemeClr>
              </a:gs>
              <a:gs pos="77000">
                <a:srgbClr val="B24769"/>
              </a:gs>
              <a:gs pos="63000">
                <a:schemeClr val="accent4">
                  <a:lumMod val="60000"/>
                  <a:lumOff val="40000"/>
                </a:schemeClr>
              </a:gs>
              <a:gs pos="92000">
                <a:srgbClr val="C03663"/>
              </a:gs>
              <a:gs pos="100000">
                <a:srgbClr val="CA5C7B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7" name="Image 36" descr="C_botte.emf">
            <a:hlinkClick r:id="" action="ppaction://noaction">
              <a:snd r:embed="rId2" name="glass.wav"/>
            </a:hlinkClick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990668" y="471447"/>
            <a:ext cx="851072" cy="1440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chaussure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3182" y="2994750"/>
            <a:ext cx="1804500" cy="868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Image 10" descr="C_botte.emf">
            <a:hlinkClick r:id="" action="ppaction://noaction">
              <a:snd r:embed="rId3" name="glass.wav"/>
            </a:hlinkClick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92675" y="2526750"/>
            <a:ext cx="10665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S2</a:t>
            </a:r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4" name="Groupe 49"/>
          <p:cNvGrpSpPr/>
          <p:nvPr/>
        </p:nvGrpSpPr>
        <p:grpSpPr>
          <a:xfrm>
            <a:off x="4572000" y="21897"/>
            <a:ext cx="2278800" cy="2275200"/>
            <a:chOff x="4572000" y="21897"/>
            <a:chExt cx="2278800" cy="2275200"/>
          </a:xfrm>
        </p:grpSpPr>
        <p:sp>
          <p:nvSpPr>
            <p:cNvPr id="24" name="Rectangle 23">
              <a:hlinkClick r:id="" action="ppaction://hlinkshowjump?jump=nextslide"/>
            </p:cNvPr>
            <p:cNvSpPr/>
            <p:nvPr/>
          </p:nvSpPr>
          <p:spPr>
            <a:xfrm>
              <a:off x="4572000" y="218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8" name="Image 37" descr="C_sci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84910" y="578421"/>
              <a:ext cx="1316353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e 50"/>
          <p:cNvGrpSpPr/>
          <p:nvPr/>
        </p:nvGrpSpPr>
        <p:grpSpPr>
          <a:xfrm>
            <a:off x="36513" y="2297097"/>
            <a:ext cx="2278800" cy="2275200"/>
            <a:chOff x="36513" y="2297097"/>
            <a:chExt cx="2278800" cy="2275200"/>
          </a:xfrm>
        </p:grpSpPr>
        <p:sp>
          <p:nvSpPr>
            <p:cNvPr id="31" name="Rectangle 30">
              <a:hlinkClick r:id="" action="ppaction://hlinkshowjump?jump=nextslide"/>
            </p:cNvPr>
            <p:cNvSpPr/>
            <p:nvPr/>
          </p:nvSpPr>
          <p:spPr>
            <a:xfrm>
              <a:off x="36513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marteau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2757" y="2898279"/>
              <a:ext cx="1008000" cy="100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e 51"/>
          <p:cNvGrpSpPr/>
          <p:nvPr/>
        </p:nvGrpSpPr>
        <p:grpSpPr>
          <a:xfrm>
            <a:off x="2308194" y="2297097"/>
            <a:ext cx="2278800" cy="2275200"/>
            <a:chOff x="2308194" y="2297097"/>
            <a:chExt cx="2278800" cy="2275200"/>
          </a:xfrm>
        </p:grpSpPr>
        <p:sp>
          <p:nvSpPr>
            <p:cNvPr id="30" name="Rectangle 29">
              <a:hlinkClick r:id="" action="ppaction://hlinkshowjump?jump=nextslide"/>
            </p:cNvPr>
            <p:cNvSpPr/>
            <p:nvPr/>
          </p:nvSpPr>
          <p:spPr>
            <a:xfrm>
              <a:off x="23081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1" name="Image 40" descr="C_avio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63785" y="3063870"/>
              <a:ext cx="1689273" cy="72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" name="Groupe 52"/>
          <p:cNvGrpSpPr/>
          <p:nvPr/>
        </p:nvGrpSpPr>
        <p:grpSpPr>
          <a:xfrm>
            <a:off x="4572000" y="2307889"/>
            <a:ext cx="2278800" cy="2275200"/>
            <a:chOff x="4572000" y="2307889"/>
            <a:chExt cx="2278800" cy="2275200"/>
          </a:xfrm>
        </p:grpSpPr>
        <p:sp>
          <p:nvSpPr>
            <p:cNvPr id="28" name="Rectangle 27">
              <a:hlinkClick r:id="" action="ppaction://hlinkshowjump?jump=nextslide"/>
            </p:cNvPr>
            <p:cNvSpPr/>
            <p:nvPr/>
          </p:nvSpPr>
          <p:spPr>
            <a:xfrm>
              <a:off x="4572000" y="2307889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canard.emf">
              <a:hlinkClick r:id="" action="ppaction://hlinkshowjump?jump=nextslide">
                <a:snd r:embed="rId6" name="chime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28873" y="2880279"/>
              <a:ext cx="1228426" cy="104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8" name="Groupe 53"/>
          <p:cNvGrpSpPr/>
          <p:nvPr/>
        </p:nvGrpSpPr>
        <p:grpSpPr>
          <a:xfrm>
            <a:off x="6857325" y="2297097"/>
            <a:ext cx="2278800" cy="2275200"/>
            <a:chOff x="6857325" y="2297097"/>
            <a:chExt cx="2278800" cy="2275200"/>
          </a:xfrm>
        </p:grpSpPr>
        <p:sp>
          <p:nvSpPr>
            <p:cNvPr id="29" name="Rectangle 28">
              <a:hlinkClick r:id="" action="ppaction://hlinkshowjump?jump=nextslide"/>
            </p:cNvPr>
            <p:cNvSpPr/>
            <p:nvPr/>
          </p:nvSpPr>
          <p:spPr>
            <a:xfrm>
              <a:off x="685732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poireau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431673" y="2808279"/>
              <a:ext cx="1188000" cy="118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0" name="Groupe 54"/>
          <p:cNvGrpSpPr/>
          <p:nvPr/>
        </p:nvGrpSpPr>
        <p:grpSpPr>
          <a:xfrm>
            <a:off x="2308194" y="4582800"/>
            <a:ext cx="2278800" cy="2275200"/>
            <a:chOff x="2308194" y="4582800"/>
            <a:chExt cx="2278800" cy="2275200"/>
          </a:xfrm>
        </p:grpSpPr>
        <p:sp>
          <p:nvSpPr>
            <p:cNvPr id="34" name="Rectangle 33">
              <a:hlinkClick r:id="" action="ppaction://hlinkshowjump?jump=nextslide"/>
            </p:cNvPr>
            <p:cNvSpPr/>
            <p:nvPr/>
          </p:nvSpPr>
          <p:spPr>
            <a:xfrm>
              <a:off x="2308194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5" name="Image 44" descr="C_carott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867766" y="5050962"/>
              <a:ext cx="108131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" name="Groupe 55"/>
          <p:cNvGrpSpPr/>
          <p:nvPr/>
        </p:nvGrpSpPr>
        <p:grpSpPr>
          <a:xfrm>
            <a:off x="4572000" y="4593592"/>
            <a:ext cx="2278800" cy="2275200"/>
            <a:chOff x="4572000" y="4593592"/>
            <a:chExt cx="2278800" cy="2275200"/>
          </a:xfrm>
        </p:grpSpPr>
        <p:sp>
          <p:nvSpPr>
            <p:cNvPr id="32" name="Rectangle 31">
              <a:hlinkClick r:id="" action="ppaction://hlinkshowjump?jump=nextslide"/>
            </p:cNvPr>
            <p:cNvSpPr/>
            <p:nvPr/>
          </p:nvSpPr>
          <p:spPr>
            <a:xfrm>
              <a:off x="4572000" y="45935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6" name="Image 45" descr="C_helicopte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973643" y="5266962"/>
              <a:ext cx="1538887" cy="64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48" name="Rectangle 47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4388" y="0"/>
            <a:ext cx="2278800" cy="2275200"/>
          </a:xfrm>
          <a:prstGeom prst="rect">
            <a:avLst/>
          </a:prstGeom>
          <a:gradFill flip="none" rotWithShape="1">
            <a:gsLst>
              <a:gs pos="42000">
                <a:schemeClr val="accent4">
                  <a:lumMod val="20000"/>
                  <a:lumOff val="80000"/>
                </a:schemeClr>
              </a:gs>
              <a:gs pos="77000">
                <a:srgbClr val="B24769"/>
              </a:gs>
              <a:gs pos="63000">
                <a:schemeClr val="accent4">
                  <a:lumMod val="60000"/>
                  <a:lumOff val="40000"/>
                </a:schemeClr>
              </a:gs>
              <a:gs pos="92000">
                <a:srgbClr val="C03663"/>
              </a:gs>
              <a:gs pos="100000">
                <a:srgbClr val="CA5C7B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6" name="Image 35" descr="C_aigle.emf">
            <a:hlinkClick r:id="" action="ppaction://noaction">
              <a:snd r:embed="rId2" name="glass.wav"/>
            </a:hlinkClick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14202" y="578421"/>
            <a:ext cx="1073271" cy="1080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canard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3182" y="2661907"/>
            <a:ext cx="1805204" cy="153418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Image 10" descr="C_aigle.emf">
            <a:hlinkClick r:id="" action="ppaction://noaction">
              <a:snd r:embed="rId3" name="glass.wav"/>
            </a:hlinkClick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71681" y="2526187"/>
            <a:ext cx="1794375" cy="18056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2" name="Groupe 68"/>
          <p:cNvGrpSpPr/>
          <p:nvPr/>
        </p:nvGrpSpPr>
        <p:grpSpPr>
          <a:xfrm>
            <a:off x="2316101" y="0"/>
            <a:ext cx="2278800" cy="2275200"/>
            <a:chOff x="2316101" y="0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2316101" y="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chat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18546" y="577908"/>
              <a:ext cx="1397032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" name="Groupe 69"/>
          <p:cNvGrpSpPr/>
          <p:nvPr/>
        </p:nvGrpSpPr>
        <p:grpSpPr>
          <a:xfrm>
            <a:off x="4579907" y="0"/>
            <a:ext cx="2278800" cy="2275200"/>
            <a:chOff x="4579907" y="-602"/>
            <a:chExt cx="2278800" cy="2275200"/>
          </a:xfrm>
        </p:grpSpPr>
        <p:sp>
          <p:nvSpPr>
            <p:cNvPr id="29" name="Rectangle 28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579907" y="-60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4" name="Image 43" descr="C_toboggan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00617" y="361908"/>
              <a:ext cx="1591373" cy="151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70"/>
          <p:cNvGrpSpPr/>
          <p:nvPr/>
        </p:nvGrpSpPr>
        <p:grpSpPr>
          <a:xfrm>
            <a:off x="6843713" y="0"/>
            <a:ext cx="2278800" cy="2275200"/>
            <a:chOff x="6843713" y="0"/>
            <a:chExt cx="2278800" cy="2275200"/>
          </a:xfrm>
        </p:grpSpPr>
        <p:sp>
          <p:nvSpPr>
            <p:cNvPr id="30" name="Rectangle 29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6843713" y="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5" name="Image 44" descr="C_cuillere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53075" y="577908"/>
              <a:ext cx="1080000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e 71"/>
          <p:cNvGrpSpPr/>
          <p:nvPr/>
        </p:nvGrpSpPr>
        <p:grpSpPr>
          <a:xfrm>
            <a:off x="44388" y="2285992"/>
            <a:ext cx="2278800" cy="2275200"/>
            <a:chOff x="44388" y="2285992"/>
            <a:chExt cx="2278800" cy="2275200"/>
          </a:xfrm>
        </p:grpSpPr>
        <p:sp>
          <p:nvSpPr>
            <p:cNvPr id="35" name="Rectangle 34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4388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6" name="Image 45" descr="C_chemise1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8587" y="2805201"/>
              <a:ext cx="945104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e 72"/>
          <p:cNvGrpSpPr/>
          <p:nvPr/>
        </p:nvGrpSpPr>
        <p:grpSpPr>
          <a:xfrm>
            <a:off x="2316101" y="2285992"/>
            <a:ext cx="2278800" cy="2275200"/>
            <a:chOff x="2316101" y="2285992"/>
            <a:chExt cx="2278800" cy="2275200"/>
          </a:xfrm>
        </p:grpSpPr>
        <p:sp>
          <p:nvSpPr>
            <p:cNvPr id="36" name="Rectangle 35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2316101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7" name="Image 46" descr="C_balancoire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77295" y="2589201"/>
              <a:ext cx="1679535" cy="151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" name="Groupe 73"/>
          <p:cNvGrpSpPr/>
          <p:nvPr/>
        </p:nvGrpSpPr>
        <p:grpSpPr>
          <a:xfrm>
            <a:off x="4579907" y="2285992"/>
            <a:ext cx="2278800" cy="2275200"/>
            <a:chOff x="4579907" y="2285992"/>
            <a:chExt cx="2278800" cy="2275200"/>
          </a:xfrm>
        </p:grpSpPr>
        <p:sp>
          <p:nvSpPr>
            <p:cNvPr id="37" name="Rectangle 36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579907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8" name="Image 47" descr="C_pomme.emf">
              <a:hlinkClick r:id="" action="ppaction://hlinkshowjump?jump=nextslide">
                <a:snd r:embed="rId2" name="chime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50803" y="2805201"/>
              <a:ext cx="891000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8" name="Groupe 74"/>
          <p:cNvGrpSpPr/>
          <p:nvPr/>
        </p:nvGrpSpPr>
        <p:grpSpPr>
          <a:xfrm>
            <a:off x="6843713" y="2285992"/>
            <a:ext cx="2278800" cy="2275200"/>
            <a:chOff x="6843713" y="2285992"/>
            <a:chExt cx="2278800" cy="2275200"/>
          </a:xfrm>
        </p:grpSpPr>
        <p:sp>
          <p:nvSpPr>
            <p:cNvPr id="34" name="Rectangle 33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6843713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9" name="Image 48" descr="C_velo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105616" y="2805201"/>
              <a:ext cx="1774918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9" name="Groupe 75"/>
          <p:cNvGrpSpPr/>
          <p:nvPr/>
        </p:nvGrpSpPr>
        <p:grpSpPr>
          <a:xfrm>
            <a:off x="44388" y="4572008"/>
            <a:ext cx="2278800" cy="2275200"/>
            <a:chOff x="44388" y="4572008"/>
            <a:chExt cx="2278800" cy="2275200"/>
          </a:xfrm>
        </p:grpSpPr>
        <p:sp>
          <p:nvSpPr>
            <p:cNvPr id="39" name="Rectangle 38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4388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0" name="Image 49" descr="C_fourchette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74805" y="5180553"/>
              <a:ext cx="1012668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0" name="Groupe 76"/>
          <p:cNvGrpSpPr/>
          <p:nvPr/>
        </p:nvGrpSpPr>
        <p:grpSpPr>
          <a:xfrm>
            <a:off x="2316101" y="4572008"/>
            <a:ext cx="2278800" cy="2275200"/>
            <a:chOff x="2316101" y="4572008"/>
            <a:chExt cx="2278800" cy="2275200"/>
          </a:xfrm>
        </p:grpSpPr>
        <p:sp>
          <p:nvSpPr>
            <p:cNvPr id="40" name="Rectangle 39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2316101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1" name="Image 50" descr="C_moto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552922" y="5252556"/>
              <a:ext cx="1800000" cy="866333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" name="Groupe 77"/>
          <p:cNvGrpSpPr/>
          <p:nvPr/>
        </p:nvGrpSpPr>
        <p:grpSpPr>
          <a:xfrm>
            <a:off x="4579907" y="4572008"/>
            <a:ext cx="2278800" cy="2275200"/>
            <a:chOff x="4579907" y="4572008"/>
            <a:chExt cx="2278800" cy="2275200"/>
          </a:xfrm>
        </p:grpSpPr>
        <p:sp>
          <p:nvSpPr>
            <p:cNvPr id="41" name="Rectangle 40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579907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2" name="Image 51" descr="C_pantalon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446759" y="4999059"/>
              <a:ext cx="549248" cy="1368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2" name="Groupe 78"/>
          <p:cNvGrpSpPr/>
          <p:nvPr/>
        </p:nvGrpSpPr>
        <p:grpSpPr>
          <a:xfrm>
            <a:off x="6843713" y="4572008"/>
            <a:ext cx="2278800" cy="2275200"/>
            <a:chOff x="6843713" y="4572008"/>
            <a:chExt cx="2278800" cy="2275200"/>
          </a:xfrm>
        </p:grpSpPr>
        <p:sp>
          <p:nvSpPr>
            <p:cNvPr id="38" name="Rectangle 37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6843713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3" name="Image 52" descr="C_chien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340361" y="5054553"/>
              <a:ext cx="1305428" cy="133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7" name="Groupe 56"/>
          <p:cNvGrpSpPr/>
          <p:nvPr/>
        </p:nvGrpSpPr>
        <p:grpSpPr>
          <a:xfrm>
            <a:off x="44388" y="-3222"/>
            <a:ext cx="2278800" cy="2275200"/>
            <a:chOff x="44388" y="0"/>
            <a:chExt cx="2278800" cy="2275200"/>
          </a:xfrm>
        </p:grpSpPr>
        <p:sp>
          <p:nvSpPr>
            <p:cNvPr id="55" name="Rectangle 54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4388" y="0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6" name="Image 55" descr="C_banane.emf">
              <a:hlinkClick r:id="" action="ppaction://noaction">
                <a:snd r:embed="rId15" name="click.wav"/>
              </a:hlinkClick>
            </p:cNvPr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8596" y="654012"/>
              <a:ext cx="972269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S2</a:t>
            </a:r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3" name="Groupe 49"/>
          <p:cNvGrpSpPr/>
          <p:nvPr/>
        </p:nvGrpSpPr>
        <p:grpSpPr>
          <a:xfrm>
            <a:off x="4572000" y="21897"/>
            <a:ext cx="2278800" cy="2275200"/>
            <a:chOff x="4572000" y="21897"/>
            <a:chExt cx="2278800" cy="2275200"/>
          </a:xfrm>
        </p:grpSpPr>
        <p:sp>
          <p:nvSpPr>
            <p:cNvPr id="24" name="Rectangle 23">
              <a:hlinkClick r:id="" action="ppaction://hlinkshowjump?jump=nextslide"/>
            </p:cNvPr>
            <p:cNvSpPr/>
            <p:nvPr/>
          </p:nvSpPr>
          <p:spPr>
            <a:xfrm>
              <a:off x="4572000" y="218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8" name="Image 37" descr="C_sci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84910" y="578421"/>
              <a:ext cx="1316353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50"/>
          <p:cNvGrpSpPr/>
          <p:nvPr/>
        </p:nvGrpSpPr>
        <p:grpSpPr>
          <a:xfrm>
            <a:off x="36513" y="2297097"/>
            <a:ext cx="2278800" cy="2275200"/>
            <a:chOff x="36513" y="2297097"/>
            <a:chExt cx="2278800" cy="2275200"/>
          </a:xfrm>
        </p:grpSpPr>
        <p:sp>
          <p:nvSpPr>
            <p:cNvPr id="31" name="Rectangle 30">
              <a:hlinkClick r:id="" action="ppaction://hlinkshowjump?jump=nextslide"/>
            </p:cNvPr>
            <p:cNvSpPr/>
            <p:nvPr/>
          </p:nvSpPr>
          <p:spPr>
            <a:xfrm>
              <a:off x="36513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marteau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2757" y="2898279"/>
              <a:ext cx="1008000" cy="100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e 51"/>
          <p:cNvGrpSpPr/>
          <p:nvPr/>
        </p:nvGrpSpPr>
        <p:grpSpPr>
          <a:xfrm>
            <a:off x="2308194" y="2297097"/>
            <a:ext cx="2278800" cy="2275200"/>
            <a:chOff x="2308194" y="2297097"/>
            <a:chExt cx="2278800" cy="2275200"/>
          </a:xfrm>
        </p:grpSpPr>
        <p:sp>
          <p:nvSpPr>
            <p:cNvPr id="30" name="Rectangle 29">
              <a:hlinkClick r:id="" action="ppaction://hlinkshowjump?jump=nextslide"/>
            </p:cNvPr>
            <p:cNvSpPr/>
            <p:nvPr/>
          </p:nvSpPr>
          <p:spPr>
            <a:xfrm>
              <a:off x="23081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1" name="Image 40" descr="C_avio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63785" y="3063870"/>
              <a:ext cx="1689273" cy="72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" name="Groupe 53"/>
          <p:cNvGrpSpPr/>
          <p:nvPr/>
        </p:nvGrpSpPr>
        <p:grpSpPr>
          <a:xfrm>
            <a:off x="6857325" y="2297097"/>
            <a:ext cx="2278800" cy="2275200"/>
            <a:chOff x="6857325" y="2297097"/>
            <a:chExt cx="2278800" cy="2275200"/>
          </a:xfrm>
        </p:grpSpPr>
        <p:sp>
          <p:nvSpPr>
            <p:cNvPr id="29" name="Rectangle 28">
              <a:hlinkClick r:id="" action="ppaction://hlinkshowjump?jump=nextslide"/>
            </p:cNvPr>
            <p:cNvSpPr/>
            <p:nvPr/>
          </p:nvSpPr>
          <p:spPr>
            <a:xfrm>
              <a:off x="685732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poireau.emf">
              <a:hlinkClick r:id="" action="ppaction://hlinkshowjump?jump=nextslide">
                <a:snd r:embed="rId6" name="chime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31673" y="2808279"/>
              <a:ext cx="1188000" cy="118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9" name="Groupe 55"/>
          <p:cNvGrpSpPr/>
          <p:nvPr/>
        </p:nvGrpSpPr>
        <p:grpSpPr>
          <a:xfrm>
            <a:off x="4572000" y="4593592"/>
            <a:ext cx="2278800" cy="2275200"/>
            <a:chOff x="4572000" y="4593592"/>
            <a:chExt cx="2278800" cy="2275200"/>
          </a:xfrm>
        </p:grpSpPr>
        <p:sp>
          <p:nvSpPr>
            <p:cNvPr id="32" name="Rectangle 31">
              <a:hlinkClick r:id="" action="ppaction://hlinkshowjump?jump=nextslide"/>
            </p:cNvPr>
            <p:cNvSpPr/>
            <p:nvPr/>
          </p:nvSpPr>
          <p:spPr>
            <a:xfrm>
              <a:off x="4572000" y="45935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6" name="Image 45" descr="C_helicopte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973643" y="5266962"/>
              <a:ext cx="1538887" cy="64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5" name="Groupe 34"/>
          <p:cNvGrpSpPr/>
          <p:nvPr/>
        </p:nvGrpSpPr>
        <p:grpSpPr>
          <a:xfrm>
            <a:off x="2308194" y="4593592"/>
            <a:ext cx="2278800" cy="2275200"/>
            <a:chOff x="2308194" y="4593592"/>
            <a:chExt cx="2278800" cy="2275200"/>
          </a:xfrm>
        </p:grpSpPr>
        <p:sp>
          <p:nvSpPr>
            <p:cNvPr id="33" name="Rectangle 32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8194" y="4593592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5" name="Image 44" descr="C_carott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906481" y="5050962"/>
              <a:ext cx="108131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poireau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3182" y="2526750"/>
            <a:ext cx="18045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carotte.emf">
            <a:hlinkClick r:id="" action="ppaction://noaction">
              <a:snd r:embed="rId3" name="glass.wav"/>
            </a:hlinkClick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35168" y="2527492"/>
            <a:ext cx="1805204" cy="180301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S2</a:t>
            </a:r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2" name="Groupe 49"/>
          <p:cNvGrpSpPr/>
          <p:nvPr/>
        </p:nvGrpSpPr>
        <p:grpSpPr>
          <a:xfrm>
            <a:off x="4572000" y="21897"/>
            <a:ext cx="2278800" cy="2275200"/>
            <a:chOff x="4572000" y="21897"/>
            <a:chExt cx="2278800" cy="2275200"/>
          </a:xfrm>
        </p:grpSpPr>
        <p:sp>
          <p:nvSpPr>
            <p:cNvPr id="24" name="Rectangle 23">
              <a:hlinkClick r:id="" action="ppaction://hlinkshowjump?jump=nextslide"/>
            </p:cNvPr>
            <p:cNvSpPr/>
            <p:nvPr/>
          </p:nvSpPr>
          <p:spPr>
            <a:xfrm>
              <a:off x="4572000" y="218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8" name="Image 37" descr="C_sci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84910" y="578421"/>
              <a:ext cx="1316353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" name="Groupe 50"/>
          <p:cNvGrpSpPr/>
          <p:nvPr/>
        </p:nvGrpSpPr>
        <p:grpSpPr>
          <a:xfrm>
            <a:off x="36513" y="2297097"/>
            <a:ext cx="2278800" cy="2275200"/>
            <a:chOff x="36513" y="2297097"/>
            <a:chExt cx="2278800" cy="2275200"/>
          </a:xfrm>
        </p:grpSpPr>
        <p:sp>
          <p:nvSpPr>
            <p:cNvPr id="31" name="Rectangle 30">
              <a:hlinkClick r:id="" action="ppaction://hlinkshowjump?jump=nextslide"/>
            </p:cNvPr>
            <p:cNvSpPr/>
            <p:nvPr/>
          </p:nvSpPr>
          <p:spPr>
            <a:xfrm>
              <a:off x="36513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marteau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2757" y="2898279"/>
              <a:ext cx="1008000" cy="100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51"/>
          <p:cNvGrpSpPr/>
          <p:nvPr/>
        </p:nvGrpSpPr>
        <p:grpSpPr>
          <a:xfrm>
            <a:off x="2308194" y="2297097"/>
            <a:ext cx="2278800" cy="2275200"/>
            <a:chOff x="2308194" y="2297097"/>
            <a:chExt cx="2278800" cy="2275200"/>
          </a:xfrm>
        </p:grpSpPr>
        <p:sp>
          <p:nvSpPr>
            <p:cNvPr id="30" name="Rectangle 29">
              <a:hlinkClick r:id="" action="ppaction://hlinkshowjump?jump=nextslide"/>
            </p:cNvPr>
            <p:cNvSpPr/>
            <p:nvPr/>
          </p:nvSpPr>
          <p:spPr>
            <a:xfrm>
              <a:off x="23081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1" name="Image 40" descr="C_avion.emf">
              <a:hlinkClick r:id="" action="ppaction://hlinkshowjump?jump=nextslide">
                <a:snd r:embed="rId5" name="chime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63785" y="3063870"/>
              <a:ext cx="1689273" cy="72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45" name="Image 44" descr="C_carotte.emf">
            <a:hlinkClick r:id="" action="ppaction://noaction">
              <a:snd r:embed="rId2" name="glass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14696" y="5050962"/>
            <a:ext cx="1081311" cy="1080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25" name="Groupe 24"/>
          <p:cNvGrpSpPr/>
          <p:nvPr/>
        </p:nvGrpSpPr>
        <p:grpSpPr>
          <a:xfrm>
            <a:off x="4572000" y="4593592"/>
            <a:ext cx="2278800" cy="2275200"/>
            <a:chOff x="4572000" y="4593592"/>
            <a:chExt cx="2278800" cy="2275200"/>
          </a:xfrm>
        </p:grpSpPr>
        <p:sp>
          <p:nvSpPr>
            <p:cNvPr id="23" name="Rectangle 22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72000" y="4593592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6" name="Image 45" descr="C_helicopte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937130" y="5266962"/>
              <a:ext cx="1538887" cy="64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C_helicoptere.emf">
            <a:hlinkClick r:id="" action="ppaction://noaction">
              <a:snd r:embed="rId3" name="glass.wav"/>
            </a:hlinkClick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67115" y="3048930"/>
            <a:ext cx="1805204" cy="7601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6" name="Image 15" descr="C_avion.emf">
            <a:hlinkClick r:id="" action="ppaction://hlinkshowjump?jump=nextslide">
              <a:snd r:embed="rId5" name="chimes.wav"/>
            </a:hlinkClick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35168" y="3044295"/>
            <a:ext cx="1805204" cy="76941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S2</a:t>
            </a:r>
          </a:p>
        </p:txBody>
      </p:sp>
      <p:sp>
        <p:nvSpPr>
          <p:cNvPr id="1024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2" name="Groupe 49"/>
          <p:cNvGrpSpPr/>
          <p:nvPr/>
        </p:nvGrpSpPr>
        <p:grpSpPr>
          <a:xfrm>
            <a:off x="4572000" y="21897"/>
            <a:ext cx="2278800" cy="2275200"/>
            <a:chOff x="4572000" y="21897"/>
            <a:chExt cx="2278800" cy="2275200"/>
          </a:xfrm>
        </p:grpSpPr>
        <p:sp>
          <p:nvSpPr>
            <p:cNvPr id="24" name="Rectangle 23">
              <a:hlinkClick r:id="" action="ppaction://hlinkshowjump?jump=nextslide"/>
            </p:cNvPr>
            <p:cNvSpPr/>
            <p:nvPr/>
          </p:nvSpPr>
          <p:spPr>
            <a:xfrm>
              <a:off x="4572000" y="218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8" name="Image 37" descr="C_scie.emf">
              <a:hlinkClick r:id="" action="ppaction://hlinkshowjump?jump=nextslide">
                <a:snd r:embed="rId2" name="chime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84910" y="578421"/>
              <a:ext cx="1316353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9" name="Groupe 18"/>
          <p:cNvGrpSpPr/>
          <p:nvPr/>
        </p:nvGrpSpPr>
        <p:grpSpPr>
          <a:xfrm>
            <a:off x="0" y="2297097"/>
            <a:ext cx="2278800" cy="2275200"/>
            <a:chOff x="36000" y="2296800"/>
            <a:chExt cx="2278800" cy="2275200"/>
          </a:xfrm>
        </p:grpSpPr>
        <p:sp>
          <p:nvSpPr>
            <p:cNvPr id="18" name="Rectangle 17">
              <a:hlinkClick r:id="" action="ppaction://noaction">
                <a:snd r:embed="rId4" name="glass.wav"/>
              </a:hlinkClick>
            </p:cNvPr>
            <p:cNvSpPr/>
            <p:nvPr/>
          </p:nvSpPr>
          <p:spPr>
            <a:xfrm>
              <a:off x="36000" y="2296800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marteau.emf">
              <a:hlinkClick r:id="" action="ppaction://noaction">
                <a:snd r:embed="rId4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5109" y="2898279"/>
              <a:ext cx="1008000" cy="100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scie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3182" y="2688750"/>
            <a:ext cx="1804500" cy="1480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marteau.emf">
            <a:hlinkClick r:id="" action="ppaction://noaction">
              <a:snd r:embed="rId3" name="glass.wav"/>
            </a:hlinkClick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56318" y="2552688"/>
            <a:ext cx="18045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S3</a:t>
            </a:r>
          </a:p>
        </p:txBody>
      </p:sp>
      <p:sp>
        <p:nvSpPr>
          <p:cNvPr id="1741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sp>
        <p:nvSpPr>
          <p:cNvPr id="24" name="Rectangle 23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587171" y="21897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595046" y="2307889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32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580052" y="4593592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7" name="Groupe 56"/>
          <p:cNvGrpSpPr/>
          <p:nvPr/>
        </p:nvGrpSpPr>
        <p:grpSpPr>
          <a:xfrm>
            <a:off x="2301075" y="11105"/>
            <a:ext cx="2278800" cy="2275200"/>
            <a:chOff x="2301075" y="11105"/>
            <a:chExt cx="2278800" cy="2275200"/>
          </a:xfrm>
        </p:grpSpPr>
        <p:sp>
          <p:nvSpPr>
            <p:cNvPr id="21" name="Rectangle 20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2301075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montre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69476" y="694473"/>
              <a:ext cx="644229" cy="82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8" name="Groupe 57"/>
          <p:cNvGrpSpPr/>
          <p:nvPr/>
        </p:nvGrpSpPr>
        <p:grpSpPr>
          <a:xfrm>
            <a:off x="4579119" y="11105"/>
            <a:ext cx="2278800" cy="2275200"/>
            <a:chOff x="4579119" y="11105"/>
            <a:chExt cx="2278800" cy="2275200"/>
          </a:xfrm>
        </p:grpSpPr>
        <p:sp>
          <p:nvSpPr>
            <p:cNvPr id="35" name="Rectangle 34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579119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coca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39542" y="478473"/>
              <a:ext cx="570771" cy="126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9" name="Groupe 58"/>
          <p:cNvGrpSpPr/>
          <p:nvPr/>
        </p:nvGrpSpPr>
        <p:grpSpPr>
          <a:xfrm>
            <a:off x="6865200" y="21897"/>
            <a:ext cx="2278800" cy="2275200"/>
            <a:chOff x="6865200" y="21897"/>
            <a:chExt cx="2278800" cy="2275200"/>
          </a:xfrm>
        </p:grpSpPr>
        <p:sp>
          <p:nvSpPr>
            <p:cNvPr id="26" name="Rectangle 25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6865200" y="218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5" name="Image 44" descr="C_paquebot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27910" y="568473"/>
              <a:ext cx="187948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0" name="Groupe 59"/>
          <p:cNvGrpSpPr/>
          <p:nvPr/>
        </p:nvGrpSpPr>
        <p:grpSpPr>
          <a:xfrm>
            <a:off x="29394" y="2297097"/>
            <a:ext cx="2278800" cy="2275200"/>
            <a:chOff x="29394" y="2297097"/>
            <a:chExt cx="2278800" cy="2275200"/>
          </a:xfrm>
        </p:grpSpPr>
        <p:sp>
          <p:nvSpPr>
            <p:cNvPr id="27" name="Rectangle 26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293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6" name="Image 45" descr="C_marguerite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65109" y="2896996"/>
              <a:ext cx="103960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1" name="Groupe 60"/>
          <p:cNvGrpSpPr/>
          <p:nvPr/>
        </p:nvGrpSpPr>
        <p:grpSpPr>
          <a:xfrm>
            <a:off x="2301075" y="2297097"/>
            <a:ext cx="2278800" cy="2275200"/>
            <a:chOff x="2301075" y="2297097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230107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8" name="Image 47" descr="C_eau2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37710" y="2716996"/>
              <a:ext cx="507761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2" name="Groupe 61"/>
          <p:cNvGrpSpPr/>
          <p:nvPr/>
        </p:nvGrpSpPr>
        <p:grpSpPr>
          <a:xfrm>
            <a:off x="4586994" y="2297097"/>
            <a:ext cx="2278800" cy="2275200"/>
            <a:chOff x="4586994" y="2297097"/>
            <a:chExt cx="2278800" cy="2275200"/>
          </a:xfrm>
        </p:grpSpPr>
        <p:sp>
          <p:nvSpPr>
            <p:cNvPr id="36" name="Rectangle 35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5869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0" name="Image 49" descr="C_requin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91078" y="2860996"/>
              <a:ext cx="1667698" cy="1152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3" name="Groupe 62"/>
          <p:cNvGrpSpPr/>
          <p:nvPr/>
        </p:nvGrpSpPr>
        <p:grpSpPr>
          <a:xfrm>
            <a:off x="6865200" y="2307889"/>
            <a:ext cx="2278800" cy="2275200"/>
            <a:chOff x="6865200" y="2307889"/>
            <a:chExt cx="2278800" cy="2275200"/>
          </a:xfrm>
        </p:grpSpPr>
        <p:sp>
          <p:nvSpPr>
            <p:cNvPr id="30" name="Rectangle 29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6865200" y="2307889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1" name="Image 50" descr="C_chapeau.emf">
              <a:hlinkClick r:id="" action="ppaction://hlinkshowjump?jump=nextslide">
                <a:snd r:embed="rId2" name="chimes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302608" y="3022996"/>
              <a:ext cx="1530085" cy="82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5" name="Groupe 64"/>
          <p:cNvGrpSpPr/>
          <p:nvPr/>
        </p:nvGrpSpPr>
        <p:grpSpPr>
          <a:xfrm>
            <a:off x="2301075" y="4582800"/>
            <a:ext cx="2278800" cy="2275200"/>
            <a:chOff x="2301075" y="4582800"/>
            <a:chExt cx="2278800" cy="2275200"/>
          </a:xfrm>
        </p:grpSpPr>
        <p:sp>
          <p:nvSpPr>
            <p:cNvPr id="32" name="Rectangle 31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2301075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3" name="Image 52" descr="C_voilier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892402" y="5108598"/>
              <a:ext cx="1198376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6" name="Groupe 65"/>
          <p:cNvGrpSpPr/>
          <p:nvPr/>
        </p:nvGrpSpPr>
        <p:grpSpPr>
          <a:xfrm>
            <a:off x="4572000" y="4582800"/>
            <a:ext cx="2278800" cy="2275200"/>
            <a:chOff x="4572000" y="4582800"/>
            <a:chExt cx="2278800" cy="2275200"/>
          </a:xfrm>
        </p:grpSpPr>
        <p:sp>
          <p:nvSpPr>
            <p:cNvPr id="37" name="Rectangle 36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572000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4" name="Image 53" descr="C_reveil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153233" y="5108598"/>
              <a:ext cx="943389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7" name="Groupe 66"/>
          <p:cNvGrpSpPr/>
          <p:nvPr/>
        </p:nvGrpSpPr>
        <p:grpSpPr>
          <a:xfrm>
            <a:off x="6865200" y="4593592"/>
            <a:ext cx="2278800" cy="2275200"/>
            <a:chOff x="6865200" y="4593592"/>
            <a:chExt cx="2278800" cy="2275200"/>
          </a:xfrm>
        </p:grpSpPr>
        <p:sp>
          <p:nvSpPr>
            <p:cNvPr id="34" name="Rectangle 33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6865200" y="45935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6" name="Image 55" descr="C_rose2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554583" y="5108598"/>
              <a:ext cx="1026135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4" name="Groupe 63"/>
          <p:cNvGrpSpPr/>
          <p:nvPr/>
        </p:nvGrpSpPr>
        <p:grpSpPr>
          <a:xfrm>
            <a:off x="29394" y="4582800"/>
            <a:ext cx="2278800" cy="2275200"/>
            <a:chOff x="29394" y="4582800"/>
            <a:chExt cx="2278800" cy="2275200"/>
          </a:xfrm>
        </p:grpSpPr>
        <p:sp>
          <p:nvSpPr>
            <p:cNvPr id="31" name="Rectangle 30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29394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8" name="Image 37" descr="C_poisson.emf">
              <a:hlinkClick r:id="" action="ppaction://noaction">
                <a:snd r:embed="rId3" name="glass.wav"/>
              </a:hlinkClick>
            </p:cNvPr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00060" y="5306598"/>
              <a:ext cx="1050900" cy="68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5" name="Groupe 54"/>
          <p:cNvGrpSpPr/>
          <p:nvPr/>
        </p:nvGrpSpPr>
        <p:grpSpPr>
          <a:xfrm>
            <a:off x="29394" y="1"/>
            <a:ext cx="2278800" cy="2286304"/>
            <a:chOff x="44388" y="11105"/>
            <a:chExt cx="2278800" cy="2275200"/>
          </a:xfrm>
        </p:grpSpPr>
        <p:sp>
          <p:nvSpPr>
            <p:cNvPr id="49" name="Rectangle 48">
              <a:hlinkClick r:id="" action="ppaction://noaction">
                <a:snd r:embed="rId3" name="glass.wav"/>
              </a:hlinkClick>
            </p:cNvPr>
            <p:cNvSpPr/>
            <p:nvPr/>
          </p:nvSpPr>
          <p:spPr>
            <a:xfrm>
              <a:off x="44388" y="11105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1" name="Image 40" descr="C_bonnet.emf">
              <a:hlinkClick r:id="" action="ppaction://noaction">
                <a:snd r:embed="rId15" name="click.wav"/>
              </a:hlinkClick>
            </p:cNvPr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7741" y="640473"/>
              <a:ext cx="1169271" cy="936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chapeau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3182" y="2940750"/>
            <a:ext cx="1804500" cy="976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bonnet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71681" y="2706750"/>
            <a:ext cx="1804500" cy="144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S3</a:t>
            </a:r>
          </a:p>
        </p:txBody>
      </p:sp>
      <p:sp>
        <p:nvSpPr>
          <p:cNvPr id="1741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sp>
        <p:nvSpPr>
          <p:cNvPr id="24" name="Rectangle 23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587171" y="21897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595046" y="2307889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32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580052" y="4593592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" name="Groupe 56"/>
          <p:cNvGrpSpPr/>
          <p:nvPr/>
        </p:nvGrpSpPr>
        <p:grpSpPr>
          <a:xfrm>
            <a:off x="2301075" y="11105"/>
            <a:ext cx="2278800" cy="2275200"/>
            <a:chOff x="2301075" y="11105"/>
            <a:chExt cx="2278800" cy="2275200"/>
          </a:xfrm>
        </p:grpSpPr>
        <p:sp>
          <p:nvSpPr>
            <p:cNvPr id="21" name="Rectangle 20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mont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9476" y="694473"/>
              <a:ext cx="644229" cy="82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" name="Groupe 57"/>
          <p:cNvGrpSpPr/>
          <p:nvPr/>
        </p:nvGrpSpPr>
        <p:grpSpPr>
          <a:xfrm>
            <a:off x="4579119" y="11105"/>
            <a:ext cx="2278800" cy="2275200"/>
            <a:chOff x="4579119" y="11105"/>
            <a:chExt cx="2278800" cy="2275200"/>
          </a:xfrm>
        </p:grpSpPr>
        <p:sp>
          <p:nvSpPr>
            <p:cNvPr id="35" name="Rectangle 34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79119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coca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39542" y="478473"/>
              <a:ext cx="570771" cy="126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58"/>
          <p:cNvGrpSpPr/>
          <p:nvPr/>
        </p:nvGrpSpPr>
        <p:grpSpPr>
          <a:xfrm>
            <a:off x="6865200" y="21897"/>
            <a:ext cx="2278800" cy="2275200"/>
            <a:chOff x="6865200" y="21897"/>
            <a:chExt cx="2278800" cy="2275200"/>
          </a:xfrm>
        </p:grpSpPr>
        <p:sp>
          <p:nvSpPr>
            <p:cNvPr id="26" name="Rectangle 25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218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5" name="Image 44" descr="C_paquebot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27910" y="568473"/>
              <a:ext cx="187948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e 60"/>
          <p:cNvGrpSpPr/>
          <p:nvPr/>
        </p:nvGrpSpPr>
        <p:grpSpPr>
          <a:xfrm>
            <a:off x="2301075" y="2297097"/>
            <a:ext cx="2278800" cy="2275200"/>
            <a:chOff x="2301075" y="2297097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8" name="Image 47" descr="C_eau2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37710" y="2716996"/>
              <a:ext cx="507761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" name="Groupe 61"/>
          <p:cNvGrpSpPr/>
          <p:nvPr/>
        </p:nvGrpSpPr>
        <p:grpSpPr>
          <a:xfrm>
            <a:off x="4586994" y="2297097"/>
            <a:ext cx="2278800" cy="2275200"/>
            <a:chOff x="4586994" y="2297097"/>
            <a:chExt cx="2278800" cy="2275200"/>
          </a:xfrm>
        </p:grpSpPr>
        <p:sp>
          <p:nvSpPr>
            <p:cNvPr id="36" name="Rectangle 35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0" name="Image 49" descr="C_requi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91078" y="2860996"/>
              <a:ext cx="1667698" cy="1152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9" name="Groupe 64"/>
          <p:cNvGrpSpPr/>
          <p:nvPr/>
        </p:nvGrpSpPr>
        <p:grpSpPr>
          <a:xfrm>
            <a:off x="2301075" y="4582800"/>
            <a:ext cx="2278800" cy="2275200"/>
            <a:chOff x="2301075" y="4582800"/>
            <a:chExt cx="2278800" cy="2275200"/>
          </a:xfrm>
        </p:grpSpPr>
        <p:sp>
          <p:nvSpPr>
            <p:cNvPr id="32" name="Rectangle 31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3" name="Image 52" descr="C_voilier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92402" y="5108598"/>
              <a:ext cx="1198376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0" name="Groupe 65"/>
          <p:cNvGrpSpPr/>
          <p:nvPr/>
        </p:nvGrpSpPr>
        <p:grpSpPr>
          <a:xfrm>
            <a:off x="4572000" y="4582800"/>
            <a:ext cx="2278800" cy="2275200"/>
            <a:chOff x="4572000" y="4582800"/>
            <a:chExt cx="2278800" cy="2275200"/>
          </a:xfrm>
        </p:grpSpPr>
        <p:sp>
          <p:nvSpPr>
            <p:cNvPr id="37" name="Rectangle 36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72000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4" name="Image 53" descr="C_reveil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53233" y="5108598"/>
              <a:ext cx="943389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" name="Groupe 66"/>
          <p:cNvGrpSpPr/>
          <p:nvPr/>
        </p:nvGrpSpPr>
        <p:grpSpPr>
          <a:xfrm>
            <a:off x="6865200" y="4593592"/>
            <a:ext cx="2278800" cy="2275200"/>
            <a:chOff x="6865200" y="4593592"/>
            <a:chExt cx="2278800" cy="2275200"/>
          </a:xfrm>
        </p:grpSpPr>
        <p:sp>
          <p:nvSpPr>
            <p:cNvPr id="34" name="Rectangle 33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45935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6" name="Image 55" descr="C_rose2.emf">
              <a:hlinkClick r:id="" action="ppaction://hlinkshowjump?jump=nextslide">
                <a:snd r:embed="rId10" name="chimes.wav"/>
              </a:hlinkClick>
            </p:cNvPr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554583" y="5108598"/>
              <a:ext cx="1026135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2" name="Groupe 63"/>
          <p:cNvGrpSpPr/>
          <p:nvPr/>
        </p:nvGrpSpPr>
        <p:grpSpPr>
          <a:xfrm>
            <a:off x="29394" y="4582800"/>
            <a:ext cx="2278800" cy="2275200"/>
            <a:chOff x="29394" y="4582800"/>
            <a:chExt cx="2278800" cy="2275200"/>
          </a:xfrm>
        </p:grpSpPr>
        <p:sp>
          <p:nvSpPr>
            <p:cNvPr id="31" name="Rectangle 30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9394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8" name="Image 37" descr="C_poisso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00060" y="5306598"/>
              <a:ext cx="1050900" cy="68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7" name="Groupe 46"/>
          <p:cNvGrpSpPr/>
          <p:nvPr/>
        </p:nvGrpSpPr>
        <p:grpSpPr>
          <a:xfrm>
            <a:off x="44388" y="2297097"/>
            <a:ext cx="2278800" cy="2275200"/>
            <a:chOff x="44388" y="2297097"/>
            <a:chExt cx="2278800" cy="2275200"/>
          </a:xfrm>
        </p:grpSpPr>
        <p:sp>
          <p:nvSpPr>
            <p:cNvPr id="44" name="Rectangle 43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4388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6" name="Image 45" descr="C_marguerite.emf">
              <a:hlinkClick r:id="" action="ppaction://noaction">
                <a:snd r:embed="rId13" name="click.wav"/>
              </a:hlinkClick>
            </p:cNvPr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65109" y="2896996"/>
              <a:ext cx="103960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rose2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19695" y="2526750"/>
            <a:ext cx="17145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marguerite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50792" y="2526750"/>
            <a:ext cx="17370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6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 descr="C_pomme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35250" y="2528999"/>
            <a:ext cx="1485000" cy="180000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8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6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 descr="C_banane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53999" y="2526749"/>
            <a:ext cx="16245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S3</a:t>
            </a:r>
          </a:p>
        </p:txBody>
      </p:sp>
      <p:sp>
        <p:nvSpPr>
          <p:cNvPr id="1741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sp>
        <p:nvSpPr>
          <p:cNvPr id="24" name="Rectangle 23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587171" y="21897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595046" y="2307889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32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580052" y="4593592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" name="Groupe 56"/>
          <p:cNvGrpSpPr/>
          <p:nvPr/>
        </p:nvGrpSpPr>
        <p:grpSpPr>
          <a:xfrm>
            <a:off x="2301075" y="11105"/>
            <a:ext cx="2278800" cy="2275200"/>
            <a:chOff x="2301075" y="11105"/>
            <a:chExt cx="2278800" cy="2275200"/>
          </a:xfrm>
        </p:grpSpPr>
        <p:sp>
          <p:nvSpPr>
            <p:cNvPr id="21" name="Rectangle 20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mont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9476" y="694473"/>
              <a:ext cx="644229" cy="82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" name="Groupe 57"/>
          <p:cNvGrpSpPr/>
          <p:nvPr/>
        </p:nvGrpSpPr>
        <p:grpSpPr>
          <a:xfrm>
            <a:off x="4579119" y="11105"/>
            <a:ext cx="2278800" cy="2275200"/>
            <a:chOff x="4579119" y="11105"/>
            <a:chExt cx="2278800" cy="2275200"/>
          </a:xfrm>
        </p:grpSpPr>
        <p:sp>
          <p:nvSpPr>
            <p:cNvPr id="35" name="Rectangle 34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79119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coca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39542" y="478473"/>
              <a:ext cx="570771" cy="126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e 60"/>
          <p:cNvGrpSpPr/>
          <p:nvPr/>
        </p:nvGrpSpPr>
        <p:grpSpPr>
          <a:xfrm>
            <a:off x="2301075" y="2297097"/>
            <a:ext cx="2278800" cy="2275200"/>
            <a:chOff x="2301075" y="2297097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8" name="Image 47" descr="C_eau2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37710" y="2716996"/>
              <a:ext cx="507761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e 61"/>
          <p:cNvGrpSpPr/>
          <p:nvPr/>
        </p:nvGrpSpPr>
        <p:grpSpPr>
          <a:xfrm>
            <a:off x="4586994" y="2297097"/>
            <a:ext cx="2278800" cy="2275200"/>
            <a:chOff x="4586994" y="2297097"/>
            <a:chExt cx="2278800" cy="2275200"/>
          </a:xfrm>
        </p:grpSpPr>
        <p:sp>
          <p:nvSpPr>
            <p:cNvPr id="36" name="Rectangle 35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0" name="Image 49" descr="C_requi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91078" y="2860996"/>
              <a:ext cx="1667698" cy="1152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" name="Groupe 64"/>
          <p:cNvGrpSpPr/>
          <p:nvPr/>
        </p:nvGrpSpPr>
        <p:grpSpPr>
          <a:xfrm>
            <a:off x="2301075" y="4582800"/>
            <a:ext cx="2278800" cy="2275200"/>
            <a:chOff x="2301075" y="4582800"/>
            <a:chExt cx="2278800" cy="2275200"/>
          </a:xfrm>
        </p:grpSpPr>
        <p:sp>
          <p:nvSpPr>
            <p:cNvPr id="32" name="Rectangle 31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3" name="Image 52" descr="C_voilier.emf">
              <a:hlinkClick r:id="" action="ppaction://hlinkshowjump?jump=nextslide">
                <a:snd r:embed="rId7" name="chime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92402" y="5108598"/>
              <a:ext cx="1198376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8" name="Groupe 65"/>
          <p:cNvGrpSpPr/>
          <p:nvPr/>
        </p:nvGrpSpPr>
        <p:grpSpPr>
          <a:xfrm>
            <a:off x="4572000" y="4582800"/>
            <a:ext cx="2278800" cy="2275200"/>
            <a:chOff x="4572000" y="4582800"/>
            <a:chExt cx="2278800" cy="2275200"/>
          </a:xfrm>
        </p:grpSpPr>
        <p:sp>
          <p:nvSpPr>
            <p:cNvPr id="37" name="Rectangle 36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72000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4" name="Image 53" descr="C_reveil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153233" y="5108598"/>
              <a:ext cx="943389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0" name="Groupe 63"/>
          <p:cNvGrpSpPr/>
          <p:nvPr/>
        </p:nvGrpSpPr>
        <p:grpSpPr>
          <a:xfrm>
            <a:off x="29394" y="4582800"/>
            <a:ext cx="2278800" cy="2275200"/>
            <a:chOff x="29394" y="4582800"/>
            <a:chExt cx="2278800" cy="2275200"/>
          </a:xfrm>
        </p:grpSpPr>
        <p:sp>
          <p:nvSpPr>
            <p:cNvPr id="31" name="Rectangle 30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9394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8" name="Image 37" descr="C_poisso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0060" y="5306598"/>
              <a:ext cx="1050900" cy="68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0" name="Groupe 39"/>
          <p:cNvGrpSpPr/>
          <p:nvPr/>
        </p:nvGrpSpPr>
        <p:grpSpPr>
          <a:xfrm>
            <a:off x="6865200" y="11105"/>
            <a:ext cx="2278800" cy="2275200"/>
            <a:chOff x="6865200" y="11105"/>
            <a:chExt cx="2278800" cy="2275200"/>
          </a:xfrm>
        </p:grpSpPr>
        <p:sp>
          <p:nvSpPr>
            <p:cNvPr id="39" name="Rectangle 38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11105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5" name="Image 44" descr="C_paquebot.emf">
              <a:hlinkClick r:id="" action="ppaction://noaction">
                <a:snd r:embed="rId11" name="click.wav"/>
              </a:hlinkClick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127910" y="568473"/>
              <a:ext cx="187948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voilier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35168" y="2615557"/>
            <a:ext cx="1805204" cy="162688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paquebot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83182" y="2909250"/>
            <a:ext cx="1809000" cy="1039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S3</a:t>
            </a:r>
          </a:p>
        </p:txBody>
      </p:sp>
      <p:sp>
        <p:nvSpPr>
          <p:cNvPr id="1741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sp>
        <p:nvSpPr>
          <p:cNvPr id="24" name="Rectangle 23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587171" y="21897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595046" y="2307889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32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580052" y="4593592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" name="Groupe 56"/>
          <p:cNvGrpSpPr/>
          <p:nvPr/>
        </p:nvGrpSpPr>
        <p:grpSpPr>
          <a:xfrm>
            <a:off x="2301075" y="11105"/>
            <a:ext cx="2278800" cy="2275200"/>
            <a:chOff x="2301075" y="11105"/>
            <a:chExt cx="2278800" cy="2275200"/>
          </a:xfrm>
        </p:grpSpPr>
        <p:sp>
          <p:nvSpPr>
            <p:cNvPr id="21" name="Rectangle 20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mont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9476" y="694473"/>
              <a:ext cx="644229" cy="82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" name="Groupe 57"/>
          <p:cNvGrpSpPr/>
          <p:nvPr/>
        </p:nvGrpSpPr>
        <p:grpSpPr>
          <a:xfrm>
            <a:off x="4579119" y="11105"/>
            <a:ext cx="2278800" cy="2275200"/>
            <a:chOff x="4579119" y="11105"/>
            <a:chExt cx="2278800" cy="2275200"/>
          </a:xfrm>
        </p:grpSpPr>
        <p:sp>
          <p:nvSpPr>
            <p:cNvPr id="35" name="Rectangle 34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79119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coca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39542" y="478473"/>
              <a:ext cx="570771" cy="126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60"/>
          <p:cNvGrpSpPr/>
          <p:nvPr/>
        </p:nvGrpSpPr>
        <p:grpSpPr>
          <a:xfrm>
            <a:off x="2301075" y="2297097"/>
            <a:ext cx="2278800" cy="2275200"/>
            <a:chOff x="2301075" y="2297097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8" name="Image 47" descr="C_eau2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37710" y="2716996"/>
              <a:ext cx="507761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e 61"/>
          <p:cNvGrpSpPr/>
          <p:nvPr/>
        </p:nvGrpSpPr>
        <p:grpSpPr>
          <a:xfrm>
            <a:off x="4586994" y="2297097"/>
            <a:ext cx="2278800" cy="2275200"/>
            <a:chOff x="4586994" y="2297097"/>
            <a:chExt cx="2278800" cy="2275200"/>
          </a:xfrm>
        </p:grpSpPr>
        <p:sp>
          <p:nvSpPr>
            <p:cNvPr id="36" name="Rectangle 35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0" name="Image 49" descr="C_requin.emf">
              <a:hlinkClick r:id="" action="ppaction://hlinkshowjump?jump=nextslide">
                <a:snd r:embed="rId6" name="chime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91078" y="2860996"/>
              <a:ext cx="1667698" cy="1152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" name="Groupe 65"/>
          <p:cNvGrpSpPr/>
          <p:nvPr/>
        </p:nvGrpSpPr>
        <p:grpSpPr>
          <a:xfrm>
            <a:off x="4572000" y="4582800"/>
            <a:ext cx="2278800" cy="2275200"/>
            <a:chOff x="4572000" y="4582800"/>
            <a:chExt cx="2278800" cy="2275200"/>
          </a:xfrm>
        </p:grpSpPr>
        <p:sp>
          <p:nvSpPr>
            <p:cNvPr id="37" name="Rectangle 36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72000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4" name="Image 53" descr="C_reveil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153233" y="5108598"/>
              <a:ext cx="943389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0" name="Groupe 39"/>
          <p:cNvGrpSpPr/>
          <p:nvPr/>
        </p:nvGrpSpPr>
        <p:grpSpPr>
          <a:xfrm>
            <a:off x="44388" y="4582800"/>
            <a:ext cx="2278800" cy="2275200"/>
            <a:chOff x="44388" y="4582800"/>
            <a:chExt cx="2278800" cy="2275200"/>
          </a:xfrm>
        </p:grpSpPr>
        <p:sp>
          <p:nvSpPr>
            <p:cNvPr id="34" name="Rectangle 33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4388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8" name="Image 37" descr="C_poisson.emf">
              <a:hlinkClick r:id="" action="ppaction://noaction">
                <a:snd r:embed="rId9" name="click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0060" y="5306598"/>
              <a:ext cx="1050900" cy="68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requin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3182" y="2805750"/>
            <a:ext cx="1804500" cy="1246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poisson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35168" y="2841750"/>
            <a:ext cx="1804500" cy="117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S3</a:t>
            </a:r>
          </a:p>
        </p:txBody>
      </p:sp>
      <p:sp>
        <p:nvSpPr>
          <p:cNvPr id="1741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sp>
        <p:nvSpPr>
          <p:cNvPr id="24" name="Rectangle 23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587171" y="21897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32">
            <a:hlinkClick r:id="" action="ppaction://noaction">
              <a:snd r:embed="rId2" name="glass.wav"/>
            </a:hlinkClick>
          </p:cNvPr>
          <p:cNvSpPr/>
          <p:nvPr/>
        </p:nvSpPr>
        <p:spPr>
          <a:xfrm>
            <a:off x="4580052" y="4593592"/>
            <a:ext cx="2278800" cy="2275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4000"/>
                </a:schemeClr>
              </a:gs>
              <a:gs pos="77000">
                <a:schemeClr val="accent1">
                  <a:tint val="96000"/>
                  <a:shade val="84000"/>
                  <a:satMod val="110000"/>
                </a:schemeClr>
              </a:gs>
              <a:gs pos="63000">
                <a:schemeClr val="accent1">
                  <a:shade val="55000"/>
                  <a:satMod val="150000"/>
                </a:schemeClr>
              </a:gs>
              <a:gs pos="92000">
                <a:schemeClr val="accent1">
                  <a:tint val="98000"/>
                  <a:shade val="90000"/>
                  <a:satMod val="128000"/>
                </a:schemeClr>
              </a:gs>
              <a:gs pos="100000">
                <a:schemeClr val="accent1">
                  <a:tint val="90000"/>
                  <a:shade val="97000"/>
                  <a:satMod val="128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" name="Groupe 57"/>
          <p:cNvGrpSpPr/>
          <p:nvPr/>
        </p:nvGrpSpPr>
        <p:grpSpPr>
          <a:xfrm>
            <a:off x="4579119" y="11105"/>
            <a:ext cx="2278800" cy="2275200"/>
            <a:chOff x="4579119" y="11105"/>
            <a:chExt cx="2278800" cy="2275200"/>
          </a:xfrm>
        </p:grpSpPr>
        <p:sp>
          <p:nvSpPr>
            <p:cNvPr id="35" name="Rectangle 34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79119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coca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9542" y="478473"/>
              <a:ext cx="570771" cy="126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60"/>
          <p:cNvGrpSpPr/>
          <p:nvPr/>
        </p:nvGrpSpPr>
        <p:grpSpPr>
          <a:xfrm>
            <a:off x="2301075" y="2297097"/>
            <a:ext cx="2278800" cy="2275200"/>
            <a:chOff x="2301075" y="2297097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8" name="Image 47" descr="C_eau2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37710" y="2716996"/>
              <a:ext cx="507761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e 65"/>
          <p:cNvGrpSpPr/>
          <p:nvPr/>
        </p:nvGrpSpPr>
        <p:grpSpPr>
          <a:xfrm>
            <a:off x="4572000" y="4582800"/>
            <a:ext cx="2278800" cy="2275200"/>
            <a:chOff x="4572000" y="4582800"/>
            <a:chExt cx="2278800" cy="2275200"/>
          </a:xfrm>
        </p:grpSpPr>
        <p:sp>
          <p:nvSpPr>
            <p:cNvPr id="37" name="Rectangle 36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72000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4" name="Image 53" descr="C_reveil.emf">
              <a:hlinkClick r:id="" action="ppaction://hlinkshowjump?jump=nextslide">
                <a:snd r:embed="rId5" name="chime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53233" y="5108598"/>
              <a:ext cx="943389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7" name="Groupe 26"/>
          <p:cNvGrpSpPr/>
          <p:nvPr/>
        </p:nvGrpSpPr>
        <p:grpSpPr>
          <a:xfrm>
            <a:off x="2301075" y="0"/>
            <a:ext cx="2278800" cy="2275200"/>
            <a:chOff x="2301075" y="0"/>
            <a:chExt cx="2278800" cy="2275200"/>
          </a:xfrm>
        </p:grpSpPr>
        <p:sp>
          <p:nvSpPr>
            <p:cNvPr id="26" name="Rectangle 25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0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montre.emf">
              <a:hlinkClick r:id="" action="ppaction://noaction">
                <a:snd r:embed="rId7" name="click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69476" y="694473"/>
              <a:ext cx="644229" cy="82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reveil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92721" y="2520540"/>
            <a:ext cx="1587094" cy="181692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montre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17733" y="2526750"/>
            <a:ext cx="14040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60400"/>
            <a:ext cx="7772400" cy="1143000"/>
          </a:xfrm>
        </p:spPr>
        <p:txBody>
          <a:bodyPr/>
          <a:lstStyle/>
          <a:p>
            <a:pPr eaLnBrk="1" hangingPunct="1"/>
            <a:r>
              <a:rPr lang="fr-FR" dirty="0" smtClean="0"/>
              <a:t>S3</a:t>
            </a:r>
          </a:p>
        </p:txBody>
      </p:sp>
      <p:sp>
        <p:nvSpPr>
          <p:cNvPr id="1741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3" name="Groupe 60"/>
          <p:cNvGrpSpPr/>
          <p:nvPr/>
        </p:nvGrpSpPr>
        <p:grpSpPr>
          <a:xfrm>
            <a:off x="2301075" y="2297097"/>
            <a:ext cx="2278800" cy="2275200"/>
            <a:chOff x="2301075" y="2297097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8" name="Image 47" descr="C_eau2.emf">
              <a:hlinkClick r:id="" action="ppaction://hlinkshowjump?jump=nextslide">
                <a:snd r:embed="rId3" name="chime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37710" y="2716996"/>
              <a:ext cx="507761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0" name="Groupe 19"/>
          <p:cNvGrpSpPr/>
          <p:nvPr/>
        </p:nvGrpSpPr>
        <p:grpSpPr>
          <a:xfrm>
            <a:off x="4587171" y="-3222"/>
            <a:ext cx="2278800" cy="2275200"/>
            <a:chOff x="4587171" y="-3222"/>
            <a:chExt cx="2278800" cy="2275200"/>
          </a:xfrm>
        </p:grpSpPr>
        <p:sp>
          <p:nvSpPr>
            <p:cNvPr id="19" name="Rectangle 18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7171" y="-3222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coca.emf">
              <a:hlinkClick r:id="" action="ppaction://noaction">
                <a:snd r:embed="rId5" name="click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39542" y="478473"/>
              <a:ext cx="570771" cy="126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eau2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04331" y="2527492"/>
            <a:ext cx="635766" cy="180301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coca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57851" y="2527492"/>
            <a:ext cx="816750" cy="180301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re 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2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45" name="Groupe 44"/>
          <p:cNvGrpSpPr/>
          <p:nvPr/>
        </p:nvGrpSpPr>
        <p:grpSpPr>
          <a:xfrm>
            <a:off x="29394" y="0"/>
            <a:ext cx="2278800" cy="2286305"/>
            <a:chOff x="29394" y="11105"/>
            <a:chExt cx="2278800" cy="2275200"/>
          </a:xfrm>
        </p:grpSpPr>
        <p:sp>
          <p:nvSpPr>
            <p:cNvPr id="22" name="Rectangle 21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9394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6" name="Image 15" descr="C_assiett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6937" y="741447"/>
              <a:ext cx="975405" cy="72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6" name="Groupe 45"/>
          <p:cNvGrpSpPr/>
          <p:nvPr/>
        </p:nvGrpSpPr>
        <p:grpSpPr>
          <a:xfrm>
            <a:off x="4579119" y="11105"/>
            <a:ext cx="2278800" cy="2275200"/>
            <a:chOff x="4579119" y="11105"/>
            <a:chExt cx="2278800" cy="2275200"/>
          </a:xfrm>
        </p:grpSpPr>
        <p:sp>
          <p:nvSpPr>
            <p:cNvPr id="31" name="Rectangle 30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79119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8" name="Image 17" descr="C_fourmi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87873" y="867447"/>
              <a:ext cx="468566" cy="46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7" name="Groupe 46"/>
          <p:cNvGrpSpPr/>
          <p:nvPr/>
        </p:nvGrpSpPr>
        <p:grpSpPr>
          <a:xfrm>
            <a:off x="6865200" y="11105"/>
            <a:ext cx="2278800" cy="2275200"/>
            <a:chOff x="6865200" y="11105"/>
            <a:chExt cx="2278800" cy="2275200"/>
          </a:xfrm>
        </p:grpSpPr>
        <p:sp>
          <p:nvSpPr>
            <p:cNvPr id="24" name="Rectangle 23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9" name="Image 18" descr="C_bonbo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88217" y="759447"/>
              <a:ext cx="833692" cy="68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8" name="Groupe 47"/>
          <p:cNvGrpSpPr/>
          <p:nvPr/>
        </p:nvGrpSpPr>
        <p:grpSpPr>
          <a:xfrm>
            <a:off x="29394" y="2297097"/>
            <a:ext cx="2278800" cy="2275200"/>
            <a:chOff x="29394" y="2297097"/>
            <a:chExt cx="2278800" cy="2275200"/>
          </a:xfrm>
        </p:grpSpPr>
        <p:sp>
          <p:nvSpPr>
            <p:cNvPr id="25" name="Rectangle 24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93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4" name="Image 33" descr="C_pommier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1622" y="2662227"/>
              <a:ext cx="1106035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9" name="Groupe 48"/>
          <p:cNvGrpSpPr/>
          <p:nvPr/>
        </p:nvGrpSpPr>
        <p:grpSpPr>
          <a:xfrm>
            <a:off x="4586994" y="2297097"/>
            <a:ext cx="2278800" cy="2275200"/>
            <a:chOff x="4586994" y="2297097"/>
            <a:chExt cx="2278800" cy="2275200"/>
          </a:xfrm>
        </p:grpSpPr>
        <p:sp>
          <p:nvSpPr>
            <p:cNvPr id="32" name="Rectangle 31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6" name="Image 35" descr="C_epe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10156" y="2770227"/>
              <a:ext cx="1224000" cy="122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0" name="Groupe 49"/>
          <p:cNvGrpSpPr/>
          <p:nvPr/>
        </p:nvGrpSpPr>
        <p:grpSpPr>
          <a:xfrm>
            <a:off x="6865200" y="2297097"/>
            <a:ext cx="2278800" cy="2275200"/>
            <a:chOff x="6865200" y="2297097"/>
            <a:chExt cx="2278800" cy="2275200"/>
          </a:xfrm>
        </p:grpSpPr>
        <p:sp>
          <p:nvSpPr>
            <p:cNvPr id="27" name="Rectangle 26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8" name="Image 37" descr="C_piano.emf">
              <a:hlinkClick r:id="" action="ppaction://hlinkshowjump?jump=nextslide">
                <a:snd r:embed="rId8" name="chime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091398" y="2824227"/>
              <a:ext cx="1627331" cy="1116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1" name="Groupe 50"/>
          <p:cNvGrpSpPr/>
          <p:nvPr/>
        </p:nvGrpSpPr>
        <p:grpSpPr>
          <a:xfrm>
            <a:off x="29394" y="4582800"/>
            <a:ext cx="2278800" cy="2275200"/>
            <a:chOff x="29394" y="4582800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9394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9" name="Image 38" descr="C_mouch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70467" y="5575572"/>
              <a:ext cx="568345" cy="36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2" name="Groupe 51"/>
          <p:cNvGrpSpPr/>
          <p:nvPr/>
        </p:nvGrpSpPr>
        <p:grpSpPr>
          <a:xfrm>
            <a:off x="2301075" y="4582800"/>
            <a:ext cx="2278800" cy="2275200"/>
            <a:chOff x="2301075" y="4582800"/>
            <a:chExt cx="2278800" cy="2275200"/>
          </a:xfrm>
        </p:grpSpPr>
        <p:sp>
          <p:nvSpPr>
            <p:cNvPr id="29" name="Rectangle 28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revolver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747636" y="5323572"/>
              <a:ext cx="1337700" cy="86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3" name="Groupe 52"/>
          <p:cNvGrpSpPr/>
          <p:nvPr/>
        </p:nvGrpSpPr>
        <p:grpSpPr>
          <a:xfrm>
            <a:off x="4586994" y="4582800"/>
            <a:ext cx="2278800" cy="2275200"/>
            <a:chOff x="4586994" y="4582800"/>
            <a:chExt cx="2278800" cy="2275200"/>
          </a:xfrm>
        </p:grpSpPr>
        <p:sp>
          <p:nvSpPr>
            <p:cNvPr id="33" name="Rectangle 32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1" name="Image 40" descr="C_ver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80321" y="5215572"/>
              <a:ext cx="48367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4" name="Groupe 53"/>
          <p:cNvGrpSpPr/>
          <p:nvPr/>
        </p:nvGrpSpPr>
        <p:grpSpPr>
          <a:xfrm>
            <a:off x="6865200" y="4582800"/>
            <a:ext cx="2278800" cy="2275200"/>
            <a:chOff x="6865200" y="4582800"/>
            <a:chExt cx="2278800" cy="2275200"/>
          </a:xfrm>
        </p:grpSpPr>
        <p:sp>
          <p:nvSpPr>
            <p:cNvPr id="30" name="Rectangle 29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sapi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285612" y="5035572"/>
              <a:ext cx="1238903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6" name="Groupe 55"/>
          <p:cNvGrpSpPr/>
          <p:nvPr/>
        </p:nvGrpSpPr>
        <p:grpSpPr>
          <a:xfrm>
            <a:off x="2301075" y="0"/>
            <a:ext cx="2278800" cy="2275200"/>
            <a:chOff x="2301075" y="0"/>
            <a:chExt cx="2278800" cy="2275200"/>
          </a:xfrm>
        </p:grpSpPr>
        <p:sp>
          <p:nvSpPr>
            <p:cNvPr id="43" name="Rectangle 42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0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7" name="Image 16" descr="C_guitare.emf">
              <a:hlinkClick r:id="" action="ppaction://noaction">
                <a:snd r:embed="rId14" name="click.wav"/>
              </a:hlinkClick>
            </p:cNvPr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786486" y="471447"/>
              <a:ext cx="1260000" cy="126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7" name="Groupe 56"/>
          <p:cNvGrpSpPr/>
          <p:nvPr/>
        </p:nvGrpSpPr>
        <p:grpSpPr>
          <a:xfrm>
            <a:off x="2301075" y="2297097"/>
            <a:ext cx="2278800" cy="2275200"/>
            <a:chOff x="2301075" y="2297097"/>
            <a:chExt cx="2278800" cy="2275200"/>
          </a:xfrm>
        </p:grpSpPr>
        <p:sp>
          <p:nvSpPr>
            <p:cNvPr id="26" name="Rectangle 25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5" name="Image 34" descr="C_chocolat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673324" y="2842227"/>
              <a:ext cx="1486325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piano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3182" y="2810250"/>
            <a:ext cx="1804500" cy="1237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guitare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327229" y="2616975"/>
            <a:ext cx="1624050" cy="162405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3" name="Groupe 68"/>
          <p:cNvGrpSpPr/>
          <p:nvPr/>
        </p:nvGrpSpPr>
        <p:grpSpPr>
          <a:xfrm>
            <a:off x="2316101" y="0"/>
            <a:ext cx="2278800" cy="2275200"/>
            <a:chOff x="2316101" y="0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16101" y="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chat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18546" y="577908"/>
              <a:ext cx="1397032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69"/>
          <p:cNvGrpSpPr/>
          <p:nvPr/>
        </p:nvGrpSpPr>
        <p:grpSpPr>
          <a:xfrm>
            <a:off x="4579907" y="10792"/>
            <a:ext cx="2278800" cy="2275200"/>
            <a:chOff x="4579907" y="10792"/>
            <a:chExt cx="2278800" cy="2275200"/>
          </a:xfrm>
        </p:grpSpPr>
        <p:sp>
          <p:nvSpPr>
            <p:cNvPr id="29" name="Rectangle 28"/>
            <p:cNvSpPr/>
            <p:nvPr/>
          </p:nvSpPr>
          <p:spPr>
            <a:xfrm>
              <a:off x="4579907" y="107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4" name="Image 43" descr="C_tobogga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00617" y="361908"/>
              <a:ext cx="1591373" cy="151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e 71"/>
          <p:cNvGrpSpPr/>
          <p:nvPr/>
        </p:nvGrpSpPr>
        <p:grpSpPr>
          <a:xfrm>
            <a:off x="44388" y="2285992"/>
            <a:ext cx="2278800" cy="2275200"/>
            <a:chOff x="44388" y="2285992"/>
            <a:chExt cx="2278800" cy="2275200"/>
          </a:xfrm>
        </p:grpSpPr>
        <p:sp>
          <p:nvSpPr>
            <p:cNvPr id="35" name="Rectangle 34"/>
            <p:cNvSpPr/>
            <p:nvPr/>
          </p:nvSpPr>
          <p:spPr>
            <a:xfrm>
              <a:off x="44388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6" name="Image 45" descr="C_chemise1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8587" y="2805201"/>
              <a:ext cx="945104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" name="Groupe 72"/>
          <p:cNvGrpSpPr/>
          <p:nvPr/>
        </p:nvGrpSpPr>
        <p:grpSpPr>
          <a:xfrm>
            <a:off x="2316101" y="2285992"/>
            <a:ext cx="2278800" cy="2275200"/>
            <a:chOff x="2316101" y="2285992"/>
            <a:chExt cx="2278800" cy="2275200"/>
          </a:xfrm>
        </p:grpSpPr>
        <p:sp>
          <p:nvSpPr>
            <p:cNvPr id="36" name="Rectangle 35"/>
            <p:cNvSpPr/>
            <p:nvPr/>
          </p:nvSpPr>
          <p:spPr>
            <a:xfrm>
              <a:off x="2316101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7" name="Image 46" descr="C_balancoi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77295" y="2589201"/>
              <a:ext cx="1679535" cy="151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9" name="Groupe 74"/>
          <p:cNvGrpSpPr/>
          <p:nvPr/>
        </p:nvGrpSpPr>
        <p:grpSpPr>
          <a:xfrm>
            <a:off x="6843713" y="2285992"/>
            <a:ext cx="2278800" cy="2275200"/>
            <a:chOff x="6843713" y="2285992"/>
            <a:chExt cx="2278800" cy="2275200"/>
          </a:xfrm>
        </p:grpSpPr>
        <p:sp>
          <p:nvSpPr>
            <p:cNvPr id="34" name="Rectangle 33"/>
            <p:cNvSpPr/>
            <p:nvPr/>
          </p:nvSpPr>
          <p:spPr>
            <a:xfrm>
              <a:off x="6843713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9" name="Image 48" descr="C_velo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05616" y="2805201"/>
              <a:ext cx="1774918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0" name="Groupe 75"/>
          <p:cNvGrpSpPr/>
          <p:nvPr/>
        </p:nvGrpSpPr>
        <p:grpSpPr>
          <a:xfrm>
            <a:off x="44388" y="4572008"/>
            <a:ext cx="2278800" cy="2275200"/>
            <a:chOff x="44388" y="4572008"/>
            <a:chExt cx="2278800" cy="2275200"/>
          </a:xfrm>
        </p:grpSpPr>
        <p:sp>
          <p:nvSpPr>
            <p:cNvPr id="39" name="Rectangle 38"/>
            <p:cNvSpPr/>
            <p:nvPr/>
          </p:nvSpPr>
          <p:spPr>
            <a:xfrm>
              <a:off x="44388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0" name="Image 49" descr="C_fourchette.emf">
              <a:hlinkClick r:id="" action="ppaction://hlinkshowjump?jump=nextslide">
                <a:snd r:embed="rId8" name="chime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74805" y="5180553"/>
              <a:ext cx="1012668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" name="Groupe 76"/>
          <p:cNvGrpSpPr/>
          <p:nvPr/>
        </p:nvGrpSpPr>
        <p:grpSpPr>
          <a:xfrm>
            <a:off x="2316101" y="4572008"/>
            <a:ext cx="2278800" cy="2275200"/>
            <a:chOff x="2316101" y="4572008"/>
            <a:chExt cx="2278800" cy="2275200"/>
          </a:xfrm>
        </p:grpSpPr>
        <p:sp>
          <p:nvSpPr>
            <p:cNvPr id="40" name="Rectangle 39"/>
            <p:cNvSpPr/>
            <p:nvPr/>
          </p:nvSpPr>
          <p:spPr>
            <a:xfrm>
              <a:off x="2316101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1" name="Image 50" descr="C_moto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552922" y="5252556"/>
              <a:ext cx="1800000" cy="866333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2" name="Groupe 77"/>
          <p:cNvGrpSpPr/>
          <p:nvPr/>
        </p:nvGrpSpPr>
        <p:grpSpPr>
          <a:xfrm>
            <a:off x="4579907" y="4572008"/>
            <a:ext cx="2278800" cy="2275200"/>
            <a:chOff x="4579907" y="4572008"/>
            <a:chExt cx="2278800" cy="2275200"/>
          </a:xfrm>
        </p:grpSpPr>
        <p:sp>
          <p:nvSpPr>
            <p:cNvPr id="41" name="Rectangle 40"/>
            <p:cNvSpPr/>
            <p:nvPr/>
          </p:nvSpPr>
          <p:spPr>
            <a:xfrm>
              <a:off x="4579907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2" name="Image 51" descr="C_pantalo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46759" y="4999059"/>
              <a:ext cx="549248" cy="1368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3" name="Groupe 78"/>
          <p:cNvGrpSpPr/>
          <p:nvPr/>
        </p:nvGrpSpPr>
        <p:grpSpPr>
          <a:xfrm>
            <a:off x="6843713" y="4572008"/>
            <a:ext cx="2278800" cy="2275200"/>
            <a:chOff x="6843713" y="4572008"/>
            <a:chExt cx="2278800" cy="2275200"/>
          </a:xfrm>
        </p:grpSpPr>
        <p:sp>
          <p:nvSpPr>
            <p:cNvPr id="38" name="Rectangle 37"/>
            <p:cNvSpPr/>
            <p:nvPr/>
          </p:nvSpPr>
          <p:spPr>
            <a:xfrm>
              <a:off x="6843713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3" name="Image 52" descr="C_chie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340361" y="5054553"/>
              <a:ext cx="1305428" cy="133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5" name="Groupe 54"/>
          <p:cNvGrpSpPr/>
          <p:nvPr/>
        </p:nvGrpSpPr>
        <p:grpSpPr>
          <a:xfrm>
            <a:off x="6843713" y="10792"/>
            <a:ext cx="2278800" cy="2275200"/>
            <a:chOff x="6843713" y="10792"/>
            <a:chExt cx="2278800" cy="2275200"/>
          </a:xfrm>
        </p:grpSpPr>
        <p:sp>
          <p:nvSpPr>
            <p:cNvPr id="37" name="Rectangle 36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43713" y="10792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cuillere.emf">
              <a:hlinkClick r:id="" action="ppaction://noaction">
                <a:snd r:embed="rId13" name="click.wav"/>
              </a:hlinkClick>
            </p:cNvPr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391408" y="555265"/>
              <a:ext cx="1080000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2" name="Groupe 44"/>
          <p:cNvGrpSpPr/>
          <p:nvPr/>
        </p:nvGrpSpPr>
        <p:grpSpPr>
          <a:xfrm>
            <a:off x="29394" y="11105"/>
            <a:ext cx="2278800" cy="2275200"/>
            <a:chOff x="29394" y="11105"/>
            <a:chExt cx="2278800" cy="2275200"/>
          </a:xfrm>
        </p:grpSpPr>
        <p:sp>
          <p:nvSpPr>
            <p:cNvPr id="22" name="Rectangle 21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9394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6" name="Image 15" descr="C_assiett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6937" y="741447"/>
              <a:ext cx="975405" cy="72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" name="Groupe 45"/>
          <p:cNvGrpSpPr/>
          <p:nvPr/>
        </p:nvGrpSpPr>
        <p:grpSpPr>
          <a:xfrm>
            <a:off x="4579119" y="11105"/>
            <a:ext cx="2278800" cy="2275200"/>
            <a:chOff x="4579119" y="11105"/>
            <a:chExt cx="2278800" cy="2275200"/>
          </a:xfrm>
        </p:grpSpPr>
        <p:sp>
          <p:nvSpPr>
            <p:cNvPr id="31" name="Rectangle 30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79119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8" name="Image 17" descr="C_fourmi.emf">
              <a:hlinkClick r:id="" action="ppaction://hlinkshowjump?jump=nextslide">
                <a:snd r:embed="rId4" name="chime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87873" y="867447"/>
              <a:ext cx="468566" cy="468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46"/>
          <p:cNvGrpSpPr/>
          <p:nvPr/>
        </p:nvGrpSpPr>
        <p:grpSpPr>
          <a:xfrm>
            <a:off x="6865200" y="11105"/>
            <a:ext cx="2278800" cy="2275200"/>
            <a:chOff x="6865200" y="11105"/>
            <a:chExt cx="2278800" cy="2275200"/>
          </a:xfrm>
        </p:grpSpPr>
        <p:sp>
          <p:nvSpPr>
            <p:cNvPr id="24" name="Rectangle 23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9" name="Image 18" descr="C_bonbo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88217" y="759447"/>
              <a:ext cx="833692" cy="68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e 47"/>
          <p:cNvGrpSpPr/>
          <p:nvPr/>
        </p:nvGrpSpPr>
        <p:grpSpPr>
          <a:xfrm>
            <a:off x="29394" y="2297097"/>
            <a:ext cx="2278800" cy="2275200"/>
            <a:chOff x="29394" y="2297097"/>
            <a:chExt cx="2278800" cy="2275200"/>
          </a:xfrm>
        </p:grpSpPr>
        <p:sp>
          <p:nvSpPr>
            <p:cNvPr id="25" name="Rectangle 24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93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4" name="Image 33" descr="C_pommier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1622" y="2662227"/>
              <a:ext cx="1106035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e 48"/>
          <p:cNvGrpSpPr/>
          <p:nvPr/>
        </p:nvGrpSpPr>
        <p:grpSpPr>
          <a:xfrm>
            <a:off x="4586994" y="2297097"/>
            <a:ext cx="2278800" cy="2275200"/>
            <a:chOff x="4586994" y="2297097"/>
            <a:chExt cx="2278800" cy="2275200"/>
          </a:xfrm>
        </p:grpSpPr>
        <p:sp>
          <p:nvSpPr>
            <p:cNvPr id="32" name="Rectangle 31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6" name="Image 35" descr="C_epe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10156" y="2770227"/>
              <a:ext cx="1224000" cy="122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0" name="Groupe 52"/>
          <p:cNvGrpSpPr/>
          <p:nvPr/>
        </p:nvGrpSpPr>
        <p:grpSpPr>
          <a:xfrm>
            <a:off x="4586994" y="4582800"/>
            <a:ext cx="2278800" cy="2275200"/>
            <a:chOff x="4586994" y="4582800"/>
            <a:chExt cx="2278800" cy="2275200"/>
          </a:xfrm>
        </p:grpSpPr>
        <p:sp>
          <p:nvSpPr>
            <p:cNvPr id="33" name="Rectangle 32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1" name="Image 40" descr="C_ver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380321" y="5215572"/>
              <a:ext cx="48367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" name="Groupe 53"/>
          <p:cNvGrpSpPr/>
          <p:nvPr/>
        </p:nvGrpSpPr>
        <p:grpSpPr>
          <a:xfrm>
            <a:off x="6865200" y="4582800"/>
            <a:ext cx="2278800" cy="2275200"/>
            <a:chOff x="6865200" y="4582800"/>
            <a:chExt cx="2278800" cy="2275200"/>
          </a:xfrm>
        </p:grpSpPr>
        <p:sp>
          <p:nvSpPr>
            <p:cNvPr id="30" name="Rectangle 29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sapi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285612" y="5035572"/>
              <a:ext cx="1238903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3" name="Groupe 56"/>
          <p:cNvGrpSpPr/>
          <p:nvPr/>
        </p:nvGrpSpPr>
        <p:grpSpPr>
          <a:xfrm>
            <a:off x="2301075" y="2297097"/>
            <a:ext cx="2278800" cy="2275200"/>
            <a:chOff x="2301075" y="2297097"/>
            <a:chExt cx="2278800" cy="2275200"/>
          </a:xfrm>
        </p:grpSpPr>
        <p:sp>
          <p:nvSpPr>
            <p:cNvPr id="26" name="Rectangle 25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5" name="Image 34" descr="C_chocolat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673324" y="2842227"/>
              <a:ext cx="1486325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9" name="Groupe 51"/>
          <p:cNvGrpSpPr/>
          <p:nvPr/>
        </p:nvGrpSpPr>
        <p:grpSpPr>
          <a:xfrm>
            <a:off x="2301075" y="4582800"/>
            <a:ext cx="2278800" cy="2275200"/>
            <a:chOff x="2301075" y="4582800"/>
            <a:chExt cx="2278800" cy="2275200"/>
          </a:xfrm>
        </p:grpSpPr>
        <p:sp>
          <p:nvSpPr>
            <p:cNvPr id="29" name="Rectangle 28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revolver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747636" y="5323572"/>
              <a:ext cx="1337700" cy="86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6" name="Groupe 45"/>
          <p:cNvGrpSpPr/>
          <p:nvPr/>
        </p:nvGrpSpPr>
        <p:grpSpPr>
          <a:xfrm>
            <a:off x="44388" y="4582800"/>
            <a:ext cx="2278800" cy="2275200"/>
            <a:chOff x="44388" y="4582800"/>
            <a:chExt cx="2278800" cy="2275200"/>
          </a:xfrm>
        </p:grpSpPr>
        <p:sp>
          <p:nvSpPr>
            <p:cNvPr id="44" name="Rectangle 43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4388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9" name="Image 38" descr="C_mouche.emf">
              <a:hlinkClick r:id="" action="ppaction://noaction">
                <a:snd r:embed="rId13" name="click.wav"/>
              </a:hlinkClick>
            </p:cNvPr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70467" y="5575572"/>
              <a:ext cx="568345" cy="36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fourmi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3628" y="2527492"/>
            <a:ext cx="1805204" cy="180301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mouche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35168" y="2857500"/>
            <a:ext cx="1804500" cy="1143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2" name="Groupe 44"/>
          <p:cNvGrpSpPr/>
          <p:nvPr/>
        </p:nvGrpSpPr>
        <p:grpSpPr>
          <a:xfrm>
            <a:off x="29394" y="11105"/>
            <a:ext cx="2278800" cy="2275200"/>
            <a:chOff x="29394" y="11105"/>
            <a:chExt cx="2278800" cy="2275200"/>
          </a:xfrm>
        </p:grpSpPr>
        <p:sp>
          <p:nvSpPr>
            <p:cNvPr id="22" name="Rectangle 21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9394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6" name="Image 15" descr="C_assiette.emf">
              <a:hlinkClick r:id="" action="ppaction://hlinkshowjump?jump=nextslide">
                <a:snd r:embed="rId3" name="chime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6937" y="741447"/>
              <a:ext cx="975405" cy="72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46"/>
          <p:cNvGrpSpPr/>
          <p:nvPr/>
        </p:nvGrpSpPr>
        <p:grpSpPr>
          <a:xfrm>
            <a:off x="6865200" y="11105"/>
            <a:ext cx="2278800" cy="2275200"/>
            <a:chOff x="6865200" y="11105"/>
            <a:chExt cx="2278800" cy="2275200"/>
          </a:xfrm>
        </p:grpSpPr>
        <p:sp>
          <p:nvSpPr>
            <p:cNvPr id="24" name="Rectangle 23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9" name="Image 18" descr="C_bonbo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88217" y="759447"/>
              <a:ext cx="833692" cy="68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e 47"/>
          <p:cNvGrpSpPr/>
          <p:nvPr/>
        </p:nvGrpSpPr>
        <p:grpSpPr>
          <a:xfrm>
            <a:off x="29394" y="2297097"/>
            <a:ext cx="2278800" cy="2275200"/>
            <a:chOff x="29394" y="2297097"/>
            <a:chExt cx="2278800" cy="2275200"/>
          </a:xfrm>
        </p:grpSpPr>
        <p:sp>
          <p:nvSpPr>
            <p:cNvPr id="25" name="Rectangle 24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93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4" name="Image 33" descr="C_pommier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1622" y="2662227"/>
              <a:ext cx="1106035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e 48"/>
          <p:cNvGrpSpPr/>
          <p:nvPr/>
        </p:nvGrpSpPr>
        <p:grpSpPr>
          <a:xfrm>
            <a:off x="4586994" y="2297097"/>
            <a:ext cx="2278800" cy="2275200"/>
            <a:chOff x="4586994" y="2297097"/>
            <a:chExt cx="2278800" cy="2275200"/>
          </a:xfrm>
        </p:grpSpPr>
        <p:sp>
          <p:nvSpPr>
            <p:cNvPr id="32" name="Rectangle 31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6" name="Image 35" descr="C_epe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10156" y="2770227"/>
              <a:ext cx="1224000" cy="122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8" name="Groupe 53"/>
          <p:cNvGrpSpPr/>
          <p:nvPr/>
        </p:nvGrpSpPr>
        <p:grpSpPr>
          <a:xfrm>
            <a:off x="6865200" y="4582800"/>
            <a:ext cx="2278800" cy="2275200"/>
            <a:chOff x="6865200" y="4582800"/>
            <a:chExt cx="2278800" cy="2275200"/>
          </a:xfrm>
        </p:grpSpPr>
        <p:sp>
          <p:nvSpPr>
            <p:cNvPr id="30" name="Rectangle 29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sapi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85612" y="5035572"/>
              <a:ext cx="1238903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9" name="Groupe 56"/>
          <p:cNvGrpSpPr/>
          <p:nvPr/>
        </p:nvGrpSpPr>
        <p:grpSpPr>
          <a:xfrm>
            <a:off x="2301075" y="2297097"/>
            <a:ext cx="2278800" cy="2275200"/>
            <a:chOff x="2301075" y="2297097"/>
            <a:chExt cx="2278800" cy="2275200"/>
          </a:xfrm>
        </p:grpSpPr>
        <p:sp>
          <p:nvSpPr>
            <p:cNvPr id="26" name="Rectangle 25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5" name="Image 34" descr="C_chocolat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73324" y="2842227"/>
              <a:ext cx="1486325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0" name="Groupe 51"/>
          <p:cNvGrpSpPr/>
          <p:nvPr/>
        </p:nvGrpSpPr>
        <p:grpSpPr>
          <a:xfrm>
            <a:off x="2301075" y="4582800"/>
            <a:ext cx="2278800" cy="2275200"/>
            <a:chOff x="2301075" y="4582800"/>
            <a:chExt cx="2278800" cy="2275200"/>
          </a:xfrm>
        </p:grpSpPr>
        <p:sp>
          <p:nvSpPr>
            <p:cNvPr id="29" name="Rectangle 28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revolver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47636" y="5323572"/>
              <a:ext cx="1337700" cy="86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8" name="Groupe 37"/>
          <p:cNvGrpSpPr/>
          <p:nvPr/>
        </p:nvGrpSpPr>
        <p:grpSpPr>
          <a:xfrm>
            <a:off x="4586994" y="4582800"/>
            <a:ext cx="2278800" cy="2275200"/>
            <a:chOff x="4586994" y="4582800"/>
            <a:chExt cx="2278800" cy="2275200"/>
          </a:xfrm>
        </p:grpSpPr>
        <p:sp>
          <p:nvSpPr>
            <p:cNvPr id="37" name="Rectangle 36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1" name="Image 40" descr="C_verre.emf">
              <a:hlinkClick r:id="" action="ppaction://noaction">
                <a:snd r:embed="rId11" name="click.wav"/>
              </a:hlinkClick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80321" y="5215572"/>
              <a:ext cx="483671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assiette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35168" y="2917818"/>
            <a:ext cx="1804500" cy="1332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verre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94364" y="2527492"/>
            <a:ext cx="807469" cy="180301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3" name="Groupe 46"/>
          <p:cNvGrpSpPr/>
          <p:nvPr/>
        </p:nvGrpSpPr>
        <p:grpSpPr>
          <a:xfrm>
            <a:off x="6865200" y="11105"/>
            <a:ext cx="2278800" cy="2275200"/>
            <a:chOff x="6865200" y="11105"/>
            <a:chExt cx="2278800" cy="2275200"/>
          </a:xfrm>
        </p:grpSpPr>
        <p:sp>
          <p:nvSpPr>
            <p:cNvPr id="24" name="Rectangle 23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9" name="Image 18" descr="C_bonbo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88217" y="759447"/>
              <a:ext cx="833692" cy="68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3" name="Groupe 32"/>
          <p:cNvGrpSpPr/>
          <p:nvPr/>
        </p:nvGrpSpPr>
        <p:grpSpPr>
          <a:xfrm>
            <a:off x="29394" y="2297097"/>
            <a:ext cx="2278800" cy="2275200"/>
            <a:chOff x="29394" y="2297097"/>
            <a:chExt cx="2278800" cy="2275200"/>
          </a:xfrm>
        </p:grpSpPr>
        <p:sp>
          <p:nvSpPr>
            <p:cNvPr id="25" name="Rectangle 24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93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4" name="Image 33" descr="C_pommier.emf">
              <a:hlinkClick r:id="" action="ppaction://hlinkshowjump?jump=nextslide">
                <a:snd r:embed="rId4" name="chime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1622" y="2662227"/>
              <a:ext cx="1106035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e 48"/>
          <p:cNvGrpSpPr/>
          <p:nvPr/>
        </p:nvGrpSpPr>
        <p:grpSpPr>
          <a:xfrm>
            <a:off x="4586994" y="2297097"/>
            <a:ext cx="2278800" cy="2275200"/>
            <a:chOff x="4586994" y="2297097"/>
            <a:chExt cx="2278800" cy="2275200"/>
          </a:xfrm>
        </p:grpSpPr>
        <p:sp>
          <p:nvSpPr>
            <p:cNvPr id="32" name="Rectangle 31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6" name="Image 35" descr="C_epe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10156" y="2770227"/>
              <a:ext cx="1224000" cy="122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" name="Groupe 56"/>
          <p:cNvGrpSpPr/>
          <p:nvPr/>
        </p:nvGrpSpPr>
        <p:grpSpPr>
          <a:xfrm>
            <a:off x="2301075" y="2297097"/>
            <a:ext cx="2278800" cy="2275200"/>
            <a:chOff x="2301075" y="2297097"/>
            <a:chExt cx="2278800" cy="2275200"/>
          </a:xfrm>
        </p:grpSpPr>
        <p:sp>
          <p:nvSpPr>
            <p:cNvPr id="26" name="Rectangle 25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5" name="Image 34" descr="C_chocolat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73324" y="2842227"/>
              <a:ext cx="1486325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8" name="Groupe 51"/>
          <p:cNvGrpSpPr/>
          <p:nvPr/>
        </p:nvGrpSpPr>
        <p:grpSpPr>
          <a:xfrm>
            <a:off x="2301075" y="4582800"/>
            <a:ext cx="2278800" cy="2275200"/>
            <a:chOff x="2301075" y="4582800"/>
            <a:chExt cx="2278800" cy="2275200"/>
          </a:xfrm>
        </p:grpSpPr>
        <p:sp>
          <p:nvSpPr>
            <p:cNvPr id="29" name="Rectangle 28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revolver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47636" y="5323572"/>
              <a:ext cx="1337700" cy="86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1" name="Groupe 30"/>
          <p:cNvGrpSpPr/>
          <p:nvPr/>
        </p:nvGrpSpPr>
        <p:grpSpPr>
          <a:xfrm>
            <a:off x="6865200" y="4582800"/>
            <a:ext cx="2278800" cy="2275200"/>
            <a:chOff x="6865200" y="4582800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2" name="Image 41" descr="C_sapin.emf">
              <a:hlinkClick r:id="" action="ppaction://noaction">
                <a:snd r:embed="rId9" name="click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285612" y="5035572"/>
              <a:ext cx="1238903" cy="144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pommier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55740" y="2526750"/>
            <a:ext cx="13860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sapin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10280" y="2526750"/>
            <a:ext cx="15525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2" name="Groupe 46"/>
          <p:cNvGrpSpPr/>
          <p:nvPr/>
        </p:nvGrpSpPr>
        <p:grpSpPr>
          <a:xfrm>
            <a:off x="6865200" y="11105"/>
            <a:ext cx="2278800" cy="2275200"/>
            <a:chOff x="6865200" y="11105"/>
            <a:chExt cx="2278800" cy="2275200"/>
          </a:xfrm>
        </p:grpSpPr>
        <p:sp>
          <p:nvSpPr>
            <p:cNvPr id="24" name="Rectangle 23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6865200" y="11105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9" name="Image 18" descr="C_bonbon.emf">
              <a:hlinkClick r:id="" action="ppaction://hlinkshowjump?jump=nextslide">
                <a:snd r:embed="rId3" name="chime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88217" y="759447"/>
              <a:ext cx="833692" cy="68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48"/>
          <p:cNvGrpSpPr/>
          <p:nvPr/>
        </p:nvGrpSpPr>
        <p:grpSpPr>
          <a:xfrm>
            <a:off x="4586994" y="2297097"/>
            <a:ext cx="2278800" cy="2275200"/>
            <a:chOff x="4586994" y="2297097"/>
            <a:chExt cx="2278800" cy="2275200"/>
          </a:xfrm>
        </p:grpSpPr>
        <p:sp>
          <p:nvSpPr>
            <p:cNvPr id="32" name="Rectangle 31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6" name="Image 35" descr="C_epe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10156" y="2770227"/>
              <a:ext cx="1224000" cy="122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e 51"/>
          <p:cNvGrpSpPr/>
          <p:nvPr/>
        </p:nvGrpSpPr>
        <p:grpSpPr>
          <a:xfrm>
            <a:off x="2301075" y="4582800"/>
            <a:ext cx="2278800" cy="2275200"/>
            <a:chOff x="2301075" y="4582800"/>
            <a:chExt cx="2278800" cy="2275200"/>
          </a:xfrm>
        </p:grpSpPr>
        <p:sp>
          <p:nvSpPr>
            <p:cNvPr id="29" name="Rectangle 28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revolver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47636" y="5323572"/>
              <a:ext cx="1337700" cy="86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2" name="Groupe 21"/>
          <p:cNvGrpSpPr/>
          <p:nvPr/>
        </p:nvGrpSpPr>
        <p:grpSpPr>
          <a:xfrm>
            <a:off x="2301075" y="2297097"/>
            <a:ext cx="2278800" cy="2275200"/>
            <a:chOff x="2301075" y="2297097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5" name="Image 34" descr="C_chocolat.emf">
              <a:hlinkClick r:id="" action="ppaction://noaction">
                <a:snd r:embed="rId7" name="click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673324" y="2842227"/>
              <a:ext cx="1486325" cy="108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bonbon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3182" y="2688750"/>
            <a:ext cx="1804500" cy="1480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Image 10" descr="C_chocolat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35168" y="2773147"/>
            <a:ext cx="1805204" cy="131170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3" name="Groupe 48"/>
          <p:cNvGrpSpPr/>
          <p:nvPr/>
        </p:nvGrpSpPr>
        <p:grpSpPr>
          <a:xfrm>
            <a:off x="4586994" y="2297097"/>
            <a:ext cx="2278800" cy="2275200"/>
            <a:chOff x="4586994" y="2297097"/>
            <a:chExt cx="2278800" cy="2275200"/>
          </a:xfrm>
        </p:grpSpPr>
        <p:sp>
          <p:nvSpPr>
            <p:cNvPr id="32" name="Rectangle 31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4586994" y="2297097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6" name="Image 35" descr="C_epee.emf">
              <a:hlinkClick r:id="" action="ppaction://hlinkshowjump?jump=nextslide">
                <a:snd r:embed="rId3" name="chime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10156" y="2770227"/>
              <a:ext cx="1224000" cy="122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6" name="Groupe 15"/>
          <p:cNvGrpSpPr/>
          <p:nvPr/>
        </p:nvGrpSpPr>
        <p:grpSpPr>
          <a:xfrm>
            <a:off x="2301075" y="4582800"/>
            <a:ext cx="2278800" cy="2275200"/>
            <a:chOff x="2301075" y="4582800"/>
            <a:chExt cx="2278800" cy="2275200"/>
          </a:xfrm>
        </p:grpSpPr>
        <p:sp>
          <p:nvSpPr>
            <p:cNvPr id="28" name="Rectangle 27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01075" y="4582800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0" name="Image 39" descr="C_revolver.emf">
              <a:hlinkClick r:id="" action="ppaction://noaction">
                <a:snd r:embed="rId5" name="click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47636" y="5323572"/>
              <a:ext cx="1337700" cy="864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5" name="Rectangle 4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C_epee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3182" y="2526750"/>
            <a:ext cx="18045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Image 12" descr="C_revolver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35168" y="2846250"/>
            <a:ext cx="1804500" cy="1165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4" name="Image 13" descr="C_fourchette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95792" y="2537325"/>
            <a:ext cx="1692000" cy="180450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17" name="Image 16" descr="C_cuillere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83182" y="2526749"/>
            <a:ext cx="18045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2" name="Groupe 68"/>
          <p:cNvGrpSpPr/>
          <p:nvPr/>
        </p:nvGrpSpPr>
        <p:grpSpPr>
          <a:xfrm>
            <a:off x="2316101" y="0"/>
            <a:ext cx="2278800" cy="2275200"/>
            <a:chOff x="2316101" y="0"/>
            <a:chExt cx="2278800" cy="2275200"/>
          </a:xfrm>
        </p:grpSpPr>
        <p:sp>
          <p:nvSpPr>
            <p:cNvPr id="28" name="Rectangle 27">
              <a:hlinkClick r:id="" action="ppaction://hlinkshowjump?jump=nextslide"/>
            </p:cNvPr>
            <p:cNvSpPr/>
            <p:nvPr/>
          </p:nvSpPr>
          <p:spPr>
            <a:xfrm>
              <a:off x="2316101" y="0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3" name="Image 42" descr="C_chat.emf">
              <a:hlinkClick r:id="" action="ppaction://hlinkshowjump?jump=nextslide">
                <a:snd r:embed="rId2" name="chime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18546" y="577908"/>
              <a:ext cx="1397032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" name="Groupe 69"/>
          <p:cNvGrpSpPr/>
          <p:nvPr/>
        </p:nvGrpSpPr>
        <p:grpSpPr>
          <a:xfrm>
            <a:off x="4579907" y="10792"/>
            <a:ext cx="2278800" cy="2275200"/>
            <a:chOff x="4579907" y="10792"/>
            <a:chExt cx="2278800" cy="2275200"/>
          </a:xfrm>
        </p:grpSpPr>
        <p:sp>
          <p:nvSpPr>
            <p:cNvPr id="29" name="Rectangle 28"/>
            <p:cNvSpPr/>
            <p:nvPr/>
          </p:nvSpPr>
          <p:spPr>
            <a:xfrm>
              <a:off x="4579907" y="107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4" name="Image 43" descr="C_toboggan.emf">
              <a:hlinkClick r:id="" action="ppaction://noaction">
                <a:snd r:embed="rId4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00617" y="361908"/>
              <a:ext cx="1591373" cy="151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e 71"/>
          <p:cNvGrpSpPr/>
          <p:nvPr/>
        </p:nvGrpSpPr>
        <p:grpSpPr>
          <a:xfrm>
            <a:off x="44388" y="2285992"/>
            <a:ext cx="2278800" cy="2275200"/>
            <a:chOff x="44388" y="2285992"/>
            <a:chExt cx="2278800" cy="2275200"/>
          </a:xfrm>
        </p:grpSpPr>
        <p:sp>
          <p:nvSpPr>
            <p:cNvPr id="35" name="Rectangle 34"/>
            <p:cNvSpPr/>
            <p:nvPr/>
          </p:nvSpPr>
          <p:spPr>
            <a:xfrm>
              <a:off x="44388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6" name="Image 45" descr="C_chemise1.emf">
              <a:hlinkClick r:id="" action="ppaction://noaction">
                <a:snd r:embed="rId4" name="glass.wav"/>
              </a:hlinkClick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8587" y="2805201"/>
              <a:ext cx="945104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e 72"/>
          <p:cNvGrpSpPr/>
          <p:nvPr/>
        </p:nvGrpSpPr>
        <p:grpSpPr>
          <a:xfrm>
            <a:off x="2316101" y="2285992"/>
            <a:ext cx="2278800" cy="2275200"/>
            <a:chOff x="2316101" y="2285992"/>
            <a:chExt cx="2278800" cy="2275200"/>
          </a:xfrm>
        </p:grpSpPr>
        <p:sp>
          <p:nvSpPr>
            <p:cNvPr id="36" name="Rectangle 35"/>
            <p:cNvSpPr/>
            <p:nvPr/>
          </p:nvSpPr>
          <p:spPr>
            <a:xfrm>
              <a:off x="2316101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7" name="Image 46" descr="C_balancoire.emf">
              <a:hlinkClick r:id="" action="ppaction://noaction">
                <a:snd r:embed="rId4" name="glas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77295" y="2589201"/>
              <a:ext cx="1679535" cy="151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7" name="Groupe 74"/>
          <p:cNvGrpSpPr/>
          <p:nvPr/>
        </p:nvGrpSpPr>
        <p:grpSpPr>
          <a:xfrm>
            <a:off x="6843713" y="2285992"/>
            <a:ext cx="2278800" cy="2275200"/>
            <a:chOff x="6843713" y="2285992"/>
            <a:chExt cx="2278800" cy="2275200"/>
          </a:xfrm>
        </p:grpSpPr>
        <p:sp>
          <p:nvSpPr>
            <p:cNvPr id="34" name="Rectangle 33"/>
            <p:cNvSpPr/>
            <p:nvPr/>
          </p:nvSpPr>
          <p:spPr>
            <a:xfrm>
              <a:off x="6843713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9" name="Image 48" descr="C_velo.emf">
              <a:hlinkClick r:id="" action="ppaction://noaction">
                <a:snd r:embed="rId4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105616" y="2805201"/>
              <a:ext cx="1774918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9" name="Groupe 76"/>
          <p:cNvGrpSpPr/>
          <p:nvPr/>
        </p:nvGrpSpPr>
        <p:grpSpPr>
          <a:xfrm>
            <a:off x="2316101" y="4572008"/>
            <a:ext cx="2278800" cy="2275200"/>
            <a:chOff x="2316101" y="4572008"/>
            <a:chExt cx="2278800" cy="2275200"/>
          </a:xfrm>
        </p:grpSpPr>
        <p:sp>
          <p:nvSpPr>
            <p:cNvPr id="40" name="Rectangle 39"/>
            <p:cNvSpPr/>
            <p:nvPr/>
          </p:nvSpPr>
          <p:spPr>
            <a:xfrm>
              <a:off x="2316101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1" name="Image 50" descr="C_moto.emf">
              <a:hlinkClick r:id="" action="ppaction://noaction">
                <a:snd r:embed="rId4" name="glass.wav"/>
              </a:hlinkClick>
            </p:cNvPr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52922" y="5252556"/>
              <a:ext cx="1800000" cy="866333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0" name="Groupe 77"/>
          <p:cNvGrpSpPr/>
          <p:nvPr/>
        </p:nvGrpSpPr>
        <p:grpSpPr>
          <a:xfrm>
            <a:off x="4579907" y="4572008"/>
            <a:ext cx="2278800" cy="2275200"/>
            <a:chOff x="4579907" y="4572008"/>
            <a:chExt cx="2278800" cy="2275200"/>
          </a:xfrm>
        </p:grpSpPr>
        <p:sp>
          <p:nvSpPr>
            <p:cNvPr id="41" name="Rectangle 40"/>
            <p:cNvSpPr/>
            <p:nvPr/>
          </p:nvSpPr>
          <p:spPr>
            <a:xfrm>
              <a:off x="4579907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2" name="Image 51" descr="C_pantalon.emf">
              <a:hlinkClick r:id="" action="ppaction://noaction">
                <a:snd r:embed="rId4" name="glass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446759" y="4999059"/>
              <a:ext cx="549248" cy="1368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3" name="Groupe 32"/>
          <p:cNvGrpSpPr/>
          <p:nvPr/>
        </p:nvGrpSpPr>
        <p:grpSpPr>
          <a:xfrm>
            <a:off x="6843713" y="4572008"/>
            <a:ext cx="2278800" cy="2275200"/>
            <a:chOff x="6843713" y="4572008"/>
            <a:chExt cx="2278800" cy="2275200"/>
          </a:xfrm>
        </p:grpSpPr>
        <p:sp>
          <p:nvSpPr>
            <p:cNvPr id="30" name="Rectangle 29">
              <a:hlinkClick r:id="" action="ppaction://noaction">
                <a:snd r:embed="rId4" name="glass.wav"/>
              </a:hlinkClick>
            </p:cNvPr>
            <p:cNvSpPr/>
            <p:nvPr/>
          </p:nvSpPr>
          <p:spPr>
            <a:xfrm>
              <a:off x="6843713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31" name="Image 30" descr="C_chien.emf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245356" y="4970429"/>
              <a:ext cx="1305418" cy="1332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C_chat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35168" y="2731499"/>
            <a:ext cx="1804500" cy="139500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15" name="Image 14" descr="C_chien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39288" y="2526749"/>
            <a:ext cx="1768500" cy="1804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7999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grpSp>
        <p:nvGrpSpPr>
          <p:cNvPr id="3" name="Groupe 69"/>
          <p:cNvGrpSpPr/>
          <p:nvPr/>
        </p:nvGrpSpPr>
        <p:grpSpPr>
          <a:xfrm>
            <a:off x="4579907" y="10792"/>
            <a:ext cx="2278800" cy="2275200"/>
            <a:chOff x="4579907" y="10792"/>
            <a:chExt cx="2278800" cy="2275200"/>
          </a:xfrm>
        </p:grpSpPr>
        <p:sp>
          <p:nvSpPr>
            <p:cNvPr id="29" name="Rectangle 28"/>
            <p:cNvSpPr/>
            <p:nvPr/>
          </p:nvSpPr>
          <p:spPr>
            <a:xfrm>
              <a:off x="4579907" y="107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4" name="Image 43" descr="C_tobogga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00617" y="361908"/>
              <a:ext cx="1591373" cy="151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4" name="Groupe 71"/>
          <p:cNvGrpSpPr/>
          <p:nvPr/>
        </p:nvGrpSpPr>
        <p:grpSpPr>
          <a:xfrm>
            <a:off x="44388" y="2285992"/>
            <a:ext cx="2278800" cy="2275200"/>
            <a:chOff x="44388" y="2285992"/>
            <a:chExt cx="2278800" cy="2275200"/>
          </a:xfrm>
        </p:grpSpPr>
        <p:sp>
          <p:nvSpPr>
            <p:cNvPr id="35" name="Rectangle 34"/>
            <p:cNvSpPr/>
            <p:nvPr/>
          </p:nvSpPr>
          <p:spPr>
            <a:xfrm>
              <a:off x="44388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6" name="Image 45" descr="C_chemise1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8587" y="2805201"/>
              <a:ext cx="945104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e 72"/>
          <p:cNvGrpSpPr/>
          <p:nvPr/>
        </p:nvGrpSpPr>
        <p:grpSpPr>
          <a:xfrm>
            <a:off x="2316101" y="2285992"/>
            <a:ext cx="2278800" cy="2275200"/>
            <a:chOff x="2316101" y="2285992"/>
            <a:chExt cx="2278800" cy="2275200"/>
          </a:xfrm>
        </p:grpSpPr>
        <p:sp>
          <p:nvSpPr>
            <p:cNvPr id="36" name="Rectangle 35"/>
            <p:cNvSpPr/>
            <p:nvPr/>
          </p:nvSpPr>
          <p:spPr>
            <a:xfrm>
              <a:off x="2316101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7" name="Image 46" descr="C_balancoire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77295" y="2589201"/>
              <a:ext cx="1679535" cy="1512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6" name="Groupe 74"/>
          <p:cNvGrpSpPr/>
          <p:nvPr/>
        </p:nvGrpSpPr>
        <p:grpSpPr>
          <a:xfrm>
            <a:off x="6843713" y="2285992"/>
            <a:ext cx="2278800" cy="2275200"/>
            <a:chOff x="6843713" y="2285992"/>
            <a:chExt cx="2278800" cy="2275200"/>
          </a:xfrm>
        </p:grpSpPr>
        <p:sp>
          <p:nvSpPr>
            <p:cNvPr id="34" name="Rectangle 33">
              <a:hlinkClick r:id="" action="ppaction://hlinkshowjump?jump=nextslide"/>
            </p:cNvPr>
            <p:cNvSpPr/>
            <p:nvPr/>
          </p:nvSpPr>
          <p:spPr>
            <a:xfrm>
              <a:off x="6843713" y="2285992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49" name="Image 48" descr="C_velo.emf">
              <a:hlinkClick r:id="" action="ppaction://hlinkshowjump?jump=nextslide">
                <a:snd r:embed="rId6" name="chimes.wav"/>
              </a:hlinkClick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05616" y="2805201"/>
              <a:ext cx="1774918" cy="1080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8" name="Groupe 77"/>
          <p:cNvGrpSpPr/>
          <p:nvPr/>
        </p:nvGrpSpPr>
        <p:grpSpPr>
          <a:xfrm>
            <a:off x="4579907" y="4572008"/>
            <a:ext cx="2278800" cy="2275200"/>
            <a:chOff x="4579907" y="4572008"/>
            <a:chExt cx="2278800" cy="2275200"/>
          </a:xfrm>
        </p:grpSpPr>
        <p:sp>
          <p:nvSpPr>
            <p:cNvPr id="41" name="Rectangle 40"/>
            <p:cNvSpPr/>
            <p:nvPr/>
          </p:nvSpPr>
          <p:spPr>
            <a:xfrm>
              <a:off x="4579907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74000"/>
                  </a:schemeClr>
                </a:gs>
                <a:gs pos="77000">
                  <a:schemeClr val="accent1">
                    <a:tint val="96000"/>
                    <a:shade val="84000"/>
                    <a:satMod val="110000"/>
                  </a:schemeClr>
                </a:gs>
                <a:gs pos="630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52" name="Image 51" descr="C_pantalon.emf">
              <a:hlinkClick r:id="" action="ppaction://noaction">
                <a:snd r:embed="rId2" name="glass.wav"/>
              </a:hlinkClick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46759" y="4999059"/>
              <a:ext cx="549248" cy="1368000"/>
            </a:xfrm>
            <a:prstGeom prst="rect">
              <a:avLst/>
            </a:prstGeo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6" name="Groupe 25"/>
          <p:cNvGrpSpPr/>
          <p:nvPr/>
        </p:nvGrpSpPr>
        <p:grpSpPr>
          <a:xfrm>
            <a:off x="2316101" y="4572008"/>
            <a:ext cx="2278800" cy="2275200"/>
            <a:chOff x="2316101" y="4572008"/>
            <a:chExt cx="2278800" cy="2275200"/>
          </a:xfrm>
        </p:grpSpPr>
        <p:sp>
          <p:nvSpPr>
            <p:cNvPr id="24" name="Rectangle 23">
              <a:hlinkClick r:id="" action="ppaction://noaction">
                <a:snd r:embed="rId2" name="glass.wav"/>
              </a:hlinkClick>
            </p:cNvPr>
            <p:cNvSpPr/>
            <p:nvPr/>
          </p:nvSpPr>
          <p:spPr>
            <a:xfrm>
              <a:off x="2316101" y="4572008"/>
              <a:ext cx="2278800" cy="2275200"/>
            </a:xfrm>
            <a:prstGeom prst="rect">
              <a:avLst/>
            </a:prstGeom>
            <a:gradFill flip="none" rotWithShape="1">
              <a:gsLst>
                <a:gs pos="42000">
                  <a:schemeClr val="accent4">
                    <a:lumMod val="20000"/>
                    <a:lumOff val="80000"/>
                  </a:schemeClr>
                </a:gs>
                <a:gs pos="77000">
                  <a:srgbClr val="B24769"/>
                </a:gs>
                <a:gs pos="63000">
                  <a:schemeClr val="accent4">
                    <a:lumMod val="60000"/>
                    <a:lumOff val="40000"/>
                  </a:schemeClr>
                </a:gs>
                <a:gs pos="92000">
                  <a:srgbClr val="C03663"/>
                </a:gs>
                <a:gs pos="100000">
                  <a:srgbClr val="CA5C7B"/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5" name="Image 24" descr="C_moto.emf">
              <a:hlinkClick r:id="" action="ppaction://noaction">
                <a:snd r:embed="rId9" name="click.wav"/>
              </a:hlinkClick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09837" y="5291163"/>
              <a:ext cx="1495959" cy="720000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dirty="0" smtClean="0"/>
              <a:t>S1</a:t>
            </a:r>
          </a:p>
        </p:txBody>
      </p:sp>
      <p:sp>
        <p:nvSpPr>
          <p:cNvPr id="30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A41447"/>
          </a:solidFill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r-FR" dirty="0"/>
          </a:p>
        </p:txBody>
      </p:sp>
      <p:pic>
        <p:nvPicPr>
          <p:cNvPr id="4" name="Image 3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6" name="Rectangle 5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4900617" y="2351867"/>
            <a:ext cx="2154267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hlinkClick r:id="" action="ppaction://noaction">
              <a:snd r:embed="rId3" name="glass.wav"/>
            </a:hlinkClick>
          </p:cNvPr>
          <p:cNvSpPr/>
          <p:nvPr/>
        </p:nvSpPr>
        <p:spPr>
          <a:xfrm>
            <a:off x="2089116" y="2351867"/>
            <a:ext cx="2154266" cy="2154267"/>
          </a:xfrm>
          <a:prstGeom prst="rect">
            <a:avLst/>
          </a:prstGeom>
          <a:solidFill>
            <a:srgbClr val="C0366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C_velo.emf">
            <a:hlinkClick r:id="" action="ppaction://hlinkshowjump?jump=nextslide">
              <a:snd r:embed="rId4" name="chimes.wav"/>
            </a:hlinkClick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83182" y="2880000"/>
            <a:ext cx="1804500" cy="109800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15" name="Image 14" descr="C_moto.emf">
            <a:hlinkClick r:id="" action="ppaction://noaction">
              <a:snd r:embed="rId6" name="click.wav"/>
            </a:hlinkClick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35168" y="2994750"/>
            <a:ext cx="1804500" cy="8685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2052602" y="2315353"/>
            <a:ext cx="5038795" cy="2227293"/>
          </a:xfrm>
          <a:prstGeom prst="rect">
            <a:avLst/>
          </a:prstGeom>
          <a:solidFill>
            <a:srgbClr val="FFC000">
              <a:alpha val="0"/>
            </a:srgb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1757</TotalTime>
  <Words>55</Words>
  <Application>Microsoft Office PowerPoint</Application>
  <PresentationFormat>Affichage à l'écran (4:3)</PresentationFormat>
  <Paragraphs>50</Paragraphs>
  <Slides>49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50" baseType="lpstr">
      <vt:lpstr>Opulent</vt:lpstr>
      <vt:lpstr>Diapositive 1</vt:lpstr>
      <vt:lpstr>S1</vt:lpstr>
      <vt:lpstr>S1</vt:lpstr>
      <vt:lpstr>S1</vt:lpstr>
      <vt:lpstr>S1</vt:lpstr>
      <vt:lpstr>S1</vt:lpstr>
      <vt:lpstr>S1</vt:lpstr>
      <vt:lpstr>S1</vt:lpstr>
      <vt:lpstr>S1</vt:lpstr>
      <vt:lpstr>S1</vt:lpstr>
      <vt:lpstr>S1</vt:lpstr>
      <vt:lpstr>S1</vt:lpstr>
      <vt:lpstr>S1</vt:lpstr>
      <vt:lpstr>S2</vt:lpstr>
      <vt:lpstr>S1</vt:lpstr>
      <vt:lpstr>S2</vt:lpstr>
      <vt:lpstr>S1</vt:lpstr>
      <vt:lpstr>S2</vt:lpstr>
      <vt:lpstr>S1</vt:lpstr>
      <vt:lpstr>S2</vt:lpstr>
      <vt:lpstr>S1</vt:lpstr>
      <vt:lpstr>S2</vt:lpstr>
      <vt:lpstr>S1</vt:lpstr>
      <vt:lpstr>S2</vt:lpstr>
      <vt:lpstr>S1</vt:lpstr>
      <vt:lpstr>S3</vt:lpstr>
      <vt:lpstr>S1</vt:lpstr>
      <vt:lpstr>S3</vt:lpstr>
      <vt:lpstr>S1</vt:lpstr>
      <vt:lpstr>S3</vt:lpstr>
      <vt:lpstr>S1</vt:lpstr>
      <vt:lpstr>S3</vt:lpstr>
      <vt:lpstr>S1</vt:lpstr>
      <vt:lpstr>S3</vt:lpstr>
      <vt:lpstr>S1</vt:lpstr>
      <vt:lpstr>S3</vt:lpstr>
      <vt:lpstr>S1</vt:lpstr>
      <vt:lpstr>S4</vt:lpstr>
      <vt:lpstr>S1</vt:lpstr>
      <vt:lpstr>Diapositive 40</vt:lpstr>
      <vt:lpstr>S1</vt:lpstr>
      <vt:lpstr>Diapositive 42</vt:lpstr>
      <vt:lpstr>S1</vt:lpstr>
      <vt:lpstr>Diapositive 44</vt:lpstr>
      <vt:lpstr>S1</vt:lpstr>
      <vt:lpstr>Diapositive 46</vt:lpstr>
      <vt:lpstr>S1</vt:lpstr>
      <vt:lpstr>Diapositive 48</vt:lpstr>
      <vt:lpstr>S1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LYONNAZ</dc:creator>
  <cp:lastModifiedBy>Valued Acer Customer</cp:lastModifiedBy>
  <cp:revision>147</cp:revision>
  <dcterms:created xsi:type="dcterms:W3CDTF">2005-02-02T17:34:38Z</dcterms:created>
  <dcterms:modified xsi:type="dcterms:W3CDTF">2009-11-13T14:16:42Z</dcterms:modified>
</cp:coreProperties>
</file>