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3" r:id="rId3"/>
    <p:sldId id="395" r:id="rId4"/>
    <p:sldId id="438" r:id="rId5"/>
    <p:sldId id="400" r:id="rId6"/>
    <p:sldId id="433" r:id="rId7"/>
    <p:sldId id="405" r:id="rId8"/>
    <p:sldId id="420" r:id="rId9"/>
    <p:sldId id="409" r:id="rId10"/>
    <p:sldId id="431" r:id="rId11"/>
    <p:sldId id="440" r:id="rId12"/>
    <p:sldId id="414" r:id="rId13"/>
    <p:sldId id="434" r:id="rId14"/>
    <p:sldId id="430" r:id="rId15"/>
    <p:sldId id="424" r:id="rId16"/>
    <p:sldId id="445" r:id="rId17"/>
    <p:sldId id="447" r:id="rId18"/>
    <p:sldId id="416" r:id="rId19"/>
    <p:sldId id="442" r:id="rId20"/>
    <p:sldId id="450" r:id="rId21"/>
    <p:sldId id="394" r:id="rId22"/>
    <p:sldId id="443" r:id="rId23"/>
    <p:sldId id="406" r:id="rId24"/>
    <p:sldId id="411" r:id="rId25"/>
    <p:sldId id="426" r:id="rId26"/>
    <p:sldId id="448" r:id="rId27"/>
    <p:sldId id="413" r:id="rId28"/>
    <p:sldId id="419" r:id="rId29"/>
    <p:sldId id="439" r:id="rId30"/>
    <p:sldId id="453" r:id="rId31"/>
    <p:sldId id="402" r:id="rId32"/>
    <p:sldId id="452" r:id="rId33"/>
    <p:sldId id="436" r:id="rId34"/>
    <p:sldId id="410" r:id="rId35"/>
    <p:sldId id="429" r:id="rId36"/>
    <p:sldId id="423" r:id="rId37"/>
    <p:sldId id="418" r:id="rId38"/>
    <p:sldId id="417" r:id="rId39"/>
    <p:sldId id="451" r:id="rId40"/>
    <p:sldId id="404" r:id="rId41"/>
    <p:sldId id="408" r:id="rId42"/>
    <p:sldId id="427" r:id="rId43"/>
    <p:sldId id="432" r:id="rId44"/>
    <p:sldId id="435" r:id="rId45"/>
    <p:sldId id="422" r:id="rId46"/>
    <p:sldId id="454" r:id="rId47"/>
    <p:sldId id="455" r:id="rId48"/>
    <p:sldId id="412" r:id="rId49"/>
    <p:sldId id="441" r:id="rId50"/>
    <p:sldId id="444" r:id="rId51"/>
    <p:sldId id="401" r:id="rId52"/>
    <p:sldId id="449" r:id="rId53"/>
    <p:sldId id="437" r:id="rId54"/>
    <p:sldId id="415" r:id="rId55"/>
    <p:sldId id="425" r:id="rId56"/>
    <p:sldId id="446" r:id="rId57"/>
    <p:sldId id="421" r:id="rId58"/>
    <p:sldId id="428" r:id="rId59"/>
    <p:sldId id="456" r:id="rId60"/>
    <p:sldId id="407" r:id="rId61"/>
    <p:sldId id="397" r:id="rId62"/>
    <p:sldId id="458" r:id="rId63"/>
    <p:sldId id="463" r:id="rId64"/>
    <p:sldId id="481" r:id="rId65"/>
    <p:sldId id="472" r:id="rId66"/>
    <p:sldId id="486" r:id="rId67"/>
    <p:sldId id="459" r:id="rId68"/>
    <p:sldId id="466" r:id="rId69"/>
    <p:sldId id="477" r:id="rId70"/>
    <p:sldId id="460" r:id="rId71"/>
    <p:sldId id="498" r:id="rId72"/>
    <p:sldId id="396" r:id="rId73"/>
    <p:sldId id="471" r:id="rId74"/>
    <p:sldId id="480" r:id="rId75"/>
    <p:sldId id="475" r:id="rId76"/>
    <p:sldId id="488" r:id="rId77"/>
    <p:sldId id="487" r:id="rId78"/>
    <p:sldId id="495" r:id="rId79"/>
    <p:sldId id="467" r:id="rId80"/>
    <p:sldId id="496" r:id="rId81"/>
    <p:sldId id="468" r:id="rId82"/>
    <p:sldId id="474" r:id="rId83"/>
    <p:sldId id="479" r:id="rId84"/>
    <p:sldId id="490" r:id="rId85"/>
    <p:sldId id="476" r:id="rId86"/>
    <p:sldId id="457" r:id="rId87"/>
    <p:sldId id="464" r:id="rId88"/>
    <p:sldId id="473" r:id="rId89"/>
    <p:sldId id="489" r:id="rId90"/>
    <p:sldId id="465" r:id="rId91"/>
    <p:sldId id="482" r:id="rId92"/>
    <p:sldId id="485" r:id="rId93"/>
    <p:sldId id="469" r:id="rId94"/>
    <p:sldId id="470" r:id="rId95"/>
    <p:sldId id="478" r:id="rId96"/>
    <p:sldId id="492" r:id="rId97"/>
    <p:sldId id="493" r:id="rId98"/>
    <p:sldId id="483" r:id="rId99"/>
    <p:sldId id="491" r:id="rId100"/>
    <p:sldId id="494" r:id="rId101"/>
    <p:sldId id="462" r:id="rId102"/>
    <p:sldId id="484" r:id="rId103"/>
    <p:sldId id="461" r:id="rId104"/>
    <p:sldId id="497" r:id="rId105"/>
    <p:sldId id="392" r:id="rId106"/>
    <p:sldId id="507" r:id="rId107"/>
    <p:sldId id="513" r:id="rId108"/>
    <p:sldId id="522" r:id="rId109"/>
    <p:sldId id="511" r:id="rId110"/>
    <p:sldId id="514" r:id="rId111"/>
    <p:sldId id="542" r:id="rId112"/>
    <p:sldId id="520" r:id="rId113"/>
    <p:sldId id="516" r:id="rId114"/>
    <p:sldId id="509" r:id="rId115"/>
    <p:sldId id="523" r:id="rId116"/>
    <p:sldId id="525" r:id="rId117"/>
    <p:sldId id="506" r:id="rId118"/>
    <p:sldId id="518" r:id="rId119"/>
    <p:sldId id="508" r:id="rId120"/>
    <p:sldId id="517" r:id="rId121"/>
    <p:sldId id="399" r:id="rId122"/>
    <p:sldId id="519" r:id="rId123"/>
    <p:sldId id="543" r:id="rId124"/>
    <p:sldId id="526" r:id="rId125"/>
    <p:sldId id="398" r:id="rId126"/>
    <p:sldId id="505" r:id="rId127"/>
    <p:sldId id="515" r:id="rId128"/>
    <p:sldId id="521" r:id="rId129"/>
    <p:sldId id="524" r:id="rId130"/>
    <p:sldId id="510" r:id="rId131"/>
    <p:sldId id="512" r:id="rId132"/>
    <p:sldId id="504" r:id="rId133"/>
    <p:sldId id="531" r:id="rId134"/>
    <p:sldId id="527" r:id="rId135"/>
    <p:sldId id="550" r:id="rId136"/>
    <p:sldId id="540" r:id="rId137"/>
    <p:sldId id="547" r:id="rId138"/>
    <p:sldId id="556" r:id="rId139"/>
    <p:sldId id="528" r:id="rId140"/>
    <p:sldId id="539" r:id="rId141"/>
    <p:sldId id="529" r:id="rId142"/>
    <p:sldId id="546" r:id="rId143"/>
    <p:sldId id="537" r:id="rId144"/>
    <p:sldId id="538" r:id="rId145"/>
    <p:sldId id="548" r:id="rId146"/>
    <p:sldId id="551" r:id="rId147"/>
    <p:sldId id="553" r:id="rId148"/>
    <p:sldId id="549" r:id="rId149"/>
    <p:sldId id="544" r:id="rId150"/>
    <p:sldId id="530" r:id="rId151"/>
    <p:sldId id="532" r:id="rId152"/>
    <p:sldId id="563" r:id="rId153"/>
    <p:sldId id="554" r:id="rId154"/>
    <p:sldId id="534" r:id="rId155"/>
    <p:sldId id="545" r:id="rId156"/>
    <p:sldId id="535" r:id="rId157"/>
    <p:sldId id="536" r:id="rId158"/>
    <p:sldId id="561" r:id="rId159"/>
    <p:sldId id="533" r:id="rId160"/>
    <p:sldId id="555" r:id="rId161"/>
    <p:sldId id="552" r:id="rId162"/>
    <p:sldId id="562" r:id="rId163"/>
    <p:sldId id="557" r:id="rId164"/>
    <p:sldId id="541" r:id="rId165"/>
    <p:sldId id="502" r:id="rId166"/>
    <p:sldId id="503" r:id="rId16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008000"/>
    <a:srgbClr val="00CC00"/>
    <a:srgbClr val="006600"/>
    <a:srgbClr val="B02200"/>
    <a:srgbClr val="8A1A00"/>
    <a:srgbClr val="FFDA65"/>
    <a:srgbClr val="FF9900"/>
    <a:srgbClr val="FFD03B"/>
    <a:srgbClr val="FFF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 autoAdjust="0"/>
    <p:restoredTop sz="92667" autoAdjust="0"/>
  </p:normalViewPr>
  <p:slideViewPr>
    <p:cSldViewPr showGuides="1">
      <p:cViewPr>
        <p:scale>
          <a:sx n="60" d="100"/>
          <a:sy n="60" d="100"/>
        </p:scale>
        <p:origin x="-167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F710-CCA0-43AE-8C86-1A00B66B403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A8559-D016-4452-A249-86032FCD3AF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612C-9945-4CC5-B154-0F8A9AD118F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344FB-7C9E-4C1C-8C28-7C9D4E3956B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FD9B1-7FE7-456F-9596-AD9DC5979EC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F79E-833C-4524-89D3-1F7AA0CA46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C6E74-E5D4-43A4-AC50-AFE3F91846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D19F4-A855-4A78-9B69-535D2F0DFAE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8A60B-53A5-4A2F-8EFF-54BB2A00A3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211A-9141-49B2-8558-ED4E5000D0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17B1C-A4C9-4FC7-A46E-FEF01D8B8CA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25D056-213F-4BC7-8AC5-F6D87C64CDA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3.xml"/><Relationship Id="rId3" Type="http://schemas.openxmlformats.org/officeDocument/2006/relationships/image" Target="../media/image2.emf"/><Relationship Id="rId7" Type="http://schemas.openxmlformats.org/officeDocument/2006/relationships/slide" Target="slide10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slide" Target="slide6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audio" Target="../media/audio2.wav"/><Relationship Id="rId7" Type="http://schemas.openxmlformats.org/officeDocument/2006/relationships/audio" Target="../media/audio9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audio" Target="../media/audio2.wav"/><Relationship Id="rId7" Type="http://schemas.openxmlformats.org/officeDocument/2006/relationships/audio" Target="../media/audio9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audio" Target="../media/audio2.wav"/><Relationship Id="rId7" Type="http://schemas.openxmlformats.org/officeDocument/2006/relationships/audio" Target="../media/audio9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audio" Target="../media/audio2.wav"/><Relationship Id="rId7" Type="http://schemas.openxmlformats.org/officeDocument/2006/relationships/audio" Target="../media/audio10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audio" Target="../media/audio2.wav"/><Relationship Id="rId7" Type="http://schemas.openxmlformats.org/officeDocument/2006/relationships/audio" Target="../media/audio10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gi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audio" Target="../media/audio2.wav"/><Relationship Id="rId7" Type="http://schemas.openxmlformats.org/officeDocument/2006/relationships/audio" Target="../media/audio10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audio" Target="../media/audio2.wav"/><Relationship Id="rId7" Type="http://schemas.openxmlformats.org/officeDocument/2006/relationships/audio" Target="../media/audio10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audio" Target="../media/audio1.wav"/><Relationship Id="rId7" Type="http://schemas.openxmlformats.org/officeDocument/2006/relationships/audio" Target="../media/audio10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3" Type="http://schemas.openxmlformats.org/officeDocument/2006/relationships/audio" Target="../media/audio2.wav"/><Relationship Id="rId7" Type="http://schemas.openxmlformats.org/officeDocument/2006/relationships/audio" Target="../media/audio10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audio" Target="../media/audio2.wav"/><Relationship Id="rId7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audio" Target="../media/audio2.wav"/><Relationship Id="rId7" Type="http://schemas.openxmlformats.org/officeDocument/2006/relationships/audio" Target="../media/audio10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audio" Target="../media/audio2.wav"/><Relationship Id="rId7" Type="http://schemas.openxmlformats.org/officeDocument/2006/relationships/audio" Target="../media/audio10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audio" Target="../media/audio1.wav"/><Relationship Id="rId7" Type="http://schemas.openxmlformats.org/officeDocument/2006/relationships/audio" Target="../media/audio10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audio" Target="../media/audio2.wav"/><Relationship Id="rId7" Type="http://schemas.openxmlformats.org/officeDocument/2006/relationships/audio" Target="../media/audio10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audio" Target="../media/audio2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audio" Target="../media/audio1.wav"/><Relationship Id="rId7" Type="http://schemas.openxmlformats.org/officeDocument/2006/relationships/audio" Target="../media/audio1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audio" Target="../media/audio1.wav"/><Relationship Id="rId7" Type="http://schemas.openxmlformats.org/officeDocument/2006/relationships/audio" Target="../media/audio11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audio" Target="../media/audio2.wav"/><Relationship Id="rId7" Type="http://schemas.openxmlformats.org/officeDocument/2006/relationships/audio" Target="../media/audio1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audio" Target="../media/audio2.wav"/><Relationship Id="rId7" Type="http://schemas.openxmlformats.org/officeDocument/2006/relationships/audio" Target="../media/audio1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audio" Target="../media/audio2.wav"/><Relationship Id="rId7" Type="http://schemas.openxmlformats.org/officeDocument/2006/relationships/audio" Target="../media/audio11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3" Type="http://schemas.openxmlformats.org/officeDocument/2006/relationships/audio" Target="../media/audio2.wav"/><Relationship Id="rId7" Type="http://schemas.openxmlformats.org/officeDocument/2006/relationships/audio" Target="../media/audio1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audio" Target="../media/audio1.wav"/><Relationship Id="rId7" Type="http://schemas.openxmlformats.org/officeDocument/2006/relationships/audio" Target="../media/audio11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audio" Target="../media/audio2.wav"/><Relationship Id="rId7" Type="http://schemas.openxmlformats.org/officeDocument/2006/relationships/audio" Target="../media/audio1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audio" Target="../media/audio2.wav"/><Relationship Id="rId7" Type="http://schemas.openxmlformats.org/officeDocument/2006/relationships/audio" Target="../media/audio11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audio" Target="../media/audio1.wav"/><Relationship Id="rId7" Type="http://schemas.openxmlformats.org/officeDocument/2006/relationships/audio" Target="../media/audio12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audio" Target="../media/audio2.wav"/><Relationship Id="rId7" Type="http://schemas.openxmlformats.org/officeDocument/2006/relationships/audio" Target="../media/audio1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audio" Target="../media/audio2.wav"/><Relationship Id="rId7" Type="http://schemas.openxmlformats.org/officeDocument/2006/relationships/audio" Target="../media/audio12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audio" Target="../media/audio2.wav"/><Relationship Id="rId7" Type="http://schemas.openxmlformats.org/officeDocument/2006/relationships/audio" Target="../media/audio12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audio" Target="../media/audio1.wav"/><Relationship Id="rId7" Type="http://schemas.openxmlformats.org/officeDocument/2006/relationships/audio" Target="../media/audio12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audio" Target="../media/audio1.wav"/><Relationship Id="rId7" Type="http://schemas.openxmlformats.org/officeDocument/2006/relationships/audio" Target="../media/audio12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2.wav"/><Relationship Id="rId7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audio" Target="../media/audio2.wav"/><Relationship Id="rId7" Type="http://schemas.openxmlformats.org/officeDocument/2006/relationships/audio" Target="../media/audio12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audio" Target="../media/audio2.wav"/><Relationship Id="rId7" Type="http://schemas.openxmlformats.org/officeDocument/2006/relationships/audio" Target="../media/audio12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gi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audio" Target="../media/audio1.wav"/><Relationship Id="rId7" Type="http://schemas.openxmlformats.org/officeDocument/2006/relationships/audio" Target="../media/audio12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audio" Target="../media/audio1.wav"/><Relationship Id="rId7" Type="http://schemas.openxmlformats.org/officeDocument/2006/relationships/audio" Target="../media/audio12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audio" Target="../media/audio2.wav"/><Relationship Id="rId7" Type="http://schemas.openxmlformats.org/officeDocument/2006/relationships/audio" Target="../media/audio13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audio" Target="../media/audio1.wav"/><Relationship Id="rId7" Type="http://schemas.openxmlformats.org/officeDocument/2006/relationships/audio" Target="../media/audio13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audio" Target="../media/audio2.wav"/><Relationship Id="rId7" Type="http://schemas.openxmlformats.org/officeDocument/2006/relationships/audio" Target="../media/audio13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3" Type="http://schemas.openxmlformats.org/officeDocument/2006/relationships/audio" Target="../media/audio1.wav"/><Relationship Id="rId7" Type="http://schemas.openxmlformats.org/officeDocument/2006/relationships/audio" Target="../media/audio13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audio" Target="../media/audio1.wav"/><Relationship Id="rId7" Type="http://schemas.openxmlformats.org/officeDocument/2006/relationships/audio" Target="../media/audio13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audio" Target="../media/audio2.wav"/><Relationship Id="rId7" Type="http://schemas.openxmlformats.org/officeDocument/2006/relationships/audio" Target="../media/audio13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audio" Target="../media/audio1.wav"/><Relationship Id="rId7" Type="http://schemas.openxmlformats.org/officeDocument/2006/relationships/audio" Target="../media/audio13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audio" Target="../media/audio2.wav"/><Relationship Id="rId7" Type="http://schemas.openxmlformats.org/officeDocument/2006/relationships/audio" Target="../media/audio13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emf"/><Relationship Id="rId3" Type="http://schemas.openxmlformats.org/officeDocument/2006/relationships/audio" Target="../media/audio1.wav"/><Relationship Id="rId7" Type="http://schemas.openxmlformats.org/officeDocument/2006/relationships/audio" Target="../media/audio13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audio" Target="../media/audio1.wav"/><Relationship Id="rId7" Type="http://schemas.openxmlformats.org/officeDocument/2006/relationships/audio" Target="../media/audio13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3" Type="http://schemas.openxmlformats.org/officeDocument/2006/relationships/audio" Target="../media/audio2.wav"/><Relationship Id="rId7" Type="http://schemas.openxmlformats.org/officeDocument/2006/relationships/audio" Target="../media/audio14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audio" Target="../media/audio2.wav"/><Relationship Id="rId7" Type="http://schemas.openxmlformats.org/officeDocument/2006/relationships/audio" Target="../media/audio14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3" Type="http://schemas.openxmlformats.org/officeDocument/2006/relationships/audio" Target="../media/audio1.wav"/><Relationship Id="rId7" Type="http://schemas.openxmlformats.org/officeDocument/2006/relationships/audio" Target="../media/audio14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emf"/><Relationship Id="rId3" Type="http://schemas.openxmlformats.org/officeDocument/2006/relationships/audio" Target="../media/audio2.wav"/><Relationship Id="rId7" Type="http://schemas.openxmlformats.org/officeDocument/2006/relationships/audio" Target="../media/audio14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3" Type="http://schemas.openxmlformats.org/officeDocument/2006/relationships/audio" Target="../media/audio2.wav"/><Relationship Id="rId7" Type="http://schemas.openxmlformats.org/officeDocument/2006/relationships/audio" Target="../media/audio14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audio" Target="../media/audio1.wav"/><Relationship Id="rId7" Type="http://schemas.openxmlformats.org/officeDocument/2006/relationships/audio" Target="../media/audio14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3" Type="http://schemas.openxmlformats.org/officeDocument/2006/relationships/audio" Target="../media/audio1.wav"/><Relationship Id="rId7" Type="http://schemas.openxmlformats.org/officeDocument/2006/relationships/audio" Target="../media/audio14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3" Type="http://schemas.openxmlformats.org/officeDocument/2006/relationships/audio" Target="../media/audio2.wav"/><Relationship Id="rId7" Type="http://schemas.openxmlformats.org/officeDocument/2006/relationships/audio" Target="../media/audio14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audio" Target="../media/audio1.wav"/><Relationship Id="rId7" Type="http://schemas.openxmlformats.org/officeDocument/2006/relationships/audio" Target="../media/audio14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3" Type="http://schemas.openxmlformats.org/officeDocument/2006/relationships/audio" Target="../media/audio1.wav"/><Relationship Id="rId7" Type="http://schemas.openxmlformats.org/officeDocument/2006/relationships/audio" Target="../media/audio14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emf"/><Relationship Id="rId3" Type="http://schemas.openxmlformats.org/officeDocument/2006/relationships/audio" Target="../media/audio2.wav"/><Relationship Id="rId7" Type="http://schemas.openxmlformats.org/officeDocument/2006/relationships/audio" Target="../media/audio15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3" Type="http://schemas.openxmlformats.org/officeDocument/2006/relationships/audio" Target="../media/audio1.wav"/><Relationship Id="rId7" Type="http://schemas.openxmlformats.org/officeDocument/2006/relationships/audio" Target="../media/audio15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3" Type="http://schemas.openxmlformats.org/officeDocument/2006/relationships/audio" Target="../media/audio1.wav"/><Relationship Id="rId7" Type="http://schemas.openxmlformats.org/officeDocument/2006/relationships/audio" Target="../media/audio15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emf"/><Relationship Id="rId3" Type="http://schemas.openxmlformats.org/officeDocument/2006/relationships/audio" Target="../media/audio2.wav"/><Relationship Id="rId7" Type="http://schemas.openxmlformats.org/officeDocument/2006/relationships/audio" Target="../media/audio15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audio" Target="../media/audio1.wav"/><Relationship Id="rId7" Type="http://schemas.openxmlformats.org/officeDocument/2006/relationships/audio" Target="../media/audio15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audio" Target="../media/audio2.wav"/><Relationship Id="rId7" Type="http://schemas.openxmlformats.org/officeDocument/2006/relationships/audio" Target="../media/audio1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emf"/><Relationship Id="rId3" Type="http://schemas.openxmlformats.org/officeDocument/2006/relationships/audio" Target="../media/audio1.wav"/><Relationship Id="rId7" Type="http://schemas.openxmlformats.org/officeDocument/2006/relationships/audio" Target="../media/audio15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3" Type="http://schemas.openxmlformats.org/officeDocument/2006/relationships/audio" Target="../media/audio2.wav"/><Relationship Id="rId7" Type="http://schemas.openxmlformats.org/officeDocument/2006/relationships/audio" Target="../media/audio15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3" Type="http://schemas.openxmlformats.org/officeDocument/2006/relationships/audio" Target="../media/audio2.wav"/><Relationship Id="rId7" Type="http://schemas.openxmlformats.org/officeDocument/2006/relationships/audio" Target="../media/audio15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3" Type="http://schemas.openxmlformats.org/officeDocument/2006/relationships/audio" Target="../media/audio1.wav"/><Relationship Id="rId7" Type="http://schemas.openxmlformats.org/officeDocument/2006/relationships/audio" Target="../media/audio15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gi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2.wav"/><Relationship Id="rId7" Type="http://schemas.openxmlformats.org/officeDocument/2006/relationships/audio" Target="../media/audio1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2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9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2.wav"/><Relationship Id="rId7" Type="http://schemas.openxmlformats.org/officeDocument/2006/relationships/audio" Target="../media/audio2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audio" Target="../media/audio2.wav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2.wav"/><Relationship Id="rId7" Type="http://schemas.openxmlformats.org/officeDocument/2006/relationships/audio" Target="../media/audio2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openxmlformats.org/officeDocument/2006/relationships/audio" Target="../media/audio2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4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2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5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2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6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audio" Target="../media/audio2.wav"/><Relationship Id="rId7" Type="http://schemas.openxmlformats.org/officeDocument/2006/relationships/audio" Target="../media/audio2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3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8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3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9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audio" Target="../media/audio2.wav"/><Relationship Id="rId7" Type="http://schemas.openxmlformats.org/officeDocument/2006/relationships/audio" Target="../media/audio3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audio" Target="../media/audio2.wav"/><Relationship Id="rId7" Type="http://schemas.openxmlformats.org/officeDocument/2006/relationships/audio" Target="../media/audio3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3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2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audio" Target="../media/audio2.wav"/><Relationship Id="rId7" Type="http://schemas.openxmlformats.org/officeDocument/2006/relationships/audio" Target="../media/audio3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2.wav"/><Relationship Id="rId7" Type="http://schemas.openxmlformats.org/officeDocument/2006/relationships/audio" Target="../media/audio3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3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5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3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6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audio" Target="../media/audio2.wav"/><Relationship Id="rId7" Type="http://schemas.openxmlformats.org/officeDocument/2006/relationships/audio" Target="../media/audio3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4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8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4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9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audio" Target="../media/audio2.wav"/><Relationship Id="rId7" Type="http://schemas.openxmlformats.org/officeDocument/2006/relationships/audio" Target="../media/audio4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4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1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4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2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4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3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audio" Target="../media/audio2.wav"/><Relationship Id="rId7" Type="http://schemas.openxmlformats.org/officeDocument/2006/relationships/audio" Target="../media/audio4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audio" Target="../media/audio2.wav"/><Relationship Id="rId7" Type="http://schemas.openxmlformats.org/officeDocument/2006/relationships/audio" Target="../media/audio4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4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6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audio" Target="../media/audio2.wav"/><Relationship Id="rId7" Type="http://schemas.openxmlformats.org/officeDocument/2006/relationships/audio" Target="../media/audio4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audio" Target="../media/audio2.wav"/><Relationship Id="rId7" Type="http://schemas.openxmlformats.org/officeDocument/2006/relationships/audio" Target="../media/audio4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5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9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audio" Target="../media/audio2.wav"/><Relationship Id="rId7" Type="http://schemas.openxmlformats.org/officeDocument/2006/relationships/audio" Target="../media/audio5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audio" Target="../media/audio2.wav"/><Relationship Id="rId7" Type="http://schemas.openxmlformats.org/officeDocument/2006/relationships/audio" Target="../media/audio5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5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2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audio" Target="../media/audio2.wav"/><Relationship Id="rId7" Type="http://schemas.openxmlformats.org/officeDocument/2006/relationships/audio" Target="../media/audio5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audio" Target="../media/audio2.wav"/><Relationship Id="rId7" Type="http://schemas.openxmlformats.org/officeDocument/2006/relationships/audio" Target="../media/audio5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5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5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5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6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2.wav"/><Relationship Id="rId7" Type="http://schemas.openxmlformats.org/officeDocument/2006/relationships/audio" Target="../media/audio5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6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8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6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9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audio" Target="../media/audio2.wav"/><Relationship Id="rId7" Type="http://schemas.openxmlformats.org/officeDocument/2006/relationships/audio" Target="../media/audio6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audio" Target="../media/audio2.wav"/><Relationship Id="rId7" Type="http://schemas.openxmlformats.org/officeDocument/2006/relationships/audio" Target="../media/audio6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audio" Target="../media/audio2.wav"/><Relationship Id="rId7" Type="http://schemas.openxmlformats.org/officeDocument/2006/relationships/audio" Target="../media/audio6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audio" Target="../media/audio2.wav"/><Relationship Id="rId7" Type="http://schemas.openxmlformats.org/officeDocument/2006/relationships/audio" Target="../media/audio6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audio" Target="../media/audio2.wav"/><Relationship Id="rId7" Type="http://schemas.openxmlformats.org/officeDocument/2006/relationships/audio" Target="../media/audio6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audio" Target="../media/audio2.wav"/><Relationship Id="rId7" Type="http://schemas.openxmlformats.org/officeDocument/2006/relationships/audio" Target="../media/audio6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audio" Target="../media/audio2.wav"/><Relationship Id="rId7" Type="http://schemas.openxmlformats.org/officeDocument/2006/relationships/audio" Target="../media/audio6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audio" Target="../media/audio2.wav"/><Relationship Id="rId7" Type="http://schemas.openxmlformats.org/officeDocument/2006/relationships/audio" Target="../media/audio6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audio" Target="../media/audio2.wav"/><Relationship Id="rId7" Type="http://schemas.openxmlformats.org/officeDocument/2006/relationships/audio" Target="../media/audio6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audio" Target="../media/audio2.wav"/><Relationship Id="rId7" Type="http://schemas.openxmlformats.org/officeDocument/2006/relationships/audio" Target="../media/audio6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audio" Target="../media/audio2.wav"/><Relationship Id="rId7" Type="http://schemas.openxmlformats.org/officeDocument/2006/relationships/audio" Target="../media/audio7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audio" Target="../media/audio2.wav"/><Relationship Id="rId7" Type="http://schemas.openxmlformats.org/officeDocument/2006/relationships/audio" Target="../media/audio7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audio" Target="../media/audio2.wav"/><Relationship Id="rId7" Type="http://schemas.openxmlformats.org/officeDocument/2006/relationships/audio" Target="../media/audio7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audio" Target="../media/audio2.wav"/><Relationship Id="rId7" Type="http://schemas.openxmlformats.org/officeDocument/2006/relationships/audio" Target="../media/audio7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audio" Target="../media/audio2.wav"/><Relationship Id="rId7" Type="http://schemas.openxmlformats.org/officeDocument/2006/relationships/audio" Target="../media/audio7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audio" Target="../media/audio2.wav"/><Relationship Id="rId7" Type="http://schemas.openxmlformats.org/officeDocument/2006/relationships/audio" Target="../media/audio7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audio" Target="../media/audio2.wav"/><Relationship Id="rId7" Type="http://schemas.openxmlformats.org/officeDocument/2006/relationships/audio" Target="../media/audio7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audio" Target="../media/audio2.wav"/><Relationship Id="rId7" Type="http://schemas.openxmlformats.org/officeDocument/2006/relationships/audio" Target="../media/audio7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1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audio" Target="../media/audio2.wav"/><Relationship Id="rId7" Type="http://schemas.openxmlformats.org/officeDocument/2006/relationships/audio" Target="../media/audio7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audio" Target="../media/audio2.wav"/><Relationship Id="rId7" Type="http://schemas.openxmlformats.org/officeDocument/2006/relationships/audio" Target="../media/audio7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audio" Target="../media/audio2.wav"/><Relationship Id="rId7" Type="http://schemas.openxmlformats.org/officeDocument/2006/relationships/audio" Target="../media/audio8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audio" Target="../media/audio2.wav"/><Relationship Id="rId7" Type="http://schemas.openxmlformats.org/officeDocument/2006/relationships/audio" Target="../media/audio8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audio" Target="../media/audio2.wav"/><Relationship Id="rId7" Type="http://schemas.openxmlformats.org/officeDocument/2006/relationships/audio" Target="../media/audio8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audio" Target="../media/audio2.wav"/><Relationship Id="rId7" Type="http://schemas.openxmlformats.org/officeDocument/2006/relationships/audio" Target="../media/audio8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audio" Target="../media/audio2.wav"/><Relationship Id="rId7" Type="http://schemas.openxmlformats.org/officeDocument/2006/relationships/audio" Target="../media/audio8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audio" Target="../media/audio2.wav"/><Relationship Id="rId7" Type="http://schemas.openxmlformats.org/officeDocument/2006/relationships/audio" Target="../media/audio8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audio" Target="../media/audio2.wav"/><Relationship Id="rId7" Type="http://schemas.openxmlformats.org/officeDocument/2006/relationships/audio" Target="../media/audio8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.wav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audio" Target="../media/audio2.wav"/><Relationship Id="rId7" Type="http://schemas.openxmlformats.org/officeDocument/2006/relationships/audio" Target="../media/audio8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audio" Target="../media/audio2.wav"/><Relationship Id="rId7" Type="http://schemas.openxmlformats.org/officeDocument/2006/relationships/audio" Target="../media/audio8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audio" Target="../media/audio2.wav"/><Relationship Id="rId7" Type="http://schemas.openxmlformats.org/officeDocument/2006/relationships/audio" Target="../media/audio8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emf"/><Relationship Id="rId3" Type="http://schemas.openxmlformats.org/officeDocument/2006/relationships/audio" Target="../media/audio2.wav"/><Relationship Id="rId7" Type="http://schemas.openxmlformats.org/officeDocument/2006/relationships/audio" Target="../media/audio9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audio" Target="../media/audio2.wav"/><Relationship Id="rId7" Type="http://schemas.openxmlformats.org/officeDocument/2006/relationships/audio" Target="../media/audio9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audio" Target="../media/audio2.wav"/><Relationship Id="rId7" Type="http://schemas.openxmlformats.org/officeDocument/2006/relationships/audio" Target="../media/audio9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audio" Target="../media/audio2.wav"/><Relationship Id="rId7" Type="http://schemas.openxmlformats.org/officeDocument/2006/relationships/audio" Target="../media/audio9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audio" Target="../media/audio2.wav"/><Relationship Id="rId7" Type="http://schemas.openxmlformats.org/officeDocument/2006/relationships/audio" Target="../media/audio9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gif"/><Relationship Id="rId4" Type="http://schemas.openxmlformats.org/officeDocument/2006/relationships/image" Target="../media/image2.e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audio" Target="../media/audio2.wav"/><Relationship Id="rId7" Type="http://schemas.openxmlformats.org/officeDocument/2006/relationships/audio" Target="../media/audio9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audio" Target="../media/audio2.wav"/><Relationship Id="rId7" Type="http://schemas.openxmlformats.org/officeDocument/2006/relationships/audio" Target="../media/audio9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5.gi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sp>
        <p:nvSpPr>
          <p:cNvPr id="206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5109" y="4414851"/>
            <a:ext cx="1424007" cy="798513"/>
          </a:xfrm>
          <a:prstGeom prst="actionButtonBlank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b="1" dirty="0" err="1" smtClean="0">
                <a:solidFill>
                  <a:srgbClr val="B02200"/>
                </a:solidFill>
                <a:latin typeface="Calibri" pitchFamily="34" charset="0"/>
              </a:rPr>
              <a:t>cr</a:t>
            </a:r>
            <a:r>
              <a:rPr lang="fr-FR" sz="2800" b="1" dirty="0" smtClean="0">
                <a:solidFill>
                  <a:srgbClr val="B02200"/>
                </a:solidFill>
                <a:latin typeface="Calibri" pitchFamily="34" charset="0"/>
              </a:rPr>
              <a:t> – tr</a:t>
            </a:r>
          </a:p>
          <a:p>
            <a:pPr algn="ctr"/>
            <a:r>
              <a:rPr lang="fr-FR" dirty="0" err="1" smtClean="0">
                <a:solidFill>
                  <a:srgbClr val="B02200"/>
                </a:solidFill>
                <a:latin typeface="Calibri" pitchFamily="34" charset="0"/>
              </a:rPr>
              <a:t>ini</a:t>
            </a:r>
            <a:endParaRPr lang="fr-FR" dirty="0">
              <a:solidFill>
                <a:srgbClr val="B02200"/>
              </a:solidFill>
              <a:latin typeface="Calibri" pitchFamily="34" charset="0"/>
            </a:endParaRPr>
          </a:p>
        </p:txBody>
      </p:sp>
      <p:pic>
        <p:nvPicPr>
          <p:cNvPr id="16" name="Image 15" descr="a_bientot1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0" y="5729319"/>
            <a:ext cx="1905000" cy="95250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57213" y="3429000"/>
            <a:ext cx="719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Calibri" pitchFamily="34" charset="0"/>
              </a:rPr>
              <a:t>Un clic sur le dessin en donne le nom</a:t>
            </a:r>
            <a:endParaRPr lang="fr-FR" sz="1800" dirty="0">
              <a:latin typeface="Calibri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23" name="Image 22" descr="eve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466" y="6313527"/>
            <a:ext cx="476250" cy="298449"/>
          </a:xfrm>
          <a:prstGeom prst="rect">
            <a:avLst/>
          </a:prstGeom>
        </p:spPr>
      </p:pic>
      <p:sp>
        <p:nvSpPr>
          <p:cNvPr id="17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82863" y="4414851"/>
            <a:ext cx="1424007" cy="798513"/>
          </a:xfrm>
          <a:prstGeom prst="actionButtonBlank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b="1" dirty="0" err="1" smtClean="0">
                <a:solidFill>
                  <a:srgbClr val="B02200"/>
                </a:solidFill>
                <a:latin typeface="Calibri" pitchFamily="34" charset="0"/>
              </a:rPr>
              <a:t>cr</a:t>
            </a:r>
            <a:r>
              <a:rPr lang="fr-FR" sz="2800" b="1" dirty="0" smtClean="0">
                <a:solidFill>
                  <a:srgbClr val="B02200"/>
                </a:solidFill>
                <a:latin typeface="Calibri" pitchFamily="34" charset="0"/>
              </a:rPr>
              <a:t> – tr</a:t>
            </a:r>
          </a:p>
          <a:p>
            <a:pPr algn="ctr"/>
            <a:r>
              <a:rPr lang="fr-FR" dirty="0" err="1" smtClean="0">
                <a:solidFill>
                  <a:srgbClr val="B02200"/>
                </a:solidFill>
                <a:latin typeface="Calibri" pitchFamily="34" charset="0"/>
              </a:rPr>
              <a:t>méd</a:t>
            </a:r>
            <a:r>
              <a:rPr lang="fr-FR" dirty="0" smtClean="0">
                <a:solidFill>
                  <a:srgbClr val="B02200"/>
                </a:solidFill>
                <a:latin typeface="Calibri" pitchFamily="34" charset="0"/>
              </a:rPr>
              <a:t> - fin</a:t>
            </a:r>
            <a:endParaRPr lang="fr-FR" dirty="0">
              <a:solidFill>
                <a:srgbClr val="B02200"/>
              </a:solidFill>
              <a:latin typeface="Calibri" pitchFamily="34" charset="0"/>
            </a:endParaRPr>
          </a:p>
        </p:txBody>
      </p:sp>
      <p:sp>
        <p:nvSpPr>
          <p:cNvPr id="20" name="AutoShape 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900617" y="4414851"/>
            <a:ext cx="1424007" cy="798513"/>
          </a:xfrm>
          <a:prstGeom prst="actionButtonBlank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b="1" dirty="0" smtClean="0">
                <a:solidFill>
                  <a:srgbClr val="B02200"/>
                </a:solidFill>
                <a:latin typeface="Calibri" pitchFamily="34" charset="0"/>
              </a:rPr>
              <a:t>gr – </a:t>
            </a:r>
            <a:r>
              <a:rPr lang="fr-FR" sz="2800" b="1" dirty="0" err="1" smtClean="0">
                <a:solidFill>
                  <a:srgbClr val="B02200"/>
                </a:solidFill>
                <a:latin typeface="Calibri" pitchFamily="34" charset="0"/>
              </a:rPr>
              <a:t>dr</a:t>
            </a:r>
            <a:endParaRPr lang="fr-FR" sz="2800" b="1" dirty="0" smtClean="0">
              <a:solidFill>
                <a:srgbClr val="B02200"/>
              </a:solidFill>
              <a:latin typeface="Calibri" pitchFamily="34" charset="0"/>
            </a:endParaRPr>
          </a:p>
          <a:p>
            <a:pPr algn="ctr"/>
            <a:r>
              <a:rPr lang="fr-FR" dirty="0" err="1" smtClean="0">
                <a:solidFill>
                  <a:srgbClr val="B02200"/>
                </a:solidFill>
                <a:latin typeface="Calibri" pitchFamily="34" charset="0"/>
              </a:rPr>
              <a:t>ini</a:t>
            </a:r>
            <a:endParaRPr lang="fr-FR" dirty="0">
              <a:solidFill>
                <a:srgbClr val="B02200"/>
              </a:solidFill>
              <a:latin typeface="Calibri" pitchFamily="34" charset="0"/>
            </a:endParaRPr>
          </a:p>
        </p:txBody>
      </p:sp>
      <p:sp>
        <p:nvSpPr>
          <p:cNvPr id="21" name="AutoShape 1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8371" y="4414851"/>
            <a:ext cx="1424007" cy="798513"/>
          </a:xfrm>
          <a:prstGeom prst="actionButtonBlank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b="1" dirty="0" smtClean="0">
                <a:solidFill>
                  <a:srgbClr val="B02200"/>
                </a:solidFill>
                <a:latin typeface="Calibri" pitchFamily="34" charset="0"/>
              </a:rPr>
              <a:t>gr – </a:t>
            </a:r>
            <a:r>
              <a:rPr lang="fr-FR" sz="2800" b="1" dirty="0" err="1" smtClean="0">
                <a:solidFill>
                  <a:srgbClr val="B02200"/>
                </a:solidFill>
                <a:latin typeface="Calibri" pitchFamily="34" charset="0"/>
              </a:rPr>
              <a:t>dr</a:t>
            </a:r>
            <a:endParaRPr lang="fr-FR" sz="2800" b="1" dirty="0" smtClean="0">
              <a:solidFill>
                <a:srgbClr val="B02200"/>
              </a:solidFill>
              <a:latin typeface="Calibri" pitchFamily="34" charset="0"/>
            </a:endParaRPr>
          </a:p>
          <a:p>
            <a:pPr algn="ctr"/>
            <a:r>
              <a:rPr lang="fr-FR" dirty="0" err="1" smtClean="0">
                <a:solidFill>
                  <a:srgbClr val="B02200"/>
                </a:solidFill>
                <a:latin typeface="Calibri" pitchFamily="34" charset="0"/>
              </a:rPr>
              <a:t>méd</a:t>
            </a:r>
            <a:r>
              <a:rPr lang="fr-FR" dirty="0" smtClean="0">
                <a:solidFill>
                  <a:srgbClr val="B02200"/>
                </a:solidFill>
                <a:latin typeface="Calibri" pitchFamily="34" charset="0"/>
              </a:rPr>
              <a:t> - fin</a:t>
            </a:r>
            <a:endParaRPr lang="fr-FR" dirty="0">
              <a:solidFill>
                <a:srgbClr val="B022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traineau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aineau.emf">
            <a:hlinkClick r:id="" action="ppaction://noaction">
              <a:snd r:embed="rId7" name="noms traîneau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618792"/>
            <a:ext cx="3610407" cy="25121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sucre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sucre.emf">
            <a:hlinkClick r:id="" action="ppaction://noaction">
              <a:snd r:embed="rId7" name="noms suc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648078"/>
            <a:ext cx="3610407" cy="24843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cancre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cancre_h.emf">
            <a:hlinkClick r:id="" action="ppaction://noaction">
              <a:snd r:embed="rId7" name="noms canc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825" y="3098519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loutre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loutre.emf">
            <a:hlinkClick r:id="" action="ppaction://noaction">
              <a:snd r:embed="rId7" name="noms lout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902562"/>
            <a:ext cx="3610407" cy="18632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ancre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ancre.emf">
            <a:hlinkClick r:id="" action="ppaction://noaction">
              <a:snd r:embed="rId7" name="noms anc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01375" y="3109140"/>
            <a:ext cx="334125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4" name="Image 13" descr="C_titre.emf">
            <a:hlinkClick r:id="" action="ppaction://noaction">
              <a:snd r:embed="rId7" name="noms tit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500" y="3072627"/>
            <a:ext cx="267300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pic>
        <p:nvPicPr>
          <p:cNvPr id="141316" name="Picture 4" descr="C:\0Eve_bureau\@animations3\BD_contes\titi\Titi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22" y="2863836"/>
            <a:ext cx="1008063" cy="852488"/>
          </a:xfrm>
          <a:prstGeom prst="rect">
            <a:avLst/>
          </a:prstGeom>
          <a:noFill/>
        </p:spPr>
      </p:pic>
      <p:pic>
        <p:nvPicPr>
          <p:cNvPr id="141317" name="Picture 5" descr="C:\0Eve_bureau\@animations3\BD_contes\titi\Grosminet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06636"/>
            <a:ext cx="2633663" cy="2962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67249" y="179343"/>
            <a:ext cx="6609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 w="11430">
                  <a:solidFill>
                    <a:srgbClr val="008000"/>
                  </a:solidFill>
                </a:ln>
                <a:gradFill flip="none" rotWithShape="1">
                  <a:gsLst>
                    <a:gs pos="0">
                      <a:srgbClr val="008000"/>
                    </a:gs>
                    <a:gs pos="50000">
                      <a:srgbClr val="FFD757"/>
                    </a:gs>
                    <a:gs pos="70000">
                      <a:srgbClr val="FFC000"/>
                    </a:gs>
                    <a:gs pos="100000">
                      <a:srgbClr val="006600"/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Rockwell Extra Bold" pitchFamily="18" charset="0"/>
              </a:rPr>
              <a:t>SUPER !!!</a:t>
            </a:r>
            <a:endParaRPr lang="fr-FR" sz="9600" b="1" cap="none" spc="0" dirty="0">
              <a:ln w="11430">
                <a:solidFill>
                  <a:srgbClr val="008000"/>
                </a:solidFill>
              </a:ln>
              <a:gradFill flip="none" rotWithShape="1">
                <a:gsLst>
                  <a:gs pos="0">
                    <a:srgbClr val="008000"/>
                  </a:gs>
                  <a:gs pos="50000">
                    <a:srgbClr val="FFD757"/>
                  </a:gs>
                  <a:gs pos="70000">
                    <a:srgbClr val="FFC000"/>
                  </a:gs>
                  <a:gs pos="100000">
                    <a:srgbClr val="006600"/>
                  </a:gs>
                </a:gsLst>
                <a:lin ang="162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Rockwell Extra Bold" pitchFamily="18" charset="0"/>
            </a:endParaRPr>
          </a:p>
        </p:txBody>
      </p:sp>
      <p:pic>
        <p:nvPicPr>
          <p:cNvPr id="10" name="Image 9" descr="maison2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4926033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gratin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atin.emf">
            <a:hlinkClick r:id="" action="ppaction://noaction">
              <a:snd r:embed="rId7" name="noms grat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721104"/>
            <a:ext cx="3610407" cy="2178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grenouille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enouille.emf">
            <a:hlinkClick r:id="" action="ppaction://noaction">
              <a:snd r:embed="rId7" name="noms grenouil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429000"/>
            <a:ext cx="3609000" cy="288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drap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rap.emf">
            <a:hlinkClick r:id="" action="ppaction://noaction">
              <a:snd r:embed="rId7" name="noms drap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867156"/>
            <a:ext cx="3610407" cy="19003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grenadine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enadine.emf">
            <a:hlinkClick r:id="" action="ppaction://noaction">
              <a:snd r:embed="rId7" name="noms grenadin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5500" y="3069657"/>
            <a:ext cx="159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i.emf">
            <a:hlinkClick r:id="" action="ppaction://noaction">
              <a:snd r:embed="rId7" name="noms tri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griffe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iffe.emf">
            <a:hlinkClick r:id="" action="ppaction://noaction">
              <a:snd r:embed="rId7" name="noms griff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19544"/>
            <a:ext cx="3610407" cy="3522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grotte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otte.emf">
            <a:hlinkClick r:id="" action="ppaction://noaction">
              <a:snd r:embed="rId7" name="noms grot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dragon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ragon.emf">
            <a:hlinkClick r:id="" action="ppaction://noaction">
              <a:snd r:embed="rId7" name="noms drag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355974"/>
            <a:ext cx="3610407" cy="30869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ille.emf">
            <a:hlinkClick r:id="" action="ppaction://noaction">
              <a:snd r:embed="rId7" name="noms gril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0383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grelot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elot.emf">
            <a:hlinkClick r:id="" action="ppaction://noaction">
              <a:snd r:embed="rId7" name="noms grelot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069657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drapeau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rapeau.emf">
            <a:hlinkClick r:id="" action="ppaction://noaction">
              <a:snd r:embed="rId7" name="noms drapeau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1640" y="3109140"/>
            <a:ext cx="2960719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droite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roite.emf">
            <a:hlinkClick r:id="" action="ppaction://noaction">
              <a:snd r:embed="rId7" name="noms droi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1000" y="3100383"/>
            <a:ext cx="2682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grappe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appe.emf">
            <a:hlinkClick r:id="" action="ppaction://noaction">
              <a:snd r:embed="rId7" name="noms grapp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3796" y="3109140"/>
            <a:ext cx="3016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grimace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imace_h.emf">
            <a:hlinkClick r:id="" action="ppaction://noaction">
              <a:snd r:embed="rId7" name="noms grimac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49421" y="3109140"/>
            <a:ext cx="264515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gratteciel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atte_ciel.emf">
            <a:hlinkClick r:id="" action="ppaction://noaction">
              <a:snd r:embed="rId7" name="noms gratte-cie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10484" y="3109140"/>
            <a:ext cx="1123031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i.emf">
            <a:hlinkClick r:id="" action="ppaction://noaction">
              <a:snd r:embed="rId6" name="noms cri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319461"/>
            <a:ext cx="3610407" cy="3105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grillepain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ille_pain.emf">
            <a:hlinkClick r:id="" action="ppaction://noaction">
              <a:snd r:embed="rId7" name="noms grille-pa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282948"/>
            <a:ext cx="3610407" cy="32537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dragée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ragee.emf">
            <a:hlinkClick r:id="" action="ppaction://noaction">
              <a:snd r:embed="rId7" name="noms drage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groseille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oseille.emf">
            <a:hlinkClick r:id="" action="ppaction://noaction">
              <a:snd r:embed="rId7" name="noms groseil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87500" y="3069657"/>
            <a:ext cx="216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grue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6" name="Image 15" descr="C_grue2.emf">
            <a:hlinkClick r:id="" action="ppaction://noaction">
              <a:snd r:embed="rId7" name="noms gru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8500" y="3106170"/>
            <a:ext cx="326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dromadaire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romadaire.emf">
            <a:hlinkClick r:id="" action="ppaction://noaction">
              <a:snd r:embed="rId7" name="noms dromadai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246435"/>
            <a:ext cx="3609000" cy="336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graine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11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6" name="Image 15" descr="C_graine.emf">
            <a:hlinkClick r:id="" action="ppaction://noaction">
              <a:snd r:embed="rId7" name="noms grain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33000" y="3106170"/>
            <a:ext cx="307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grange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ange.emf">
            <a:hlinkClick r:id="" action="ppaction://noaction">
              <a:snd r:embed="rId7" name="noms grang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grillade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6" name="Image 15" descr="C_grillade.emf">
            <a:hlinkClick r:id="" action="ppaction://noaction">
              <a:snd r:embed="rId7" name="noms grillad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4305312"/>
            <a:ext cx="3610407" cy="10938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drakkar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rakkar.emf">
            <a:hlinkClick r:id="" action="ppaction://noaction">
              <a:snd r:embed="rId7" name="noms drakka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449097"/>
            <a:ext cx="3610407" cy="28644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droguerie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roguerie.emf">
            <a:hlinkClick r:id="" action="ppaction://noaction">
              <a:snd r:embed="rId7" name="noms drogueri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465513"/>
            <a:ext cx="3609000" cy="281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trapèze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4" name="Image 13" descr="C_trapeze2.emf">
            <a:hlinkClick r:id="" action="ppaction://noaction">
              <a:snd r:embed="rId7" name="noms trapèz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grenade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enade1.emf">
            <a:hlinkClick r:id="" action="ppaction://noaction">
              <a:snd r:embed="rId7" name="noms grenad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1843" y="3109140"/>
            <a:ext cx="2320313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grenier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grenier.emf">
            <a:hlinkClick r:id="" action="ppaction://noaction">
              <a:snd r:embed="rId7" name="noms greni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355974"/>
            <a:ext cx="3610407" cy="30683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pic>
        <p:nvPicPr>
          <p:cNvPr id="141316" name="Picture 4" descr="C:\0Eve_bureau\@animations3\BD_contes\titi\Titi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22" y="2863836"/>
            <a:ext cx="1008063" cy="852488"/>
          </a:xfrm>
          <a:prstGeom prst="rect">
            <a:avLst/>
          </a:prstGeom>
          <a:noFill/>
        </p:spPr>
      </p:pic>
      <p:pic>
        <p:nvPicPr>
          <p:cNvPr id="141317" name="Picture 5" descr="C:\0Eve_bureau\@animations3\BD_contes\titi\Grosminet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06636"/>
            <a:ext cx="2633663" cy="2962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67249" y="179343"/>
            <a:ext cx="6609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 w="11430">
                  <a:solidFill>
                    <a:srgbClr val="008000"/>
                  </a:solidFill>
                </a:ln>
                <a:gradFill flip="none" rotWithShape="1">
                  <a:gsLst>
                    <a:gs pos="0">
                      <a:srgbClr val="008000"/>
                    </a:gs>
                    <a:gs pos="50000">
                      <a:srgbClr val="FFD757"/>
                    </a:gs>
                    <a:gs pos="70000">
                      <a:srgbClr val="FFC000"/>
                    </a:gs>
                    <a:gs pos="100000">
                      <a:srgbClr val="006600"/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Rockwell Extra Bold" pitchFamily="18" charset="0"/>
              </a:rPr>
              <a:t>SUPER !!!</a:t>
            </a:r>
            <a:endParaRPr lang="fr-FR" sz="9600" b="1" cap="none" spc="0" dirty="0">
              <a:ln w="11430">
                <a:solidFill>
                  <a:srgbClr val="008000"/>
                </a:solidFill>
              </a:ln>
              <a:gradFill flip="none" rotWithShape="1">
                <a:gsLst>
                  <a:gs pos="0">
                    <a:srgbClr val="008000"/>
                  </a:gs>
                  <a:gs pos="50000">
                    <a:srgbClr val="FFD757"/>
                  </a:gs>
                  <a:gs pos="70000">
                    <a:srgbClr val="FFC000"/>
                  </a:gs>
                  <a:gs pos="100000">
                    <a:srgbClr val="006600"/>
                  </a:gs>
                </a:gsLst>
                <a:lin ang="162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Rockwell Extra Bold" pitchFamily="18" charset="0"/>
            </a:endParaRPr>
          </a:p>
        </p:txBody>
      </p:sp>
      <p:pic>
        <p:nvPicPr>
          <p:cNvPr id="10" name="Image 9" descr="maison2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4926033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chaudron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haudron.emf">
            <a:hlinkClick r:id="" action="ppaction://noaction">
              <a:snd r:embed="rId7" name="noms chaudr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7500" y="3100383"/>
            <a:ext cx="324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cadran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2" name="Image 11" descr="C_cadran2.emf">
            <a:hlinkClick r:id="" action="ppaction://noaction">
              <a:snd r:embed="rId7" name="noms cadra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36896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programme.emf">
            <a:hlinkClick r:id="" action="ppaction://noaction">
              <a:snd r:embed="rId7" name="noms programm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adresse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adresse.emf">
            <a:hlinkClick r:id="" action="ppaction://noaction">
              <a:snd r:embed="rId7" name="noms adress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495501"/>
            <a:ext cx="3609000" cy="274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chagrin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chagrin_h.emf">
            <a:hlinkClick r:id="" action="ppaction://noaction">
              <a:snd r:embed="rId7" name="noms chagr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53500" y="3100383"/>
            <a:ext cx="263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sparadrap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sparadrap.emf">
            <a:hlinkClick r:id="" action="ppaction://noaction">
              <a:snd r:embed="rId7" name="noms sparadrap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563739"/>
            <a:ext cx="3610407" cy="25307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alendrier.emf">
            <a:hlinkClick r:id="" action="ppaction://noaction">
              <a:snd r:embed="rId7" name="noms calendri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croûte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ute.emf">
            <a:hlinkClick r:id="" action="ppaction://noaction">
              <a:snd r:embed="rId6" name="noms croû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757617"/>
            <a:ext cx="3610407" cy="21413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agrafeuse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agrafeuse.emf">
            <a:hlinkClick r:id="" action="ppaction://noaction">
              <a:snd r:embed="rId7" name="noms agrafeus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903669"/>
            <a:ext cx="3609000" cy="172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cathédr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athedrale.emf">
            <a:hlinkClick r:id="" action="ppaction://noaction">
              <a:snd r:embed="rId7" name="noms cathédra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7500" y="3106170"/>
            <a:ext cx="288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agrume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agrume.emf">
            <a:hlinkClick r:id="" action="ppaction://noaction">
              <a:snd r:embed="rId7" name="noms agrum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goudron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goudron.emf">
            <a:hlinkClick r:id="" action="ppaction://noaction">
              <a:snd r:embed="rId7" name="noms goudr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hydravion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hydravion.emf">
            <a:hlinkClick r:id="" action="ppaction://noaction">
              <a:snd r:embed="rId7" name="noms hydravi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866832"/>
            <a:ext cx="3609000" cy="189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hommegr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homme_grenouille_h.emf">
            <a:hlinkClick r:id="" action="ppaction://noaction">
              <a:snd r:embed="rId7" name="noms homme-grenouil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65500" y="3069657"/>
            <a:ext cx="141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télégr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telegramme.emf">
            <a:hlinkClick r:id="" action="ppaction://noaction">
              <a:snd r:embed="rId7" name="noms télégramm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mandrill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mandrill.emf">
            <a:hlinkClick r:id="" action="ppaction://noaction">
              <a:snd r:embed="rId7" name="noms mandril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529962"/>
            <a:ext cx="3609000" cy="260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photogr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photographe_h.emf">
            <a:hlinkClick r:id="" action="ppaction://noaction">
              <a:snd r:embed="rId7" name="noms photograph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0383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agrès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agres.emf">
            <a:hlinkClick r:id="" action="ppaction://noaction">
              <a:snd r:embed="rId7" name="noms agrè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355974"/>
            <a:ext cx="3610407" cy="3059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croix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ix.emf">
            <a:hlinkClick r:id="" action="ppaction://noaction">
              <a:snd r:embed="rId6" name="noms croix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5000" y="3106170"/>
            <a:ext cx="2754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cendrier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endrier.emf">
            <a:hlinkClick r:id="" action="ppaction://noaction">
              <a:snd r:embed="rId7" name="noms cendri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354129"/>
            <a:ext cx="3610407" cy="3105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adre.emf">
            <a:hlinkClick r:id="" action="ppaction://noaction">
              <a:snd r:embed="rId7" name="noms cad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vinaigr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vinaigrette.emf">
            <a:hlinkClick r:id="" action="ppaction://noaction">
              <a:snd r:embed="rId7" name="noms vinaigret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48062" y="3063870"/>
            <a:ext cx="1447875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 coudre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machine_coudre.emf">
            <a:hlinkClick r:id="" action="ppaction://noaction">
              <a:snd r:embed="rId7" name="noms machine à coud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392487"/>
            <a:ext cx="3609000" cy="300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cidre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idre.emf">
            <a:hlinkClick r:id="" action="ppaction://noaction">
              <a:snd r:embed="rId7" name="noms cid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1922" y="3063870"/>
            <a:ext cx="1160156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agricult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6" name="Image 15" descr="C_agriculteur_h.emf">
            <a:hlinkClick r:id="" action="ppaction://noaction">
              <a:snd r:embed="rId7" name="noms agriculteu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36896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désordre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desordre.emf">
            <a:hlinkClick r:id="" action="ppaction://noaction">
              <a:snd r:embed="rId7" name="noms desord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575052"/>
            <a:ext cx="3610407" cy="25399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foudre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foudre.emf">
            <a:hlinkClick r:id="" action="ppaction://noaction">
              <a:snd r:embed="rId7" name="noms foud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ogre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ogre.emf">
            <a:hlinkClick r:id="" action="ppaction://noaction">
              <a:snd r:embed="rId7" name="noms og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8000" y="3106170"/>
            <a:ext cx="334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cendre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endre.emf">
            <a:hlinkClick r:id="" action="ppaction://noaction">
              <a:snd r:embed="rId7" name="noms cend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319461"/>
            <a:ext cx="3610407" cy="31054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trois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is.emf">
            <a:hlinkClick r:id="" action="ppaction://noaction">
              <a:snd r:embed="rId7" name="noms troi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7500" y="3063870"/>
            <a:ext cx="198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poudre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poudre.emf">
            <a:hlinkClick r:id="" action="ppaction://noaction">
              <a:snd r:embed="rId7" name="noms poud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86144"/>
            <a:ext cx="3609000" cy="345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tigre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tigre.emf">
            <a:hlinkClick r:id="" action="ppaction://noaction">
              <a:snd r:embed="rId7" name="noms tig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4062267"/>
            <a:ext cx="3609000" cy="152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vinaigre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vinaigre.emf">
            <a:hlinkClick r:id="" action="ppaction://noaction">
              <a:snd r:embed="rId7" name="noms vinaig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937" y="3072627"/>
            <a:ext cx="1522125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scaphandre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gr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dr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scaphandre.emf">
            <a:hlinkClick r:id="" action="ppaction://noaction">
              <a:snd r:embed="rId7" name="noms scaphand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3500" y="3063870"/>
            <a:ext cx="137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pic>
        <p:nvPicPr>
          <p:cNvPr id="141316" name="Picture 4" descr="C:\0Eve_bureau\@animations3\BD_contes\titi\Titi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22" y="2863836"/>
            <a:ext cx="1008063" cy="852488"/>
          </a:xfrm>
          <a:prstGeom prst="rect">
            <a:avLst/>
          </a:prstGeom>
          <a:noFill/>
        </p:spPr>
      </p:pic>
      <p:pic>
        <p:nvPicPr>
          <p:cNvPr id="141317" name="Picture 5" descr="C:\0Eve_bureau\@animations3\BD_contes\titi\Grosminet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06636"/>
            <a:ext cx="2633663" cy="2962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67249" y="179343"/>
            <a:ext cx="6609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 w="11430">
                  <a:solidFill>
                    <a:srgbClr val="008000"/>
                  </a:solidFill>
                </a:ln>
                <a:gradFill flip="none" rotWithShape="1">
                  <a:gsLst>
                    <a:gs pos="0">
                      <a:srgbClr val="008000"/>
                    </a:gs>
                    <a:gs pos="50000">
                      <a:srgbClr val="FFD757"/>
                    </a:gs>
                    <a:gs pos="70000">
                      <a:srgbClr val="FFC000"/>
                    </a:gs>
                    <a:gs pos="100000">
                      <a:srgbClr val="006600"/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Rockwell Extra Bold" pitchFamily="18" charset="0"/>
              </a:rPr>
              <a:t>SUPER !!!</a:t>
            </a:r>
            <a:endParaRPr lang="fr-FR" sz="9600" b="1" cap="none" spc="0" dirty="0">
              <a:ln w="11430">
                <a:solidFill>
                  <a:srgbClr val="008000"/>
                </a:solidFill>
              </a:ln>
              <a:gradFill flip="none" rotWithShape="1">
                <a:gsLst>
                  <a:gs pos="0">
                    <a:srgbClr val="008000"/>
                  </a:gs>
                  <a:gs pos="50000">
                    <a:srgbClr val="FFD757"/>
                  </a:gs>
                  <a:gs pos="70000">
                    <a:srgbClr val="FFC000"/>
                  </a:gs>
                  <a:gs pos="100000">
                    <a:srgbClr val="006600"/>
                  </a:gs>
                </a:gsLst>
                <a:lin ang="162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Rockwell Extra Bold" pitchFamily="18" charset="0"/>
            </a:endParaRPr>
          </a:p>
        </p:txBody>
      </p:sp>
      <p:pic>
        <p:nvPicPr>
          <p:cNvPr id="10" name="Image 9" descr="maison2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4926033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trompette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mpette.emf">
            <a:hlinkClick r:id="" action="ppaction://noaction">
              <a:snd r:embed="rId7" name="noms trompet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35000" y="3168144"/>
            <a:ext cx="3474000" cy="347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crinière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iniere.emf">
            <a:hlinkClick r:id="" action="ppaction://noaction">
              <a:snd r:embed="rId6" name="noms crinièr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278835"/>
            <a:ext cx="3610407" cy="32537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triangle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iangle.emf">
            <a:hlinkClick r:id="" action="ppaction://noaction">
              <a:snd r:embed="rId7" name="noms triang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0638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crapaud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apaud.emf">
            <a:hlinkClick r:id="" action="ppaction://noaction">
              <a:snd r:embed="rId6" name="noms crapau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465513"/>
            <a:ext cx="3609000" cy="288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trottinette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ttinette.emf">
            <a:hlinkClick r:id="" action="ppaction://noaction">
              <a:snd r:embed="rId7" name="noms trottinet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7500" y="3106170"/>
            <a:ext cx="27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crabe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9" name="Image 18" descr="C_crabe.emf">
            <a:hlinkClick r:id="" action="ppaction://noaction">
              <a:snd r:embed="rId7" name="noms crab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355974"/>
            <a:ext cx="3609000" cy="313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tricycle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icycle.emf">
            <a:hlinkClick r:id="" action="ppaction://noaction">
              <a:snd r:embed="rId7" name="noms tricyc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3921" y="3109140"/>
            <a:ext cx="353615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crayon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ayon1.emf">
            <a:hlinkClick r:id="" action="ppaction://noaction">
              <a:snd r:embed="rId6" name="noms cray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crêpe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epe.emf">
            <a:hlinkClick r:id="" action="ppaction://noaction">
              <a:snd r:embed="rId6" name="noms crêp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825" y="3355974"/>
            <a:ext cx="3610350" cy="30709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croquette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quettes.emf">
            <a:hlinkClick r:id="" action="ppaction://noaction">
              <a:snd r:embed="rId6" name="noms croquet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834270"/>
            <a:ext cx="3610407" cy="21506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tronc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nc.emf">
            <a:hlinkClick r:id="" action="ppaction://noaction">
              <a:snd r:embed="rId7" name="noms tronc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9981" y="3062006"/>
            <a:ext cx="2784038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crevette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evette.emf">
            <a:hlinkClick r:id="" action="ppaction://noaction">
              <a:snd r:embed="rId6" name="noms crevet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465513"/>
            <a:ext cx="3610407" cy="28180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crochet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chet1.emf">
            <a:hlinkClick r:id="" action="ppaction://noaction">
              <a:snd r:embed="rId6" name="noms croche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45687" y="3098519"/>
            <a:ext cx="1652625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tresse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esse.emf">
            <a:hlinkClick r:id="" action="ppaction://noaction">
              <a:snd r:embed="rId7" name="noms tress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11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6" name="Image 15" descr="C_train.emf">
            <a:hlinkClick r:id="" action="ppaction://noaction">
              <a:snd r:embed="rId7" name="noms tra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trousse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usse.emf">
            <a:hlinkClick r:id="" action="ppaction://noaction">
              <a:snd r:embed="rId7" name="noms trouss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780423"/>
            <a:ext cx="3609000" cy="224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crâne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ane.emf">
            <a:hlinkClick r:id="" action="ppaction://noaction">
              <a:snd r:embed="rId6" name="noms crân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209922"/>
            <a:ext cx="3609000" cy="342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trou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u.emf">
            <a:hlinkClick r:id="" action="ppaction://noaction">
              <a:snd r:embed="rId7" name="noms trou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635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trèfle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efle.emf">
            <a:hlinkClick r:id="" action="ppaction://noaction">
              <a:snd r:embed="rId7" name="noms trèf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0383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crémière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emier_f.emf">
            <a:hlinkClick r:id="" action="ppaction://noaction">
              <a:snd r:embed="rId6" name="noms crèmièr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825" y="3100383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crotale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tale.emf">
            <a:hlinkClick r:id="" action="ppaction://noaction">
              <a:snd r:embed="rId6" name="noms crotal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355974"/>
            <a:ext cx="3610407" cy="31147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tracteur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11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6" name="Image 15" descr="C_tracteur.emf">
            <a:hlinkClick r:id="" action="ppaction://noaction">
              <a:snd r:embed="rId7" name="noms tracteu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825" y="3648078"/>
            <a:ext cx="3610350" cy="2347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croc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c.emf">
            <a:hlinkClick r:id="" action="ppaction://noaction">
              <a:snd r:embed="rId6" name="noms croc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475773"/>
            <a:ext cx="3610407" cy="2910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criquet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iquet.emf">
            <a:hlinkClick r:id="" action="ppaction://noaction">
              <a:snd r:embed="rId6" name="noms crique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830643"/>
            <a:ext cx="3609000" cy="19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trottoir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ttoir.emf">
            <a:hlinkClick r:id="" action="ppaction://noaction">
              <a:snd r:embed="rId7" name="noms trottoi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trésor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esor.emf">
            <a:hlinkClick r:id="" action="ppaction://noaction">
              <a:snd r:embed="rId7" name="noms tréso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cravache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avache.emf">
            <a:hlinkClick r:id="" action="ppaction://noaction">
              <a:snd r:embed="rId6" name="noms cravach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crèche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eche.emf">
            <a:hlinkClick r:id="" action="ppaction://noaction">
              <a:snd r:embed="rId6" name="noms crèch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crosse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sse.emf">
            <a:hlinkClick r:id="" action="ppaction://noaction">
              <a:snd r:embed="rId6" name="noms cros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937" y="3100383"/>
            <a:ext cx="1522125" cy="36245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trampoline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ampoline.emf">
            <a:hlinkClick r:id="" action="ppaction://noaction">
              <a:snd r:embed="rId7" name="noms trampolin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885156"/>
            <a:ext cx="3610407" cy="1807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traversin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aversin.emf">
            <a:hlinkClick r:id="" action="ppaction://noaction">
              <a:snd r:embed="rId7" name="noms travers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2000" y="4189806"/>
            <a:ext cx="3600000" cy="150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croissant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issant.emf">
            <a:hlinkClick r:id="" action="ppaction://noaction">
              <a:snd r:embed="rId6" name="noms croissan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611565"/>
            <a:ext cx="3609000" cy="249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troupeau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upeau.emf">
            <a:hlinkClick r:id="" action="ppaction://noaction">
              <a:snd r:embed="rId7" name="noms troupeau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truelle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uelle.emf">
            <a:hlinkClick r:id="" action="ppaction://noaction">
              <a:snd r:embed="rId7" name="noms truel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crêperie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eperie.emf">
            <a:hlinkClick r:id="" action="ppaction://noaction">
              <a:snd r:embed="rId6" name="noms crêperi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495447"/>
            <a:ext cx="3610407" cy="28180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tricot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icot.emf">
            <a:hlinkClick r:id="" action="ppaction://noaction">
              <a:snd r:embed="rId7" name="noms tricot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36896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craie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aie.emf">
            <a:hlinkClick r:id="" action="ppaction://noaction">
              <a:snd r:embed="rId6" name="noms crai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5545" y="3142260"/>
            <a:ext cx="3572910" cy="35729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trognon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gnon.emf">
            <a:hlinkClick r:id="" action="ppaction://noaction">
              <a:snd r:embed="rId7" name="noms trogn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85640" y="3109140"/>
            <a:ext cx="1772719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crampon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ampon.emf">
            <a:hlinkClick r:id="" action="ppaction://noaction">
              <a:snd r:embed="rId6" name="noms cramp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557475"/>
            <a:ext cx="3609000" cy="261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trône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ne.emf">
            <a:hlinkClick r:id="" action="ppaction://noaction">
              <a:snd r:embed="rId7" name="noms trôn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3000" y="3106170"/>
            <a:ext cx="271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tremplin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emplin.emf">
            <a:hlinkClick r:id="" action="ppaction://noaction">
              <a:snd r:embed="rId7" name="noms trempl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crime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ime.emf">
            <a:hlinkClick r:id="" action="ppaction://noaction">
              <a:snd r:embed="rId6" name="noms crim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croque-monsieur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que_monsieur.emf">
            <a:hlinkClick r:id="" action="ppaction://noaction">
              <a:snd r:embed="rId6" name="noms croque-monsieur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319461"/>
            <a:ext cx="3609000" cy="314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trombone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ombone1.emf">
            <a:hlinkClick r:id="" action="ppaction://noaction">
              <a:snd r:embed="rId7" name="noms trombon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9500" y="3100383"/>
            <a:ext cx="2925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crocus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cus.emf">
            <a:hlinkClick r:id="" action="ppaction://noaction">
              <a:snd r:embed="rId6" name="noms crocu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2000" y="3106170"/>
            <a:ext cx="2700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cruche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uche.emf">
            <a:hlinkClick r:id="" action="ppaction://noaction">
              <a:snd r:embed="rId6" name="noms cruch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3921" y="3100383"/>
            <a:ext cx="353615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truite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uite.emf">
            <a:hlinkClick r:id="" action="ppaction://noaction">
              <a:snd r:embed="rId7" name="noms trui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4081293"/>
            <a:ext cx="3609000" cy="157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tranche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tranche.emf">
            <a:hlinkClick r:id="" action="ppaction://noaction">
              <a:snd r:embed="rId7" name="noms tranch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278835"/>
            <a:ext cx="3610407" cy="32537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pic>
        <p:nvPicPr>
          <p:cNvPr id="141316" name="Picture 4" descr="C:\0Eve_bureau\@animations3\BD_contes\titi\Titi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22" y="2863836"/>
            <a:ext cx="1008063" cy="852488"/>
          </a:xfrm>
          <a:prstGeom prst="rect">
            <a:avLst/>
          </a:prstGeom>
          <a:noFill/>
        </p:spPr>
      </p:pic>
      <p:pic>
        <p:nvPicPr>
          <p:cNvPr id="141317" name="Picture 5" descr="C:\0Eve_bureau\@animations3\BD_contes\titi\Grosminet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406636"/>
            <a:ext cx="2633663" cy="2962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67249" y="179343"/>
            <a:ext cx="6609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 w="11430">
                  <a:solidFill>
                    <a:srgbClr val="008000"/>
                  </a:solidFill>
                </a:ln>
                <a:gradFill flip="none" rotWithShape="1">
                  <a:gsLst>
                    <a:gs pos="0">
                      <a:srgbClr val="008000"/>
                    </a:gs>
                    <a:gs pos="50000">
                      <a:srgbClr val="FFD757"/>
                    </a:gs>
                    <a:gs pos="70000">
                      <a:srgbClr val="FFC000"/>
                    </a:gs>
                    <a:gs pos="100000">
                      <a:srgbClr val="006600"/>
                    </a:gs>
                  </a:gsLst>
                  <a:lin ang="162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Rockwell Extra Bold" pitchFamily="18" charset="0"/>
              </a:rPr>
              <a:t>SUPER !!!</a:t>
            </a:r>
            <a:endParaRPr lang="fr-FR" sz="9600" b="1" cap="none" spc="0" dirty="0">
              <a:ln w="11430">
                <a:solidFill>
                  <a:srgbClr val="008000"/>
                </a:solidFill>
              </a:ln>
              <a:gradFill flip="none" rotWithShape="1">
                <a:gsLst>
                  <a:gs pos="0">
                    <a:srgbClr val="008000"/>
                  </a:gs>
                  <a:gs pos="50000">
                    <a:srgbClr val="FFD757"/>
                  </a:gs>
                  <a:gs pos="70000">
                    <a:srgbClr val="FFC000"/>
                  </a:gs>
                  <a:gs pos="100000">
                    <a:srgbClr val="006600"/>
                  </a:gs>
                </a:gsLst>
                <a:lin ang="162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Rockwell Extra Bold" pitchFamily="18" charset="0"/>
            </a:endParaRPr>
          </a:p>
        </p:txBody>
      </p:sp>
      <p:pic>
        <p:nvPicPr>
          <p:cNvPr id="10" name="Image 9" descr="maison2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8572" y="4926033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autruche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11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6" name="Image 15" descr="C_autruche.emf">
            <a:hlinkClick r:id="" action="ppaction://noaction">
              <a:snd r:embed="rId7" name="noms autruch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7500" y="3106170"/>
            <a:ext cx="288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citron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citron.emf">
            <a:hlinkClick r:id="" action="ppaction://noaction">
              <a:snd r:embed="rId7" name="noms citr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940182"/>
            <a:ext cx="3610407" cy="17056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écran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ecran.emf">
            <a:hlinkClick r:id="" action="ppaction://noaction">
              <a:snd r:embed="rId7" name="noms ecra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entrée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entree.emf">
            <a:hlinkClick r:id="" action="ppaction://noaction">
              <a:snd r:embed="rId7" name="noms entre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micro.emf">
            <a:hlinkClick r:id="" action="ppaction://noaction">
              <a:snd r:embed="rId7" name="noms micro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métro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metro.emf">
            <a:hlinkClick r:id="" action="ppaction://noaction">
              <a:snd r:embed="rId7" name="noms métro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495501"/>
            <a:ext cx="3609000" cy="274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citrouille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citrouille.emf">
            <a:hlinkClick r:id="" action="ppaction://noaction">
              <a:snd r:embed="rId7" name="noms citrouil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478527"/>
            <a:ext cx="3609000" cy="283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écriteau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ecriteau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100383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sucrerie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sucreries.emf">
            <a:hlinkClick r:id="" action="ppaction://noaction">
              <a:snd r:embed="rId7" name="noms sucreri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cravate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avate.emf">
            <a:hlinkClick r:id="" action="ppaction://noaction">
              <a:snd r:embed="rId6" name="noms cravat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3500" y="3106170"/>
            <a:ext cx="281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controle_f.emf">
            <a:hlinkClick r:id="" action="ppaction://noaction">
              <a:snd r:embed="rId7" name="noms contrô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825" y="3098519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vitrail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vitrail.emf">
            <a:hlinkClick r:id="" action="ppaction://noaction">
              <a:snd r:embed="rId7" name="noms vitrail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67000" y="3106170"/>
            <a:ext cx="2610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acrobate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11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6" name="Image 15" descr="C_acrobate3.emf">
            <a:hlinkClick r:id="" action="ppaction://noaction">
              <a:snd r:embed="rId7" name="noms acroba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59500" y="3063870"/>
            <a:ext cx="2025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mercredi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mercredi.emf">
            <a:hlinkClick r:id="" action="ppaction://noaction">
              <a:snd r:embed="rId7" name="noms mercredi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721104"/>
            <a:ext cx="3609000" cy="216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électricien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electricien_h.emf">
            <a:hlinkClick r:id="" action="ppaction://noaction">
              <a:snd r:embed="rId7" name="noms electricie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825" y="3100383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récréation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recreation.emf">
            <a:hlinkClick r:id="" action="ppaction://noaction">
              <a:snd r:embed="rId7" name="noms récréati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pétrole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petrole.emf">
            <a:hlinkClick r:id="" action="ppaction://noaction">
              <a:snd r:embed="rId7" name="noms pétrol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91000" y="3106170"/>
            <a:ext cx="1962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mitraillette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mitraillette.emf">
            <a:hlinkClick r:id="" action="ppaction://noaction">
              <a:snd r:embed="rId7" name="noms mitraillett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743910"/>
            <a:ext cx="3609000" cy="224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taillecr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taille_crayon.emf">
            <a:hlinkClick r:id="" action="ppaction://noaction">
              <a:snd r:embed="rId7" name="noms taille-crayo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7453" y="3109140"/>
            <a:ext cx="3369094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écrivain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ecrivain_h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825" y="3100383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crocodile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ocodile.emf">
            <a:hlinkClick r:id="" action="ppaction://noaction">
              <a:snd r:embed="rId6" name="noms crocodil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072627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rétroviseur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retroviseur.emf">
            <a:hlinkClick r:id="" action="ppaction://noaction">
              <a:snd r:embed="rId7" name="noms rétroviseu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903669"/>
            <a:ext cx="3610407" cy="18910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écrou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ecrou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825" y="3355974"/>
            <a:ext cx="3610350" cy="31344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microsc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microscope.emf">
            <a:hlinkClick r:id="" action="ppaction://noaction">
              <a:snd r:embed="rId7" name="noms microscop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5500" y="3106170"/>
            <a:ext cx="231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distributeur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distributeur.emf">
            <a:hlinkClick r:id="" action="ppaction://noaction">
              <a:snd r:embed="rId7" name="noms distributeu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47500" y="3106170"/>
            <a:ext cx="324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portrait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portrait.emf">
            <a:hlinkClick r:id="" action="ppaction://noaction">
              <a:snd r:embed="rId7" name="noms portrait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secrétaire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secretaire.emf">
            <a:hlinkClick r:id="" action="ppaction://noaction">
              <a:snd r:embed="rId7" name="noms secrétai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8765" y="3109140"/>
            <a:ext cx="2886469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cicatrice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cicatrice.emf">
            <a:hlinkClick r:id="" action="ppaction://noaction">
              <a:snd r:embed="rId7" name="noms cicatric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57062" y="3109140"/>
            <a:ext cx="3229875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écrevisse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ecrevisse.emf">
            <a:hlinkClick r:id="" action="ppaction://noaction">
              <a:snd r:embed="rId7" name="noms ecreviss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458934"/>
            <a:ext cx="3610407" cy="28180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 o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micro_ondes.emf">
            <a:hlinkClick r:id="" action="ppaction://noaction">
              <a:snd r:embed="rId7" name="noms micro-ond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648078"/>
            <a:ext cx="3609000" cy="243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poitrine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poitrine.emf">
            <a:hlinkClick r:id="" action="ppaction://noaction">
              <a:snd r:embed="rId7" name="noms poitrin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08000" y="3106170"/>
            <a:ext cx="352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crème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pic>
        <p:nvPicPr>
          <p:cNvPr id="11" name="Image 10" descr="C_creme.emf">
            <a:hlinkClick r:id="" action="ppaction://noaction">
              <a:snd r:embed="rId6" name="noms crèm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3796" y="3109140"/>
            <a:ext cx="3016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3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6" name="Image 15" descr="bouche_T2.emf"/>
            <p:cNvPicPr preferRelativeResize="0"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écrin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ecrin.emf">
            <a:hlinkClick r:id="" action="ppaction://noaction">
              <a:snd r:embed="rId7" name="noms ecrin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1703" y="3109140"/>
            <a:ext cx="3220594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fenêtre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fenetre.emf">
            <a:hlinkClick r:id="" action="ppaction://noaction">
              <a:snd r:embed="rId7" name="noms fenet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36896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montre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montre.emf">
            <a:hlinkClick r:id="" action="ppaction://noaction">
              <a:snd r:embed="rId7" name="noms mont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68000" y="3106170"/>
            <a:ext cx="280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encre.emf">
            <a:hlinkClick r:id="" action="ppaction://noaction">
              <a:snd r:embed="rId7" name="noms enc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1046" y="3109140"/>
            <a:ext cx="34619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 écrire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machine_ecrire.emf">
            <a:hlinkClick r:id="" action="ppaction://noaction">
              <a:snd r:embed="rId7" name="noms machine à écri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2000" y="3628449"/>
            <a:ext cx="3600000" cy="246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cintre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cintre.emf">
            <a:hlinkClick r:id="" action="ppaction://noaction">
              <a:snd r:embed="rId7" name="noms cint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575475"/>
            <a:ext cx="3609000" cy="259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quatre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quatre.emf">
            <a:hlinkClick r:id="" action="ppaction://noaction">
              <a:snd r:embed="rId7" name="noms quat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1500" y="3106170"/>
            <a:ext cx="2421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sucrier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2057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4" name="Image 13" descr="bouche_C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12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T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1" name="Image 10" descr="C_sucrier.emf">
            <a:hlinkClick r:id="" action="ppaction://noaction">
              <a:snd r:embed="rId7" name="noms sucrier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246435"/>
            <a:ext cx="3610407" cy="32815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27917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lettre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lettre.emf">
            <a:hlinkClick r:id="" action="ppaction://noaction">
              <a:snd r:embed="rId7" name="noms lett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7500" y="3460527"/>
            <a:ext cx="3609000" cy="285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peintre</a:t>
            </a:r>
            <a:endParaRPr lang="fr-FR" dirty="0"/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1">
            <a:gsLst>
              <a:gs pos="0">
                <a:srgbClr val="FFD03B"/>
              </a:gs>
              <a:gs pos="60000">
                <a:srgbClr val="B02200"/>
              </a:gs>
              <a:gs pos="100000">
                <a:srgbClr val="8A1A00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e 21"/>
          <p:cNvGrpSpPr/>
          <p:nvPr/>
        </p:nvGrpSpPr>
        <p:grpSpPr>
          <a:xfrm>
            <a:off x="6019800" y="57150"/>
            <a:ext cx="2209800" cy="2914650"/>
            <a:chOff x="6019800" y="57150"/>
            <a:chExt cx="2209800" cy="2914650"/>
          </a:xfrm>
        </p:grpSpPr>
        <p:sp>
          <p:nvSpPr>
            <p:cNvPr id="2060" name="AutoShape 12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019800" y="57150"/>
              <a:ext cx="2209800" cy="2914650"/>
            </a:xfrm>
            <a:prstGeom prst="actionButtonBlank">
              <a:avLst/>
            </a:prstGeom>
            <a:solidFill>
              <a:srgbClr val="FFDA65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tr</a:t>
              </a:r>
              <a:endParaRPr lang="fr-FR" sz="10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8" name="Image 17" descr="bouche_T2.emf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700" y="669960"/>
              <a:ext cx="1800000" cy="684000"/>
            </a:xfrm>
            <a:prstGeom prst="rect">
              <a:avLst/>
            </a:prstGeom>
          </p:spPr>
        </p:pic>
      </p:grpSp>
      <p:pic>
        <p:nvPicPr>
          <p:cNvPr id="17" name="Image 16" descr="fleche_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81247" y="3048790"/>
            <a:ext cx="571500" cy="760419"/>
          </a:xfrm>
          <a:prstGeom prst="rect">
            <a:avLst/>
          </a:prstGeom>
        </p:spPr>
      </p:pic>
      <p:grpSp>
        <p:nvGrpSpPr>
          <p:cNvPr id="3" name="Groupe 18"/>
          <p:cNvGrpSpPr/>
          <p:nvPr/>
        </p:nvGrpSpPr>
        <p:grpSpPr>
          <a:xfrm>
            <a:off x="914400" y="76200"/>
            <a:ext cx="2209800" cy="2874963"/>
            <a:chOff x="914400" y="76200"/>
            <a:chExt cx="2209800" cy="2874963"/>
          </a:xfrm>
        </p:grpSpPr>
        <p:sp>
          <p:nvSpPr>
            <p:cNvPr id="12" name="AutoShape 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914400" y="76200"/>
              <a:ext cx="2209800" cy="2874963"/>
            </a:xfrm>
            <a:prstGeom prst="actionButtonBlank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/>
              <a:endParaRPr lang="fr-FR" sz="8000" b="1" dirty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  <a:p>
              <a:pPr algn="ctr"/>
              <a:r>
                <a:rPr lang="fr-FR" sz="10600" b="1" dirty="0" err="1" smtClean="0">
                  <a:solidFill>
                    <a:srgbClr val="FFDA6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itchFamily="34" charset="0"/>
                </a:rPr>
                <a:t>cr</a:t>
              </a:r>
              <a:endParaRPr lang="fr-FR" sz="10600" b="1" dirty="0">
                <a:solidFill>
                  <a:srgbClr val="FFDA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endParaRPr>
            </a:p>
          </p:txBody>
        </p:sp>
        <p:pic>
          <p:nvPicPr>
            <p:cNvPr id="13" name="Image 12" descr="bouche_C2.emf"/>
            <p:cNvPicPr preferRelativeResize="0"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5300" y="507960"/>
              <a:ext cx="1728000" cy="1008000"/>
            </a:xfrm>
            <a:prstGeom prst="rect">
              <a:avLst/>
            </a:prstGeom>
          </p:spPr>
        </p:pic>
      </p:grpSp>
      <p:pic>
        <p:nvPicPr>
          <p:cNvPr id="11" name="Image 10" descr="C_peintre2_h.emf">
            <a:hlinkClick r:id="" action="ppaction://noaction">
              <a:snd r:embed="rId7" name="noms peintre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27917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h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530</Words>
  <Application>Microsoft Office PowerPoint</Application>
  <PresentationFormat>Affichage à l'écran (4:3)</PresentationFormat>
  <Paragraphs>827</Paragraphs>
  <Slides>166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166</vt:i4>
      </vt:variant>
    </vt:vector>
  </HeadingPairs>
  <TitlesOfParts>
    <vt:vector size="167" baseType="lpstr">
      <vt:lpstr>Modèle par défaut</vt:lpstr>
      <vt:lpstr>choix</vt:lpstr>
      <vt:lpstr>crapaud</vt:lpstr>
      <vt:lpstr>train</vt:lpstr>
      <vt:lpstr>trésor</vt:lpstr>
      <vt:lpstr>craie</vt:lpstr>
      <vt:lpstr>tranche</vt:lpstr>
      <vt:lpstr>cravate</vt:lpstr>
      <vt:lpstr>crocodile</vt:lpstr>
      <vt:lpstr>crème</vt:lpstr>
      <vt:lpstr>traineau</vt:lpstr>
      <vt:lpstr>tri</vt:lpstr>
      <vt:lpstr>cri</vt:lpstr>
      <vt:lpstr>trapèze</vt:lpstr>
      <vt:lpstr>croûte</vt:lpstr>
      <vt:lpstr>croix</vt:lpstr>
      <vt:lpstr>trois</vt:lpstr>
      <vt:lpstr>trompette</vt:lpstr>
      <vt:lpstr>crinière</vt:lpstr>
      <vt:lpstr>triangle</vt:lpstr>
      <vt:lpstr>trottinette</vt:lpstr>
      <vt:lpstr>crabe</vt:lpstr>
      <vt:lpstr>tricycle</vt:lpstr>
      <vt:lpstr>crayon</vt:lpstr>
      <vt:lpstr>crêpe</vt:lpstr>
      <vt:lpstr>croquette</vt:lpstr>
      <vt:lpstr>tronc</vt:lpstr>
      <vt:lpstr>crevette</vt:lpstr>
      <vt:lpstr>crochet</vt:lpstr>
      <vt:lpstr>tresse</vt:lpstr>
      <vt:lpstr>trousse</vt:lpstr>
      <vt:lpstr>crâne</vt:lpstr>
      <vt:lpstr>trou</vt:lpstr>
      <vt:lpstr>trèfle</vt:lpstr>
      <vt:lpstr>crémière</vt:lpstr>
      <vt:lpstr>crotale</vt:lpstr>
      <vt:lpstr>tracteur</vt:lpstr>
      <vt:lpstr>croc</vt:lpstr>
      <vt:lpstr>criquet</vt:lpstr>
      <vt:lpstr>trottoir</vt:lpstr>
      <vt:lpstr>cravache</vt:lpstr>
      <vt:lpstr>crèche</vt:lpstr>
      <vt:lpstr>crosse</vt:lpstr>
      <vt:lpstr>trampoline</vt:lpstr>
      <vt:lpstr>traversin</vt:lpstr>
      <vt:lpstr>croissant</vt:lpstr>
      <vt:lpstr>troupeau</vt:lpstr>
      <vt:lpstr>truelle</vt:lpstr>
      <vt:lpstr>crêperie</vt:lpstr>
      <vt:lpstr>tricot</vt:lpstr>
      <vt:lpstr>trognon</vt:lpstr>
      <vt:lpstr>crampon</vt:lpstr>
      <vt:lpstr>trône</vt:lpstr>
      <vt:lpstr>tremplin</vt:lpstr>
      <vt:lpstr>crime</vt:lpstr>
      <vt:lpstr>croque-monsieur</vt:lpstr>
      <vt:lpstr>trombone</vt:lpstr>
      <vt:lpstr>crocus</vt:lpstr>
      <vt:lpstr>cruche</vt:lpstr>
      <vt:lpstr>truite</vt:lpstr>
      <vt:lpstr>bravo</vt:lpstr>
      <vt:lpstr>autruche</vt:lpstr>
      <vt:lpstr>citron</vt:lpstr>
      <vt:lpstr>écran</vt:lpstr>
      <vt:lpstr>entrée</vt:lpstr>
      <vt:lpstr>micro</vt:lpstr>
      <vt:lpstr>métro</vt:lpstr>
      <vt:lpstr>citrouille</vt:lpstr>
      <vt:lpstr>écriteau</vt:lpstr>
      <vt:lpstr>sucrerie</vt:lpstr>
      <vt:lpstr>contrôle</vt:lpstr>
      <vt:lpstr>vitrail</vt:lpstr>
      <vt:lpstr>acrobate</vt:lpstr>
      <vt:lpstr>mercredi</vt:lpstr>
      <vt:lpstr>électricien</vt:lpstr>
      <vt:lpstr>récréation</vt:lpstr>
      <vt:lpstr>pétrole</vt:lpstr>
      <vt:lpstr>mitraillette</vt:lpstr>
      <vt:lpstr>taillecr</vt:lpstr>
      <vt:lpstr>écrivain</vt:lpstr>
      <vt:lpstr>rétroviseur</vt:lpstr>
      <vt:lpstr>écrou</vt:lpstr>
      <vt:lpstr>microsc</vt:lpstr>
      <vt:lpstr>distributeur</vt:lpstr>
      <vt:lpstr>portrait</vt:lpstr>
      <vt:lpstr>secrétaire</vt:lpstr>
      <vt:lpstr>cicatrice</vt:lpstr>
      <vt:lpstr>écrevisse</vt:lpstr>
      <vt:lpstr>micro o</vt:lpstr>
      <vt:lpstr>poitrine</vt:lpstr>
      <vt:lpstr>écrin</vt:lpstr>
      <vt:lpstr>fenêtre</vt:lpstr>
      <vt:lpstr>montre</vt:lpstr>
      <vt:lpstr>encre</vt:lpstr>
      <vt:lpstr>M écrire</vt:lpstr>
      <vt:lpstr>cintre</vt:lpstr>
      <vt:lpstr>quatre</vt:lpstr>
      <vt:lpstr>sucrier</vt:lpstr>
      <vt:lpstr>lettre</vt:lpstr>
      <vt:lpstr>peintre</vt:lpstr>
      <vt:lpstr>sucre</vt:lpstr>
      <vt:lpstr>cancre</vt:lpstr>
      <vt:lpstr>loutre</vt:lpstr>
      <vt:lpstr>ancre</vt:lpstr>
      <vt:lpstr>titre</vt:lpstr>
      <vt:lpstr>bravo</vt:lpstr>
      <vt:lpstr>gratin</vt:lpstr>
      <vt:lpstr>grenouille</vt:lpstr>
      <vt:lpstr>drap</vt:lpstr>
      <vt:lpstr>grenadine</vt:lpstr>
      <vt:lpstr>griffe</vt:lpstr>
      <vt:lpstr>grotte</vt:lpstr>
      <vt:lpstr>dragon</vt:lpstr>
      <vt:lpstr>grille</vt:lpstr>
      <vt:lpstr>grelot</vt:lpstr>
      <vt:lpstr>drapeau</vt:lpstr>
      <vt:lpstr>droite</vt:lpstr>
      <vt:lpstr>grappe</vt:lpstr>
      <vt:lpstr>grimace</vt:lpstr>
      <vt:lpstr>gratteciel</vt:lpstr>
      <vt:lpstr>grillepain</vt:lpstr>
      <vt:lpstr>dragée</vt:lpstr>
      <vt:lpstr>groseille</vt:lpstr>
      <vt:lpstr>grue</vt:lpstr>
      <vt:lpstr>dromadaire</vt:lpstr>
      <vt:lpstr>graine</vt:lpstr>
      <vt:lpstr>grange</vt:lpstr>
      <vt:lpstr>grillade</vt:lpstr>
      <vt:lpstr>drakkar</vt:lpstr>
      <vt:lpstr>droguerie</vt:lpstr>
      <vt:lpstr>grenade</vt:lpstr>
      <vt:lpstr>grenier</vt:lpstr>
      <vt:lpstr>bravo</vt:lpstr>
      <vt:lpstr>chaudron</vt:lpstr>
      <vt:lpstr>cadran</vt:lpstr>
      <vt:lpstr>programme</vt:lpstr>
      <vt:lpstr>adresse</vt:lpstr>
      <vt:lpstr>chagrin</vt:lpstr>
      <vt:lpstr>sparadrap</vt:lpstr>
      <vt:lpstr>calendrier</vt:lpstr>
      <vt:lpstr>agrafeuse</vt:lpstr>
      <vt:lpstr>cathédr</vt:lpstr>
      <vt:lpstr>agrume</vt:lpstr>
      <vt:lpstr>goudron</vt:lpstr>
      <vt:lpstr>hydravion</vt:lpstr>
      <vt:lpstr>hommegr</vt:lpstr>
      <vt:lpstr>télégr</vt:lpstr>
      <vt:lpstr>mandrill</vt:lpstr>
      <vt:lpstr>photogr</vt:lpstr>
      <vt:lpstr>agrès</vt:lpstr>
      <vt:lpstr>cendrier</vt:lpstr>
      <vt:lpstr>cadre</vt:lpstr>
      <vt:lpstr>vinaigr</vt:lpstr>
      <vt:lpstr>M coudre</vt:lpstr>
      <vt:lpstr>cidre</vt:lpstr>
      <vt:lpstr>agricult</vt:lpstr>
      <vt:lpstr>désordre</vt:lpstr>
      <vt:lpstr>foudre</vt:lpstr>
      <vt:lpstr>ogre</vt:lpstr>
      <vt:lpstr>cendre</vt:lpstr>
      <vt:lpstr>poudre</vt:lpstr>
      <vt:lpstr>tigre</vt:lpstr>
      <vt:lpstr>vinaigre</vt:lpstr>
      <vt:lpstr>scaphandre</vt:lpstr>
      <vt:lpstr>bravo</vt:lpstr>
      <vt:lpstr>cr</vt:lpstr>
      <vt:lpstr>tr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Ch-s ini</dc:title>
  <dc:creator>LYONNAZ BOVIO</dc:creator>
  <cp:lastModifiedBy>Evelyne LYONNAZ</cp:lastModifiedBy>
  <cp:revision>204</cp:revision>
  <dcterms:created xsi:type="dcterms:W3CDTF">2006-10-04T08:20:30Z</dcterms:created>
  <dcterms:modified xsi:type="dcterms:W3CDTF">2009-12-05T14:09:54Z</dcterms:modified>
</cp:coreProperties>
</file>