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6" r:id="rId2"/>
    <p:sldId id="337" r:id="rId3"/>
    <p:sldId id="281" r:id="rId4"/>
    <p:sldId id="312" r:id="rId5"/>
    <p:sldId id="313" r:id="rId6"/>
    <p:sldId id="314" r:id="rId7"/>
    <p:sldId id="315" r:id="rId8"/>
    <p:sldId id="316" r:id="rId9"/>
    <p:sldId id="26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287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F08C8"/>
    <a:srgbClr val="FF66CC"/>
    <a:srgbClr val="ADF62A"/>
    <a:srgbClr val="6B4D8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56" autoAdjust="0"/>
    <p:restoredTop sz="94585" autoAdjust="0"/>
  </p:normalViewPr>
  <p:slideViewPr>
    <p:cSldViewPr>
      <p:cViewPr varScale="1">
        <p:scale>
          <a:sx n="66" d="100"/>
          <a:sy n="66" d="100"/>
        </p:scale>
        <p:origin x="-10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DBB34-0E0B-44AF-BDDF-9A175447483E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8B0FD-621B-46EE-A8B9-29214C891B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B0FD-621B-46EE-A8B9-29214C891BF0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C096-C86A-40E5-B09E-753025E35C00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F6C8-4DAB-43FB-B04A-225DE51E70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C096-C86A-40E5-B09E-753025E35C00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F6C8-4DAB-43FB-B04A-225DE51E70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C096-C86A-40E5-B09E-753025E35C00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F6C8-4DAB-43FB-B04A-225DE51E70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C096-C86A-40E5-B09E-753025E35C00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F6C8-4DAB-43FB-B04A-225DE51E70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C096-C86A-40E5-B09E-753025E35C00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F6C8-4DAB-43FB-B04A-225DE51E70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C096-C86A-40E5-B09E-753025E35C00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F6C8-4DAB-43FB-B04A-225DE51E70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C096-C86A-40E5-B09E-753025E35C00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F6C8-4DAB-43FB-B04A-225DE51E70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C096-C86A-40E5-B09E-753025E35C00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F6C8-4DAB-43FB-B04A-225DE51E70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C096-C86A-40E5-B09E-753025E35C00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F6C8-4DAB-43FB-B04A-225DE51E70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C096-C86A-40E5-B09E-753025E35C00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F6C8-4DAB-43FB-B04A-225DE51E70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C096-C86A-40E5-B09E-753025E35C00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F6C8-4DAB-43FB-B04A-225DE51E70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CC096-C86A-40E5-B09E-753025E35C00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0F6C8-4DAB-43FB-B04A-225DE51E70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sndAc>
      <p:stSnd>
        <p:snd r:embed="rId13" name="click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audio" Target="../media/audio1.wav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10" Type="http://schemas.openxmlformats.org/officeDocument/2006/relationships/image" Target="../media/image3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slide" Target="slide2.xml"/><Relationship Id="rId4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audio" Target="../media/audio1.wav"/><Relationship Id="rId7" Type="http://schemas.openxmlformats.org/officeDocument/2006/relationships/image" Target="../media/image7.gif"/><Relationship Id="rId12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11" Type="http://schemas.openxmlformats.org/officeDocument/2006/relationships/image" Target="../media/image4.gif"/><Relationship Id="rId5" Type="http://schemas.openxmlformats.org/officeDocument/2006/relationships/image" Target="../media/image9.gif"/><Relationship Id="rId10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audio" Target="../media/audio1.wav"/><Relationship Id="rId7" Type="http://schemas.openxmlformats.org/officeDocument/2006/relationships/image" Target="../media/image5.gif"/><Relationship Id="rId12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11" Type="http://schemas.openxmlformats.org/officeDocument/2006/relationships/image" Target="../media/image9.gif"/><Relationship Id="rId5" Type="http://schemas.openxmlformats.org/officeDocument/2006/relationships/image" Target="../media/image4.gif"/><Relationship Id="rId10" Type="http://schemas.openxmlformats.org/officeDocument/2006/relationships/image" Target="../media/image8.gif"/><Relationship Id="rId4" Type="http://schemas.openxmlformats.org/officeDocument/2006/relationships/audio" Target="../media/audio2.wav"/><Relationship Id="rId9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image" Target="../media/image7.gif"/><Relationship Id="rId12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11" Type="http://schemas.openxmlformats.org/officeDocument/2006/relationships/image" Target="../media/image4.gif"/><Relationship Id="rId5" Type="http://schemas.openxmlformats.org/officeDocument/2006/relationships/image" Target="../media/image9.gif"/><Relationship Id="rId10" Type="http://schemas.openxmlformats.org/officeDocument/2006/relationships/image" Target="../media/image5.gif"/><Relationship Id="rId4" Type="http://schemas.openxmlformats.org/officeDocument/2006/relationships/audio" Target="../media/audio2.wav"/><Relationship Id="rId9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image" Target="../media/image6.gif"/><Relationship Id="rId12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9.gif"/><Relationship Id="rId5" Type="http://schemas.openxmlformats.org/officeDocument/2006/relationships/image" Target="../media/image4.gif"/><Relationship Id="rId10" Type="http://schemas.openxmlformats.org/officeDocument/2006/relationships/image" Target="../media/image8.gif"/><Relationship Id="rId4" Type="http://schemas.openxmlformats.org/officeDocument/2006/relationships/audio" Target="../media/audio2.wav"/><Relationship Id="rId9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1.wav"/><Relationship Id="rId7" Type="http://schemas.openxmlformats.org/officeDocument/2006/relationships/image" Target="../media/image8.gif"/><Relationship Id="rId12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11" Type="http://schemas.openxmlformats.org/officeDocument/2006/relationships/image" Target="../media/image4.gif"/><Relationship Id="rId5" Type="http://schemas.openxmlformats.org/officeDocument/2006/relationships/image" Target="../media/image9.gif"/><Relationship Id="rId10" Type="http://schemas.openxmlformats.org/officeDocument/2006/relationships/image" Target="../media/image5.gif"/><Relationship Id="rId4" Type="http://schemas.openxmlformats.org/officeDocument/2006/relationships/audio" Target="../media/audio2.wav"/><Relationship Id="rId9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1.wav"/><Relationship Id="rId7" Type="http://schemas.openxmlformats.org/officeDocument/2006/relationships/image" Target="../media/image6.gif"/><Relationship Id="rId12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9.gif"/><Relationship Id="rId5" Type="http://schemas.openxmlformats.org/officeDocument/2006/relationships/image" Target="../media/image4.gif"/><Relationship Id="rId10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0100" y="500043"/>
            <a:ext cx="7143800" cy="78581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66"/>
                </a:solidFill>
                <a:latin typeface="+mn-lt"/>
              </a:rPr>
              <a:t>J’apprends les lettres et les sons</a:t>
            </a:r>
            <a:endParaRPr lang="fr-FR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214314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endParaRPr lang="fr-FR" b="1" dirty="0" smtClean="0">
              <a:solidFill>
                <a:srgbClr val="FF0066"/>
              </a:solidFill>
            </a:endParaRPr>
          </a:p>
          <a:p>
            <a:r>
              <a:rPr lang="fr-FR" b="1" dirty="0" smtClean="0">
                <a:solidFill>
                  <a:srgbClr val="FF0066"/>
                </a:solidFill>
              </a:rPr>
              <a:t>Les voyelles</a:t>
            </a:r>
          </a:p>
          <a:p>
            <a:endParaRPr lang="fr-FR" b="1" dirty="0">
              <a:solidFill>
                <a:srgbClr val="FF0066"/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519472" y="838190"/>
            <a:ext cx="20669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Picture 2" descr="C:\Users\Laurence\Desktop\text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6077548"/>
            <a:ext cx="642942" cy="328032"/>
          </a:xfrm>
          <a:prstGeom prst="rect">
            <a:avLst/>
          </a:prstGeom>
          <a:noFill/>
        </p:spPr>
      </p:pic>
      <p:pic>
        <p:nvPicPr>
          <p:cNvPr id="7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Nous sommes dans </a:t>
            </a:r>
            <a:r>
              <a:rPr lang="fr-FR" sz="3200" u="sng" dirty="0" smtClean="0">
                <a:solidFill>
                  <a:srgbClr val="FF0066"/>
                </a:solidFill>
              </a:rPr>
              <a:t>neige</a:t>
            </a:r>
            <a:r>
              <a:rPr lang="fr-FR" sz="3200" dirty="0" smtClean="0">
                <a:solidFill>
                  <a:srgbClr val="FF0066"/>
                </a:solidFill>
              </a:rPr>
              <a:t> mais pas dans </a:t>
            </a:r>
            <a:r>
              <a:rPr lang="fr-FR" sz="3200" u="sng" dirty="0" smtClean="0">
                <a:solidFill>
                  <a:srgbClr val="FF0066"/>
                </a:solidFill>
              </a:rPr>
              <a:t>nage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18" name="Rectangle à coins arrondis 17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19" name="Rectangle à coins arrondis 18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0" name="Rectangle à coins arrondis 19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1" name="Rectangle à coins arrondis 20">
            <a:hlinkClick r:id="" action="ppaction://noaction" highlightClick="1">
              <a:snd r:embed="rId5" name="cashreg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22" name="Rectangle à coins arrondis 21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Nous sommes dans </a:t>
            </a:r>
            <a:r>
              <a:rPr lang="fr-FR" sz="3200" u="sng" dirty="0" smtClean="0">
                <a:solidFill>
                  <a:srgbClr val="FF0066"/>
                </a:solidFill>
              </a:rPr>
              <a:t>roi</a:t>
            </a:r>
            <a:r>
              <a:rPr lang="fr-FR" sz="3200" dirty="0" smtClean="0">
                <a:solidFill>
                  <a:srgbClr val="FF0066"/>
                </a:solidFill>
              </a:rPr>
              <a:t> et </a:t>
            </a:r>
            <a:r>
              <a:rPr lang="fr-FR" sz="3200" u="sng" dirty="0" smtClean="0">
                <a:solidFill>
                  <a:srgbClr val="FF0066"/>
                </a:solidFill>
              </a:rPr>
              <a:t>étoile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18" name="Rectangle à coins arrondis 17">
            <a:hlinkClick r:id="" action="ppaction://noaction" highlightClick="1">
              <a:snd r:embed="rId5" name="cashreg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19" name="Rectangle à coins arrondis 18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0" name="Rectangle à coins arrondis 19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21" name="Rectangle à coins arrondis 2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2" name="Rectangle à coins arrondis 21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>
              <a:solidFill>
                <a:srgbClr val="FF0000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Nous sommes dans </a:t>
            </a:r>
            <a:r>
              <a:rPr lang="fr-FR" sz="3200" u="sng" dirty="0" smtClean="0">
                <a:solidFill>
                  <a:srgbClr val="FF0066"/>
                </a:solidFill>
              </a:rPr>
              <a:t>jaune</a:t>
            </a:r>
            <a:r>
              <a:rPr lang="fr-FR" sz="3200" dirty="0" smtClean="0">
                <a:solidFill>
                  <a:srgbClr val="FF0066"/>
                </a:solidFill>
              </a:rPr>
              <a:t> et dans </a:t>
            </a:r>
            <a:r>
              <a:rPr lang="fr-FR" sz="3200" u="sng" dirty="0" smtClean="0">
                <a:solidFill>
                  <a:srgbClr val="FF0066"/>
                </a:solidFill>
              </a:rPr>
              <a:t>faux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18" name="Rectangle à coins arrondis 17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>
              <a:solidFill>
                <a:srgbClr val="FF0000"/>
              </a:solidFill>
            </a:endParaRPr>
          </a:p>
        </p:txBody>
      </p:sp>
      <p:sp>
        <p:nvSpPr>
          <p:cNvPr id="19" name="Rectangle à coins arrondis 18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20" name="Rectangle à coins arrondis 19">
            <a:hlinkClick r:id="" action="ppaction://noaction" highlightClick="1">
              <a:snd r:embed="rId5" name="cashreg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21" name="Rectangle à coins arrondis 2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22" name="Rectangle à coins arrondis 21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Nous sommes trois et on mouille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18" name="Rectangle à coins arrondis 17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19" name="Rectangle à coins arrondis 18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20" name="Rectangle à coins arrondis 19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54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5400" b="1" spc="50" dirty="0" err="1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5400" dirty="0">
              <a:solidFill>
                <a:srgbClr val="9F08C8"/>
              </a:solidFill>
            </a:endParaRPr>
          </a:p>
        </p:txBody>
      </p:sp>
      <p:sp>
        <p:nvSpPr>
          <p:cNvPr id="21" name="Rectangle à coins arrondis 20">
            <a:hlinkClick r:id="" action="ppaction://noaction" highlightClick="1">
              <a:snd r:embed="rId5" name="cashreg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54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5400" dirty="0">
              <a:solidFill>
                <a:srgbClr val="9F08C8"/>
              </a:solidFill>
            </a:endParaRPr>
          </a:p>
        </p:txBody>
      </p:sp>
      <p:sp>
        <p:nvSpPr>
          <p:cNvPr id="22" name="Rectangle à coins arrondis 21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>
              <a:solidFill>
                <a:srgbClr val="FF0000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Nous sommes dans </a:t>
            </a:r>
            <a:r>
              <a:rPr lang="fr-FR" sz="3200" u="sng" dirty="0" smtClean="0">
                <a:solidFill>
                  <a:srgbClr val="FF0066"/>
                </a:solidFill>
              </a:rPr>
              <a:t>yeux</a:t>
            </a:r>
            <a:r>
              <a:rPr lang="fr-FR" sz="3200" dirty="0" smtClean="0">
                <a:solidFill>
                  <a:srgbClr val="FF0066"/>
                </a:solidFill>
              </a:rPr>
              <a:t> et dans </a:t>
            </a:r>
            <a:r>
              <a:rPr lang="fr-FR" sz="3200" u="sng" dirty="0" smtClean="0">
                <a:solidFill>
                  <a:srgbClr val="FF0066"/>
                </a:solidFill>
              </a:rPr>
              <a:t>bleu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54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5400" dirty="0">
              <a:solidFill>
                <a:srgbClr val="9F08C8"/>
              </a:solidFill>
            </a:endParaRPr>
          </a:p>
        </p:txBody>
      </p:sp>
      <p:sp>
        <p:nvSpPr>
          <p:cNvPr id="18" name="Rectangle à coins arrondis 17">
            <a:hlinkClick r:id="" action="ppaction://noaction" highlightClick="1">
              <a:snd r:embed="rId5" name="cashreg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19" name="Rectangle à coins arrondis 18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20" name="Rectangle à coins arrondis 19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21" name="Rectangle à coins arrondis 2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22" name="Rectangle à coins arrondis 21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Nous sommes dans </a:t>
            </a:r>
            <a:r>
              <a:rPr lang="fr-FR" sz="3200" u="sng" dirty="0" smtClean="0">
                <a:solidFill>
                  <a:srgbClr val="FF0066"/>
                </a:solidFill>
              </a:rPr>
              <a:t>citrouille</a:t>
            </a:r>
            <a:r>
              <a:rPr lang="fr-FR" sz="3200" dirty="0" smtClean="0">
                <a:solidFill>
                  <a:srgbClr val="FF0066"/>
                </a:solidFill>
              </a:rPr>
              <a:t> et </a:t>
            </a:r>
            <a:r>
              <a:rPr lang="fr-FR" sz="3200" u="sng" dirty="0" smtClean="0">
                <a:solidFill>
                  <a:srgbClr val="FF0066"/>
                </a:solidFill>
              </a:rPr>
              <a:t>ciboulette</a:t>
            </a:r>
            <a:r>
              <a:rPr lang="fr-FR" sz="3200" dirty="0" smtClean="0">
                <a:solidFill>
                  <a:srgbClr val="FF0066"/>
                </a:solidFill>
              </a:rPr>
              <a:t> mais pas dans </a:t>
            </a:r>
            <a:r>
              <a:rPr lang="fr-FR" sz="3200" u="sng" dirty="0" smtClean="0">
                <a:solidFill>
                  <a:srgbClr val="FF0066"/>
                </a:solidFill>
              </a:rPr>
              <a:t>citron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 highlightClick="1">
              <a:snd r:embed="rId4" name="cashreg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18" name="Rectangle à coins arrondis 17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>
              <a:solidFill>
                <a:srgbClr val="FF0000"/>
              </a:solidFill>
            </a:endParaRPr>
          </a:p>
        </p:txBody>
      </p:sp>
      <p:sp>
        <p:nvSpPr>
          <p:cNvPr id="19" name="Rectangle à coins arrondis 18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0" name="Rectangle à coins arrondis 19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21" name="Rectangle à coins arrondis 20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2" name="Rectangle à coins arrondis 21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Nous sommes dans </a:t>
            </a:r>
            <a:r>
              <a:rPr lang="fr-FR" sz="3200" u="sng" dirty="0" smtClean="0">
                <a:solidFill>
                  <a:srgbClr val="FF0066"/>
                </a:solidFill>
              </a:rPr>
              <a:t>pont</a:t>
            </a:r>
            <a:r>
              <a:rPr lang="fr-FR" sz="3200" dirty="0" smtClean="0">
                <a:solidFill>
                  <a:srgbClr val="FF0066"/>
                </a:solidFill>
              </a:rPr>
              <a:t> et </a:t>
            </a:r>
            <a:r>
              <a:rPr lang="fr-FR" sz="3200" u="sng" dirty="0" smtClean="0">
                <a:solidFill>
                  <a:srgbClr val="FF0066"/>
                </a:solidFill>
              </a:rPr>
              <a:t>Avignon</a:t>
            </a:r>
            <a:r>
              <a:rPr lang="fr-FR" sz="3200" dirty="0" smtClean="0">
                <a:solidFill>
                  <a:srgbClr val="FF0066"/>
                </a:solidFill>
              </a:rPr>
              <a:t> mais pas dans </a:t>
            </a:r>
            <a:r>
              <a:rPr lang="fr-FR" sz="3200" u="sng" dirty="0" smtClean="0">
                <a:solidFill>
                  <a:srgbClr val="FF0066"/>
                </a:solidFill>
              </a:rPr>
              <a:t>pou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18" name="Rectangle à coins arrondis 17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19" name="Rectangle à coins arrondis 18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0" name="Rectangle à coins arrondis 19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>
              <a:solidFill>
                <a:srgbClr val="FF0000"/>
              </a:solidFill>
            </a:endParaRPr>
          </a:p>
        </p:txBody>
      </p:sp>
      <p:sp>
        <p:nvSpPr>
          <p:cNvPr id="21" name="Rectangle à coins arrondis 20">
            <a:hlinkClick r:id="" action="ppaction://noaction" highlightClick="1">
              <a:snd r:embed="rId5" name="cashreg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2" name="Rectangle à coins arrondis 21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Nous sommes deux à la fin de </a:t>
            </a:r>
            <a:r>
              <a:rPr lang="fr-FR" sz="3200" u="sng" dirty="0" smtClean="0">
                <a:solidFill>
                  <a:srgbClr val="FF0066"/>
                </a:solidFill>
              </a:rPr>
              <a:t>maman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18" name="Rectangle à coins arrondis 17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19" name="Rectangle à coins arrondis 18">
            <a:hlinkClick r:id="" action="ppaction://noaction" highlightClick="1">
              <a:snd r:embed="rId5" name="cashreg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Rectangle à coins arrondis 19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1" name="Rectangle à coins arrondis 2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/>
          </a:p>
        </p:txBody>
      </p:sp>
      <p:sp>
        <p:nvSpPr>
          <p:cNvPr id="22" name="Rectangle à coins arrondis 21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Nous sommes deux au milieu de </a:t>
            </a:r>
            <a:r>
              <a:rPr lang="fr-FR" sz="3200" u="sng" dirty="0" smtClean="0">
                <a:solidFill>
                  <a:srgbClr val="FF0066"/>
                </a:solidFill>
              </a:rPr>
              <a:t>vent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18" name="Rectangle à coins arrondis 17">
            <a:hlinkClick r:id="" action="ppaction://noaction" highlightClick="1">
              <a:snd r:embed="rId5" name="cashreg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19" name="Rectangle à coins arrondis 18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0" name="Rectangle à coins arrondis 19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21" name="Rectangle à coins arrondis 2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2" name="Rectangle à coins arrondis 21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Nous sommes deux lettres ou un chiffre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18" name="Rectangle à coins arrondis 17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19" name="Rectangle à coins arrondis 18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20" name="Rectangle à coins arrondis 19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1" name="Rectangle à coins arrondis 2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2" name="Rectangle à coins arrondis 21">
            <a:hlinkClick r:id="" action="ppaction://noaction" highlightClick="1">
              <a:snd r:embed="rId5" name="cashreg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214282" y="571480"/>
            <a:ext cx="8643998" cy="571504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/>
          </a:p>
        </p:txBody>
      </p:sp>
      <p:sp>
        <p:nvSpPr>
          <p:cNvPr id="33" name="Rectangle 32"/>
          <p:cNvSpPr/>
          <p:nvPr/>
        </p:nvSpPr>
        <p:spPr>
          <a:xfrm>
            <a:off x="142844" y="2500868"/>
            <a:ext cx="864399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48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4800" b="1" cap="none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r>
              <a:rPr lang="fr-F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</a:t>
            </a:r>
            <a:r>
              <a:rPr lang="fr-FR" sz="48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48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4800" b="1" cap="none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r>
              <a:rPr lang="fr-F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</a:t>
            </a:r>
            <a:r>
              <a:rPr lang="fr-FR" sz="48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4800" b="1" cap="none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r>
              <a:rPr lang="fr-F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</a:t>
            </a:r>
            <a:r>
              <a:rPr lang="fr-FR" sz="4800" b="1" cap="none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4800" b="1" cap="none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     </a:t>
            </a:r>
            <a:r>
              <a:rPr lang="fr-F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fr-FR" sz="4800" b="1" cap="none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4800" b="1" cap="none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4800" b="1" cap="none" spc="50" dirty="0" err="1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4800" b="1" spc="50" dirty="0" smtClean="0">
              <a:ln w="11430"/>
              <a:solidFill>
                <a:srgbClr val="9F08C8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4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a</a:t>
            </a:r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      </a:t>
            </a:r>
            <a:r>
              <a:rPr lang="fr-FR" sz="48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</a:t>
            </a:r>
            <a:r>
              <a:rPr lang="fr-FR" sz="48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</a:t>
            </a:r>
            <a:r>
              <a:rPr lang="fr-FR" sz="48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4800" b="1" cap="none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fr-F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</a:t>
            </a:r>
            <a:r>
              <a:rPr lang="fr-FR" sz="48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4800" b="1" cap="none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fr-F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i</a:t>
            </a:r>
            <a:r>
              <a:rPr lang="fr-FR" sz="4800" b="1" cap="none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     </a:t>
            </a:r>
            <a:r>
              <a:rPr lang="fr-F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</a:t>
            </a:r>
            <a:r>
              <a:rPr lang="fr-FR" sz="4800" b="1" cap="none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4800" b="1" cap="none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fr-F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</a:t>
            </a:r>
            <a:r>
              <a:rPr lang="fr-FR" sz="4800" b="1" cap="none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r>
              <a:rPr lang="fr-FR" sz="4800" b="1" cap="none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4800" b="1" spc="50" dirty="0" smtClean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48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</a:t>
            </a:r>
            <a:r>
              <a:rPr lang="fr-FR" sz="48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4800" b="1" spc="50" dirty="0" err="1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fr-FR" sz="48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4800" b="1" spc="50" dirty="0" err="1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</a:t>
            </a:r>
            <a:r>
              <a:rPr lang="fr-FR" sz="48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4800" b="1" spc="50" dirty="0" err="1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4800" b="1" spc="50" dirty="0" smtClean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4800" b="1" cap="none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</a:t>
            </a:r>
            <a:r>
              <a:rPr lang="fr-FR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4800" b="1" cap="none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4800" b="1" cap="none" spc="50" dirty="0" err="1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fr-FR" sz="4800" b="1" cap="none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fr-FR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4800" b="1" cap="none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4800" b="1" cap="none" spc="50" dirty="0" err="1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fr-FR" sz="4800" b="1" cap="none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fr-F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i</a:t>
            </a:r>
            <a:r>
              <a:rPr lang="fr-FR" sz="4800" b="1" cap="none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4800" b="1" cap="none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fr-F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fr-FR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Users\Laurence\Desktop\s9KBTw125940020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1518" y="1381116"/>
            <a:ext cx="895350" cy="762000"/>
          </a:xfrm>
          <a:prstGeom prst="rect">
            <a:avLst/>
          </a:prstGeom>
          <a:noFill/>
        </p:spPr>
      </p:pic>
      <p:pic>
        <p:nvPicPr>
          <p:cNvPr id="2051" name="Picture 3" descr="C:\Users\Laurence\Desktop\Pc2Hki125940022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48842" y="1371591"/>
            <a:ext cx="914400" cy="771525"/>
          </a:xfrm>
          <a:prstGeom prst="rect">
            <a:avLst/>
          </a:prstGeom>
          <a:noFill/>
        </p:spPr>
      </p:pic>
      <p:pic>
        <p:nvPicPr>
          <p:cNvPr id="2052" name="Picture 4" descr="C:\Users\Laurence\Desktop\hSiyDe125940026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5216" y="1228716"/>
            <a:ext cx="533400" cy="914400"/>
          </a:xfrm>
          <a:prstGeom prst="rect">
            <a:avLst/>
          </a:prstGeom>
          <a:noFill/>
        </p:spPr>
      </p:pic>
      <p:pic>
        <p:nvPicPr>
          <p:cNvPr id="2053" name="Picture 5" descr="C:\Users\Laurence\Desktop\nr8q4X1259400279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60590" y="1381116"/>
            <a:ext cx="942975" cy="762000"/>
          </a:xfrm>
          <a:prstGeom prst="rect">
            <a:avLst/>
          </a:prstGeom>
          <a:noFill/>
        </p:spPr>
      </p:pic>
      <p:pic>
        <p:nvPicPr>
          <p:cNvPr id="2054" name="Picture 6" descr="C:\Users\Laurence\Desktop\UwupOn1259400295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85539" y="1400166"/>
            <a:ext cx="876300" cy="742950"/>
          </a:xfrm>
          <a:prstGeom prst="rect">
            <a:avLst/>
          </a:prstGeom>
          <a:noFill/>
        </p:spPr>
      </p:pic>
      <p:pic>
        <p:nvPicPr>
          <p:cNvPr id="2055" name="Picture 7" descr="C:\Users\Laurence\Desktop\rWuHoW1259400357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29520" y="1357298"/>
            <a:ext cx="914400" cy="904875"/>
          </a:xfrm>
          <a:prstGeom prst="rect">
            <a:avLst/>
          </a:prstGeom>
          <a:noFill/>
        </p:spPr>
      </p:pic>
      <p:pic>
        <p:nvPicPr>
          <p:cNvPr id="11" name="Picture 4" descr="fleche-gif-081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Nous sommes dans </a:t>
            </a:r>
            <a:r>
              <a:rPr lang="fr-FR" sz="3200" u="sng" dirty="0" smtClean="0">
                <a:solidFill>
                  <a:srgbClr val="FF0066"/>
                </a:solidFill>
              </a:rPr>
              <a:t>lapin</a:t>
            </a:r>
            <a:r>
              <a:rPr lang="fr-FR" sz="3200" dirty="0" smtClean="0">
                <a:solidFill>
                  <a:srgbClr val="FF0066"/>
                </a:solidFill>
              </a:rPr>
              <a:t>, </a:t>
            </a:r>
            <a:r>
              <a:rPr lang="fr-FR" sz="3200" u="sng" dirty="0" smtClean="0">
                <a:solidFill>
                  <a:srgbClr val="FF0066"/>
                </a:solidFill>
              </a:rPr>
              <a:t>sapin</a:t>
            </a:r>
            <a:r>
              <a:rPr lang="fr-FR" sz="3200" dirty="0" smtClean="0">
                <a:solidFill>
                  <a:srgbClr val="FF0066"/>
                </a:solidFill>
              </a:rPr>
              <a:t> et </a:t>
            </a:r>
            <a:r>
              <a:rPr lang="fr-FR" sz="3200" u="sng" dirty="0" smtClean="0">
                <a:solidFill>
                  <a:srgbClr val="FF0066"/>
                </a:solidFill>
              </a:rPr>
              <a:t>chemin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 highlightClick="1">
              <a:snd r:embed="rId4" name="cashreg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18" name="Rectangle à coins arrondis 17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19" name="Rectangle à coins arrondis 18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20" name="Rectangle à coins arrondis 19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1" name="Rectangle à coins arrondis 20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22" name="Rectangle à coins arrondis 21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66"/>
                </a:solidFill>
              </a:rPr>
              <a:t>Nous </a:t>
            </a:r>
            <a:r>
              <a:rPr lang="en-US" sz="3200" dirty="0" err="1" smtClean="0">
                <a:solidFill>
                  <a:srgbClr val="FF0066"/>
                </a:solidFill>
              </a:rPr>
              <a:t>sommes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dans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u="sng" dirty="0" smtClean="0">
                <a:solidFill>
                  <a:srgbClr val="FF0066"/>
                </a:solidFill>
              </a:rPr>
              <a:t>pain</a:t>
            </a:r>
            <a:r>
              <a:rPr lang="en-US" sz="3200" dirty="0" smtClean="0">
                <a:solidFill>
                  <a:srgbClr val="FF0066"/>
                </a:solidFill>
              </a:rPr>
              <a:t>, </a:t>
            </a:r>
            <a:r>
              <a:rPr lang="en-US" sz="3200" u="sng" dirty="0" err="1" smtClean="0">
                <a:solidFill>
                  <a:srgbClr val="FF0066"/>
                </a:solidFill>
              </a:rPr>
              <a:t>bain</a:t>
            </a:r>
            <a:r>
              <a:rPr lang="en-US" sz="3200" dirty="0" smtClean="0">
                <a:solidFill>
                  <a:srgbClr val="FF0066"/>
                </a:solidFill>
              </a:rPr>
              <a:t>, </a:t>
            </a:r>
            <a:r>
              <a:rPr lang="en-US" sz="3200" u="sng" dirty="0" smtClean="0">
                <a:solidFill>
                  <a:srgbClr val="FF0066"/>
                </a:solidFill>
              </a:rPr>
              <a:t>main</a:t>
            </a:r>
            <a:r>
              <a:rPr lang="en-US" sz="3200" dirty="0" smtClean="0">
                <a:solidFill>
                  <a:srgbClr val="FF0066"/>
                </a:solidFill>
              </a:rPr>
              <a:t> et </a:t>
            </a:r>
            <a:r>
              <a:rPr lang="en-US" sz="3200" u="sng" dirty="0" err="1" smtClean="0">
                <a:solidFill>
                  <a:srgbClr val="FF0066"/>
                </a:solidFill>
              </a:rPr>
              <a:t>nain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18" name="Rectangle à coins arrondis 17">
            <a:hlinkClick r:id="" action="ppaction://noaction" highlightClick="1">
              <a:snd r:embed="rId5" name="cashreg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19" name="Rectangle à coins arrondis 18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0" name="Rectangle à coins arrondis 19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1" name="Rectangle à coins arrondis 2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2" name="Rectangle à coins arrondis 21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66"/>
                </a:solidFill>
              </a:rPr>
              <a:t>Nous </a:t>
            </a:r>
            <a:r>
              <a:rPr lang="en-US" sz="3200" dirty="0" err="1" smtClean="0">
                <a:solidFill>
                  <a:srgbClr val="FF0066"/>
                </a:solidFill>
              </a:rPr>
              <a:t>sommes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dans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u="sng" dirty="0" err="1" smtClean="0">
                <a:solidFill>
                  <a:srgbClr val="FF0066"/>
                </a:solidFill>
              </a:rPr>
              <a:t>peindre</a:t>
            </a:r>
            <a:r>
              <a:rPr lang="en-US" sz="3200" dirty="0" smtClean="0">
                <a:solidFill>
                  <a:srgbClr val="FF0066"/>
                </a:solidFill>
              </a:rPr>
              <a:t>, </a:t>
            </a:r>
            <a:r>
              <a:rPr lang="en-US" sz="3200" u="sng" dirty="0" err="1" smtClean="0">
                <a:solidFill>
                  <a:srgbClr val="FF0066"/>
                </a:solidFill>
              </a:rPr>
              <a:t>peintre</a:t>
            </a:r>
            <a:r>
              <a:rPr lang="en-US" sz="3200" dirty="0" smtClean="0">
                <a:solidFill>
                  <a:srgbClr val="FF0066"/>
                </a:solidFill>
              </a:rPr>
              <a:t>, </a:t>
            </a:r>
            <a:r>
              <a:rPr lang="en-US" sz="3200" u="sng" dirty="0" err="1" smtClean="0">
                <a:solidFill>
                  <a:srgbClr val="FF0066"/>
                </a:solidFill>
              </a:rPr>
              <a:t>peinture</a:t>
            </a:r>
            <a:r>
              <a:rPr lang="en-US" sz="3200" dirty="0" smtClean="0">
                <a:solidFill>
                  <a:srgbClr val="FF0066"/>
                </a:solidFill>
              </a:rPr>
              <a:t> et </a:t>
            </a:r>
            <a:r>
              <a:rPr lang="en-US" sz="3200" u="sng" dirty="0" err="1" smtClean="0">
                <a:solidFill>
                  <a:srgbClr val="FF0066"/>
                </a:solidFill>
              </a:rPr>
              <a:t>teinture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18" name="Rectangle à coins arrondis 17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19" name="Rectangle à coins arrondis 18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20" name="Rectangle à coins arrondis 19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21" name="Rectangle à coins arrondis 20">
            <a:hlinkClick r:id="" action="ppaction://noaction" highlightClick="1">
              <a:snd r:embed="rId5" name="cashreg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2" name="Rectangle à coins arrondis 21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54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5400" dirty="0">
              <a:solidFill>
                <a:srgbClr val="9F08C8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66"/>
                </a:solidFill>
              </a:rPr>
              <a:t>Nous </a:t>
            </a:r>
            <a:r>
              <a:rPr lang="en-US" sz="3200" dirty="0" err="1" smtClean="0">
                <a:solidFill>
                  <a:srgbClr val="FF0066"/>
                </a:solidFill>
              </a:rPr>
              <a:t>sommes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dans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u="sng" dirty="0" err="1" smtClean="0">
                <a:solidFill>
                  <a:srgbClr val="FF0066"/>
                </a:solidFill>
              </a:rPr>
              <a:t>viande</a:t>
            </a:r>
            <a:r>
              <a:rPr lang="en-US" sz="3200" dirty="0" smtClean="0">
                <a:solidFill>
                  <a:srgbClr val="FF0066"/>
                </a:solidFill>
              </a:rPr>
              <a:t>, </a:t>
            </a:r>
            <a:r>
              <a:rPr lang="en-US" sz="3200" u="sng" dirty="0" err="1" smtClean="0">
                <a:solidFill>
                  <a:srgbClr val="FF0066"/>
                </a:solidFill>
              </a:rPr>
              <a:t>friandise</a:t>
            </a:r>
            <a:r>
              <a:rPr lang="en-US" sz="3200" u="sng" dirty="0" smtClean="0">
                <a:solidFill>
                  <a:srgbClr val="FF0066"/>
                </a:solidFill>
              </a:rPr>
              <a:t> </a:t>
            </a:r>
            <a:r>
              <a:rPr lang="en-US" sz="3200" dirty="0" smtClean="0">
                <a:solidFill>
                  <a:srgbClr val="FF0066"/>
                </a:solidFill>
              </a:rPr>
              <a:t>et </a:t>
            </a:r>
            <a:r>
              <a:rPr lang="en-US" sz="3200" u="sng" dirty="0" err="1" smtClean="0">
                <a:solidFill>
                  <a:srgbClr val="FF0066"/>
                </a:solidFill>
              </a:rPr>
              <a:t>souriante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 highlightClick="1">
              <a:snd r:embed="rId4" name="cashreg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18" name="Rectangle à coins arrondis 17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19" name="Rectangle à coins arrondis 18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20" name="Rectangle à coins arrondis 19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1" name="Rectangle à coins arrondis 20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2" name="Rectangle à coins arrondis 21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66"/>
                </a:solidFill>
              </a:rPr>
              <a:t>Nous </a:t>
            </a:r>
            <a:r>
              <a:rPr lang="en-US" sz="3200" dirty="0" err="1" smtClean="0">
                <a:solidFill>
                  <a:srgbClr val="FF0066"/>
                </a:solidFill>
              </a:rPr>
              <a:t>sommes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dans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u="sng" dirty="0" err="1" smtClean="0">
                <a:solidFill>
                  <a:srgbClr val="FF0066"/>
                </a:solidFill>
              </a:rPr>
              <a:t>avion</a:t>
            </a:r>
            <a:r>
              <a:rPr lang="en-US" sz="3200" dirty="0" smtClean="0">
                <a:solidFill>
                  <a:srgbClr val="FF0066"/>
                </a:solidFill>
              </a:rPr>
              <a:t>, </a:t>
            </a:r>
            <a:r>
              <a:rPr lang="en-US" sz="3200" u="sng" dirty="0" err="1" smtClean="0">
                <a:solidFill>
                  <a:srgbClr val="FF0066"/>
                </a:solidFill>
              </a:rPr>
              <a:t>pion</a:t>
            </a:r>
            <a:r>
              <a:rPr lang="en-US" sz="3200" dirty="0" smtClean="0">
                <a:solidFill>
                  <a:srgbClr val="FF0066"/>
                </a:solidFill>
              </a:rPr>
              <a:t> et </a:t>
            </a:r>
            <a:r>
              <a:rPr lang="en-US" sz="3200" u="sng" dirty="0" smtClean="0">
                <a:solidFill>
                  <a:srgbClr val="FF0066"/>
                </a:solidFill>
              </a:rPr>
              <a:t>lion</a:t>
            </a:r>
            <a:endParaRPr lang="fr-FR" sz="3200" dirty="0" smtClean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18" name="Rectangle à coins arrondis 17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19" name="Rectangle à coins arrondis 18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0" name="Rectangle à coins arrondis 19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1" name="Rectangle à coins arrondis 20">
            <a:hlinkClick r:id="" action="ppaction://noaction" highlightClick="1">
              <a:snd r:embed="rId5" name="cashreg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2" name="Rectangle à coins arrondis 21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66"/>
                </a:solidFill>
              </a:rPr>
              <a:t>Nous </a:t>
            </a:r>
            <a:r>
              <a:rPr lang="en-US" sz="3200" dirty="0" err="1" smtClean="0">
                <a:solidFill>
                  <a:srgbClr val="FF0066"/>
                </a:solidFill>
              </a:rPr>
              <a:t>sommes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dans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u="sng" dirty="0" err="1" smtClean="0">
                <a:solidFill>
                  <a:srgbClr val="FF0066"/>
                </a:solidFill>
              </a:rPr>
              <a:t>rien</a:t>
            </a:r>
            <a:r>
              <a:rPr lang="en-US" sz="3200" dirty="0" smtClean="0">
                <a:solidFill>
                  <a:srgbClr val="FF0066"/>
                </a:solidFill>
              </a:rPr>
              <a:t>, </a:t>
            </a:r>
            <a:r>
              <a:rPr lang="en-US" sz="3200" u="sng" dirty="0" err="1" smtClean="0">
                <a:solidFill>
                  <a:srgbClr val="FF0066"/>
                </a:solidFill>
              </a:rPr>
              <a:t>bien</a:t>
            </a:r>
            <a:r>
              <a:rPr lang="en-US" sz="3200" dirty="0" smtClean="0">
                <a:solidFill>
                  <a:srgbClr val="FF0066"/>
                </a:solidFill>
              </a:rPr>
              <a:t> et </a:t>
            </a:r>
            <a:r>
              <a:rPr lang="en-US" sz="3200" u="sng" dirty="0" smtClean="0">
                <a:solidFill>
                  <a:srgbClr val="FF0066"/>
                </a:solidFill>
              </a:rPr>
              <a:t>mien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18" name="Rectangle à coins arrondis 17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54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5400" dirty="0">
              <a:solidFill>
                <a:srgbClr val="9F08C8"/>
              </a:solidFill>
            </a:endParaRPr>
          </a:p>
        </p:txBody>
      </p:sp>
      <p:sp>
        <p:nvSpPr>
          <p:cNvPr id="19" name="Rectangle à coins arrondis 18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0" name="Rectangle à coins arrondis 19">
            <a:hlinkClick r:id="" action="ppaction://noaction" highlightClick="1">
              <a:snd r:embed="rId5" name="cashreg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1" name="Rectangle à coins arrondis 2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2" name="Rectangle à coins arrondis 21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Nous sommes dans </a:t>
            </a:r>
            <a:r>
              <a:rPr lang="fr-FR" sz="3200" u="sng" dirty="0" smtClean="0">
                <a:solidFill>
                  <a:srgbClr val="FF0066"/>
                </a:solidFill>
              </a:rPr>
              <a:t>coin</a:t>
            </a:r>
            <a:r>
              <a:rPr lang="fr-FR" sz="3200" dirty="0" smtClean="0">
                <a:solidFill>
                  <a:srgbClr val="FF0066"/>
                </a:solidFill>
              </a:rPr>
              <a:t> et </a:t>
            </a:r>
            <a:r>
              <a:rPr lang="fr-FR" sz="3200" u="sng" dirty="0" smtClean="0">
                <a:solidFill>
                  <a:srgbClr val="FF0066"/>
                </a:solidFill>
              </a:rPr>
              <a:t>point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18" name="Rectangle à coins arrondis 17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19" name="Rectangle à coins arrondis 18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0" name="Rectangle à coins arrondis 19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21" name="Rectangle à coins arrondis 2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2" name="Rectangle à coins arrondis 21">
            <a:hlinkClick r:id="" action="ppaction://noaction" highlightClick="1">
              <a:snd r:embed="rId5" name="cashreg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66"/>
                </a:solidFill>
              </a:rPr>
              <a:t>Nous </a:t>
            </a:r>
            <a:r>
              <a:rPr lang="en-US" sz="3200" dirty="0" err="1" smtClean="0">
                <a:solidFill>
                  <a:srgbClr val="FF0066"/>
                </a:solidFill>
              </a:rPr>
              <a:t>sommes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dans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u="sng" dirty="0" err="1" smtClean="0">
                <a:solidFill>
                  <a:srgbClr val="FF0066"/>
                </a:solidFill>
              </a:rPr>
              <a:t>coeu</a:t>
            </a:r>
            <a:r>
              <a:rPr lang="en-US" sz="3200" dirty="0" err="1" smtClean="0">
                <a:solidFill>
                  <a:srgbClr val="FF0066"/>
                </a:solidFill>
              </a:rPr>
              <a:t>r</a:t>
            </a:r>
            <a:r>
              <a:rPr lang="en-US" sz="3200" dirty="0" smtClean="0">
                <a:solidFill>
                  <a:srgbClr val="FF0066"/>
                </a:solidFill>
              </a:rPr>
              <a:t> et </a:t>
            </a:r>
            <a:r>
              <a:rPr lang="en-US" sz="3200" u="sng" dirty="0" smtClean="0">
                <a:solidFill>
                  <a:srgbClr val="FF0066"/>
                </a:solidFill>
              </a:rPr>
              <a:t>oeuf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>
              <a:solidFill>
                <a:srgbClr val="FF0000"/>
              </a:solidFill>
            </a:endParaRPr>
          </a:p>
        </p:txBody>
      </p:sp>
      <p:sp>
        <p:nvSpPr>
          <p:cNvPr id="18" name="Rectangle à coins arrondis 17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54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5400" dirty="0">
              <a:solidFill>
                <a:srgbClr val="9F08C8"/>
              </a:solidFill>
            </a:endParaRPr>
          </a:p>
        </p:txBody>
      </p:sp>
      <p:sp>
        <p:nvSpPr>
          <p:cNvPr id="19" name="Rectangle à coins arrondis 18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0" name="Rectangle à coins arrondis 19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1" name="Rectangle à coins arrondis 20">
            <a:hlinkClick r:id="" action="ppaction://noaction" highlightClick="1">
              <a:snd r:embed="rId5" name="cashreg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54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5400" b="1" spc="50" dirty="0" err="1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5400" dirty="0">
              <a:solidFill>
                <a:srgbClr val="9F08C8"/>
              </a:solidFill>
            </a:endParaRPr>
          </a:p>
        </p:txBody>
      </p:sp>
      <p:sp>
        <p:nvSpPr>
          <p:cNvPr id="22" name="Rectangle à coins arrondis 21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toile à 5 branches 1"/>
          <p:cNvSpPr/>
          <p:nvPr/>
        </p:nvSpPr>
        <p:spPr>
          <a:xfrm>
            <a:off x="1214414" y="1428736"/>
            <a:ext cx="1785950" cy="1357322"/>
          </a:xfrm>
          <a:prstGeom prst="star5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Étoile à 5 branches 2"/>
          <p:cNvSpPr/>
          <p:nvPr/>
        </p:nvSpPr>
        <p:spPr>
          <a:xfrm>
            <a:off x="4214810" y="500042"/>
            <a:ext cx="714380" cy="642942"/>
          </a:xfrm>
          <a:prstGeom prst="star5">
            <a:avLst/>
          </a:prstGeom>
          <a:solidFill>
            <a:srgbClr val="9F08C8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Étoile à 5 branches 3"/>
          <p:cNvSpPr/>
          <p:nvPr/>
        </p:nvSpPr>
        <p:spPr>
          <a:xfrm>
            <a:off x="5143504" y="1857364"/>
            <a:ext cx="1071570" cy="1000132"/>
          </a:xfrm>
          <a:prstGeom prst="star5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Étoile à 5 branches 4"/>
          <p:cNvSpPr/>
          <p:nvPr/>
        </p:nvSpPr>
        <p:spPr>
          <a:xfrm>
            <a:off x="6215074" y="4286256"/>
            <a:ext cx="1000132" cy="857256"/>
          </a:xfrm>
          <a:prstGeom prst="star5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toile à 5 branches 5"/>
          <p:cNvSpPr/>
          <p:nvPr/>
        </p:nvSpPr>
        <p:spPr>
          <a:xfrm>
            <a:off x="6786578" y="428604"/>
            <a:ext cx="785818" cy="714380"/>
          </a:xfrm>
          <a:prstGeom prst="star5">
            <a:avLst/>
          </a:prstGeom>
          <a:solidFill>
            <a:srgbClr val="ADF62A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71802" y="2786058"/>
            <a:ext cx="2357454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Bravo !</a:t>
            </a:r>
            <a:endParaRPr lang="fr-FR" sz="54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 descr="C:\Users\Laurence\Desktop\df9e4e246e695d203e101af9a27dfe2f84185cb4_m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143380"/>
            <a:ext cx="2567548" cy="192566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Titre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baseline="0" dirty="0" smtClean="0"/>
              <a:t> </a:t>
            </a:r>
            <a:endParaRPr lang="fr-FR" dirty="0"/>
          </a:p>
        </p:txBody>
      </p:sp>
      <p:pic>
        <p:nvPicPr>
          <p:cNvPr id="11" name="Picture 4" descr="fleche-gif-081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Parchemin horizontal 5"/>
          <p:cNvSpPr/>
          <p:nvPr/>
        </p:nvSpPr>
        <p:spPr>
          <a:xfrm>
            <a:off x="0" y="0"/>
            <a:ext cx="9144000" cy="1357322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rgbClr val="FF0066"/>
                </a:solidFill>
              </a:rPr>
              <a:t>Je suis une voyelle et je suis la première lettre d’</a:t>
            </a:r>
            <a:r>
              <a:rPr lang="fr-FR" sz="3200" u="sng" dirty="0" smtClean="0">
                <a:solidFill>
                  <a:srgbClr val="FF0066"/>
                </a:solidFill>
              </a:rPr>
              <a:t>allumette</a:t>
            </a:r>
            <a:endParaRPr lang="fr-FR" sz="3200" u="sng" dirty="0">
              <a:solidFill>
                <a:srgbClr val="FF0066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28596" y="1643050"/>
            <a:ext cx="8143932" cy="44291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146" name="Picture 2" descr="C:\Users\Laurence\Desktop\rWuHoW1259400357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643446"/>
            <a:ext cx="914400" cy="904875"/>
          </a:xfrm>
          <a:prstGeom prst="rect">
            <a:avLst/>
          </a:prstGeom>
          <a:noFill/>
        </p:spPr>
      </p:pic>
      <p:pic>
        <p:nvPicPr>
          <p:cNvPr id="6147" name="Picture 3" descr="C:\Users\Laurence\Desktop\UwupOn1259400295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2857496"/>
            <a:ext cx="876300" cy="742950"/>
          </a:xfrm>
          <a:prstGeom prst="rect">
            <a:avLst/>
          </a:prstGeom>
          <a:noFill/>
        </p:spPr>
      </p:pic>
      <p:pic>
        <p:nvPicPr>
          <p:cNvPr id="6148" name="Picture 4" descr="C:\Users\Laurence\Desktop\nr8q4X1259400279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32" y="2428868"/>
            <a:ext cx="942975" cy="762000"/>
          </a:xfrm>
          <a:prstGeom prst="rect">
            <a:avLst/>
          </a:prstGeom>
          <a:noFill/>
        </p:spPr>
      </p:pic>
      <p:pic>
        <p:nvPicPr>
          <p:cNvPr id="6149" name="Picture 5" descr="C:\Users\Laurence\Desktop\hSiyDe1259400262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00958" y="3500438"/>
            <a:ext cx="533400" cy="914400"/>
          </a:xfrm>
          <a:prstGeom prst="rect">
            <a:avLst/>
          </a:prstGeom>
          <a:noFill/>
        </p:spPr>
      </p:pic>
      <p:pic>
        <p:nvPicPr>
          <p:cNvPr id="6150" name="Picture 6" descr="C:\Users\Laurence\Desktop\Pc2Hki1259400228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14480" y="2143116"/>
            <a:ext cx="914400" cy="771525"/>
          </a:xfrm>
          <a:prstGeom prst="rect">
            <a:avLst/>
          </a:prstGeom>
          <a:noFill/>
        </p:spPr>
      </p:pic>
      <p:pic>
        <p:nvPicPr>
          <p:cNvPr id="6151" name="Picture 7" descr="C:\Users\Laurence\Desktop\s9KBTw1259400206.gif">
            <a:hlinkClick r:id="" action="ppaction://noaction" highlightClick="1">
              <a:snd r:embed="rId10" name="cashreg.wav"/>
            </a:hlinkClick>
          </p:cNvPr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142976" y="3714752"/>
            <a:ext cx="895350" cy="762000"/>
          </a:xfrm>
          <a:prstGeom prst="rect">
            <a:avLst/>
          </a:prstGeom>
          <a:noFill/>
        </p:spPr>
      </p:pic>
      <p:pic>
        <p:nvPicPr>
          <p:cNvPr id="13" name="Picture 4" descr="fleche-gif-081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Parchemin horizontal 5"/>
          <p:cNvSpPr/>
          <p:nvPr/>
        </p:nvSpPr>
        <p:spPr>
          <a:xfrm>
            <a:off x="0" y="0"/>
            <a:ext cx="9144000" cy="1357322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rgbClr val="FF0066"/>
                </a:solidFill>
              </a:rPr>
              <a:t>Je suis une voyelle et je suis la cinquième lettre de l’alphabet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28596" y="1643050"/>
            <a:ext cx="8143932" cy="44291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22" name="Picture 2" descr="C:\Users\Laurence\Desktop\s9KBTw1259400206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4857760"/>
            <a:ext cx="895350" cy="762000"/>
          </a:xfrm>
          <a:prstGeom prst="rect">
            <a:avLst/>
          </a:prstGeom>
          <a:noFill/>
        </p:spPr>
      </p:pic>
      <p:pic>
        <p:nvPicPr>
          <p:cNvPr id="5123" name="Picture 3" descr="C:\Users\Laurence\Desktop\Pc2Hki1259400228.gif">
            <a:hlinkClick r:id="" action="ppaction://noaction" highlightClick="1">
              <a:snd r:embed="rId6" name="cashreg.wav"/>
            </a:hlinkClick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9058" y="3500438"/>
            <a:ext cx="914400" cy="771525"/>
          </a:xfrm>
          <a:prstGeom prst="rect">
            <a:avLst/>
          </a:prstGeom>
          <a:noFill/>
        </p:spPr>
      </p:pic>
      <p:pic>
        <p:nvPicPr>
          <p:cNvPr id="5124" name="Picture 4" descr="C:\Users\Laurence\Desktop\hSiyDe1259400262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29190" y="2000240"/>
            <a:ext cx="533400" cy="914400"/>
          </a:xfrm>
          <a:prstGeom prst="rect">
            <a:avLst/>
          </a:prstGeom>
          <a:noFill/>
        </p:spPr>
      </p:pic>
      <p:pic>
        <p:nvPicPr>
          <p:cNvPr id="5125" name="Picture 5" descr="C:\Users\Laurence\Desktop\nr8q4X1259400279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57950" y="2857496"/>
            <a:ext cx="942975" cy="762000"/>
          </a:xfrm>
          <a:prstGeom prst="rect">
            <a:avLst/>
          </a:prstGeom>
          <a:noFill/>
        </p:spPr>
      </p:pic>
      <p:pic>
        <p:nvPicPr>
          <p:cNvPr id="5126" name="Picture 6" descr="C:\Users\Laurence\Desktop\UwupOn1259400295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00232" y="4214818"/>
            <a:ext cx="876300" cy="742950"/>
          </a:xfrm>
          <a:prstGeom prst="rect">
            <a:avLst/>
          </a:prstGeom>
          <a:noFill/>
        </p:spPr>
      </p:pic>
      <p:pic>
        <p:nvPicPr>
          <p:cNvPr id="5127" name="Picture 7" descr="C:\Users\Laurence\Desktop\rWuHoW1259400357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357290" y="2285992"/>
            <a:ext cx="914400" cy="904875"/>
          </a:xfrm>
          <a:prstGeom prst="rect">
            <a:avLst/>
          </a:prstGeom>
          <a:noFill/>
        </p:spPr>
      </p:pic>
      <p:pic>
        <p:nvPicPr>
          <p:cNvPr id="13" name="Picture 4" descr="fleche-gif-081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Parchemin horizontal 5"/>
          <p:cNvSpPr/>
          <p:nvPr/>
        </p:nvSpPr>
        <p:spPr>
          <a:xfrm>
            <a:off x="0" y="0"/>
            <a:ext cx="9144000" cy="1357322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Je suis une voyelle et j’apparais deux fois dans </a:t>
            </a:r>
            <a:r>
              <a:rPr lang="fr-FR" sz="3200" u="sng" dirty="0" smtClean="0">
                <a:solidFill>
                  <a:srgbClr val="FF0066"/>
                </a:solidFill>
              </a:rPr>
              <a:t>kiwi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28596" y="1643050"/>
            <a:ext cx="8143932" cy="44291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 descr="C:\Users\Laurence\Desktop\rWuHoW1259400357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4572008"/>
            <a:ext cx="914400" cy="904875"/>
          </a:xfrm>
          <a:prstGeom prst="rect">
            <a:avLst/>
          </a:prstGeom>
          <a:noFill/>
        </p:spPr>
      </p:pic>
      <p:pic>
        <p:nvPicPr>
          <p:cNvPr id="4099" name="Picture 3" descr="C:\Users\Laurence\Desktop\UwupOn1259400295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2786058"/>
            <a:ext cx="876300" cy="742950"/>
          </a:xfrm>
          <a:prstGeom prst="rect">
            <a:avLst/>
          </a:prstGeom>
          <a:noFill/>
        </p:spPr>
      </p:pic>
      <p:pic>
        <p:nvPicPr>
          <p:cNvPr id="4100" name="Picture 4" descr="C:\Users\Laurence\Desktop\nr8q4X1259400279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54" y="4429132"/>
            <a:ext cx="942975" cy="762000"/>
          </a:xfrm>
          <a:prstGeom prst="rect">
            <a:avLst/>
          </a:prstGeom>
          <a:noFill/>
        </p:spPr>
      </p:pic>
      <p:pic>
        <p:nvPicPr>
          <p:cNvPr id="4101" name="Picture 5" descr="C:\Users\Laurence\Desktop\hSiyDe1259400262.gif">
            <a:hlinkClick r:id="" action="ppaction://noaction" highlightClick="1">
              <a:snd r:embed="rId8" name="cashreg.wav"/>
            </a:hlinkClick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85918" y="2071678"/>
            <a:ext cx="533400" cy="914400"/>
          </a:xfrm>
          <a:prstGeom prst="rect">
            <a:avLst/>
          </a:prstGeom>
          <a:noFill/>
        </p:spPr>
      </p:pic>
      <p:pic>
        <p:nvPicPr>
          <p:cNvPr id="4102" name="Picture 6" descr="C:\Users\Laurence\Desktop\Pc2Hki1259400228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85852" y="4071942"/>
            <a:ext cx="914400" cy="771525"/>
          </a:xfrm>
          <a:prstGeom prst="rect">
            <a:avLst/>
          </a:prstGeom>
          <a:noFill/>
        </p:spPr>
      </p:pic>
      <p:pic>
        <p:nvPicPr>
          <p:cNvPr id="4103" name="Picture 7" descr="C:\Users\Laurence\Desktop\s9KBTw1259400206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43768" y="2714620"/>
            <a:ext cx="895350" cy="762000"/>
          </a:xfrm>
          <a:prstGeom prst="rect">
            <a:avLst/>
          </a:prstGeom>
          <a:noFill/>
        </p:spPr>
      </p:pic>
      <p:pic>
        <p:nvPicPr>
          <p:cNvPr id="13" name="Picture 4" descr="fleche-gif-081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Parchemin horizontal 5"/>
          <p:cNvSpPr/>
          <p:nvPr/>
        </p:nvSpPr>
        <p:spPr>
          <a:xfrm>
            <a:off x="0" y="0"/>
            <a:ext cx="9144000" cy="1357322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Je suis une voyelle et je suis toute ronde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28596" y="1643050"/>
            <a:ext cx="8143932" cy="44291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 descr="C:\Users\Laurence\Desktop\s9KBTw1259400206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3000372"/>
            <a:ext cx="895350" cy="762000"/>
          </a:xfrm>
          <a:prstGeom prst="rect">
            <a:avLst/>
          </a:prstGeom>
          <a:noFill/>
        </p:spPr>
      </p:pic>
      <p:pic>
        <p:nvPicPr>
          <p:cNvPr id="3075" name="Picture 3" descr="C:\Users\Laurence\Desktop\Pc2Hki1259400228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12" y="2214554"/>
            <a:ext cx="914400" cy="771525"/>
          </a:xfrm>
          <a:prstGeom prst="rect">
            <a:avLst/>
          </a:prstGeom>
          <a:noFill/>
        </p:spPr>
      </p:pic>
      <p:pic>
        <p:nvPicPr>
          <p:cNvPr id="3076" name="Picture 4" descr="C:\Users\Laurence\Desktop\hSiyDe1259400262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4429132"/>
            <a:ext cx="533400" cy="914400"/>
          </a:xfrm>
          <a:prstGeom prst="rect">
            <a:avLst/>
          </a:prstGeom>
          <a:noFill/>
        </p:spPr>
      </p:pic>
      <p:pic>
        <p:nvPicPr>
          <p:cNvPr id="3077" name="Picture 5" descr="C:\Users\Laurence\Desktop\nr8q4X1259400279.gif">
            <a:hlinkClick r:id="" action="ppaction://noaction" highlightClick="1">
              <a:snd r:embed="rId8" name="cashreg.wav"/>
            </a:hlinkClick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388" y="2357430"/>
            <a:ext cx="942975" cy="762000"/>
          </a:xfrm>
          <a:prstGeom prst="rect">
            <a:avLst/>
          </a:prstGeom>
          <a:noFill/>
        </p:spPr>
      </p:pic>
      <p:pic>
        <p:nvPicPr>
          <p:cNvPr id="3078" name="Picture 6" descr="C:\Users\Laurence\Desktop\UwupOn1259400295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57290" y="3357562"/>
            <a:ext cx="876300" cy="742950"/>
          </a:xfrm>
          <a:prstGeom prst="rect">
            <a:avLst/>
          </a:prstGeom>
          <a:noFill/>
        </p:spPr>
      </p:pic>
      <p:pic>
        <p:nvPicPr>
          <p:cNvPr id="3079" name="Picture 7" descr="C:\Users\Laurence\Desktop\rWuHoW1259400357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428860" y="4643446"/>
            <a:ext cx="914400" cy="904875"/>
          </a:xfrm>
          <a:prstGeom prst="rect">
            <a:avLst/>
          </a:prstGeom>
          <a:noFill/>
        </p:spPr>
      </p:pic>
      <p:pic>
        <p:nvPicPr>
          <p:cNvPr id="13" name="Picture 4" descr="fleche-gif-081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Parchemin horizontal 5"/>
          <p:cNvSpPr/>
          <p:nvPr/>
        </p:nvSpPr>
        <p:spPr>
          <a:xfrm>
            <a:off x="0" y="0"/>
            <a:ext cx="9144000" cy="1357322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Je suis une voyelle en forme de fer à cheval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28596" y="1643050"/>
            <a:ext cx="8143932" cy="44291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C:\Users\Laurence\Desktop\rWuHoW1259400357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3000372"/>
            <a:ext cx="914400" cy="904875"/>
          </a:xfrm>
          <a:prstGeom prst="rect">
            <a:avLst/>
          </a:prstGeom>
          <a:noFill/>
        </p:spPr>
      </p:pic>
      <p:pic>
        <p:nvPicPr>
          <p:cNvPr id="2051" name="Picture 3" descr="C:\Users\Laurence\Desktop\UwupOn1259400295.gif">
            <a:hlinkClick r:id="" action="ppaction://noaction" highlightClick="1">
              <a:snd r:embed="rId6" name="cashreg.wav"/>
            </a:hlinkClick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2500306"/>
            <a:ext cx="876300" cy="742950"/>
          </a:xfrm>
          <a:prstGeom prst="rect">
            <a:avLst/>
          </a:prstGeom>
          <a:noFill/>
        </p:spPr>
      </p:pic>
      <p:pic>
        <p:nvPicPr>
          <p:cNvPr id="2052" name="Picture 4" descr="C:\Users\Laurence\Desktop\nr8q4X1259400279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15140" y="4286256"/>
            <a:ext cx="942975" cy="762000"/>
          </a:xfrm>
          <a:prstGeom prst="rect">
            <a:avLst/>
          </a:prstGeom>
          <a:noFill/>
        </p:spPr>
      </p:pic>
      <p:pic>
        <p:nvPicPr>
          <p:cNvPr id="2053" name="Picture 5" descr="C:\Users\Laurence\Desktop\hSiyDe1259400262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43042" y="2143116"/>
            <a:ext cx="533400" cy="914400"/>
          </a:xfrm>
          <a:prstGeom prst="rect">
            <a:avLst/>
          </a:prstGeom>
          <a:noFill/>
        </p:spPr>
      </p:pic>
      <p:pic>
        <p:nvPicPr>
          <p:cNvPr id="2054" name="Picture 6" descr="C:\Users\Laurence\Desktop\Pc2Hki1259400228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43372" y="4929198"/>
            <a:ext cx="914400" cy="771525"/>
          </a:xfrm>
          <a:prstGeom prst="rect">
            <a:avLst/>
          </a:prstGeom>
          <a:noFill/>
        </p:spPr>
      </p:pic>
      <p:pic>
        <p:nvPicPr>
          <p:cNvPr id="2055" name="Picture 7" descr="C:\Users\Laurence\Desktop\s9KBTw1259400206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43042" y="4000504"/>
            <a:ext cx="895350" cy="762000"/>
          </a:xfrm>
          <a:prstGeom prst="rect">
            <a:avLst/>
          </a:prstGeom>
          <a:noFill/>
        </p:spPr>
      </p:pic>
      <p:pic>
        <p:nvPicPr>
          <p:cNvPr id="13" name="Picture 4" descr="fleche-gif-081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Parchemin horizontal 5"/>
          <p:cNvSpPr/>
          <p:nvPr/>
        </p:nvSpPr>
        <p:spPr>
          <a:xfrm>
            <a:off x="0" y="0"/>
            <a:ext cx="9144000" cy="1357322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Je remplace deux </a:t>
            </a:r>
            <a:r>
              <a:rPr lang="fr-FR" sz="3200" u="sng" dirty="0" smtClean="0">
                <a:solidFill>
                  <a:srgbClr val="FF0066"/>
                </a:solidFill>
              </a:rPr>
              <a:t>i 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28596" y="1643050"/>
            <a:ext cx="8143932" cy="44291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C:\Users\Laurence\Desktop\s9KBTw1259400206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2214554"/>
            <a:ext cx="895350" cy="762000"/>
          </a:xfrm>
          <a:prstGeom prst="rect">
            <a:avLst/>
          </a:prstGeom>
          <a:noFill/>
        </p:spPr>
      </p:pic>
      <p:pic>
        <p:nvPicPr>
          <p:cNvPr id="1027" name="Picture 3" descr="C:\Users\Laurence\Desktop\Pc2Hki1259400228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3372" y="3571876"/>
            <a:ext cx="914400" cy="771525"/>
          </a:xfrm>
          <a:prstGeom prst="rect">
            <a:avLst/>
          </a:prstGeom>
          <a:noFill/>
        </p:spPr>
      </p:pic>
      <p:pic>
        <p:nvPicPr>
          <p:cNvPr id="1028" name="Picture 4" descr="C:\Users\Laurence\Desktop\hSiyDe1259400262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28860" y="4500570"/>
            <a:ext cx="533400" cy="914400"/>
          </a:xfrm>
          <a:prstGeom prst="rect">
            <a:avLst/>
          </a:prstGeom>
          <a:noFill/>
        </p:spPr>
      </p:pic>
      <p:pic>
        <p:nvPicPr>
          <p:cNvPr id="1029" name="Picture 5" descr="C:\Users\Laurence\Desktop\nr8q4X1259400279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72198" y="4786322"/>
            <a:ext cx="942975" cy="762000"/>
          </a:xfrm>
          <a:prstGeom prst="rect">
            <a:avLst/>
          </a:prstGeom>
          <a:noFill/>
        </p:spPr>
      </p:pic>
      <p:pic>
        <p:nvPicPr>
          <p:cNvPr id="1030" name="Picture 6" descr="C:\Users\Laurence\Desktop\UwupOn1259400295.gif">
            <a:hlinkClick r:id="" action="ppaction://noaction">
              <a:snd r:embed="rId4" name="wind.wav"/>
            </a:hlinkClick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388" y="2500306"/>
            <a:ext cx="876300" cy="742950"/>
          </a:xfrm>
          <a:prstGeom prst="rect">
            <a:avLst/>
          </a:prstGeom>
          <a:noFill/>
        </p:spPr>
      </p:pic>
      <p:pic>
        <p:nvPicPr>
          <p:cNvPr id="1031" name="Picture 7" descr="C:\Users\Laurence\Desktop\rWuHoW1259400357.gif">
            <a:hlinkClick r:id="" action="ppaction://noaction" highlightClick="1">
              <a:snd r:embed="rId10" name="cashreg.wav"/>
            </a:hlinkClick>
          </p:cNvPr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500166" y="2928934"/>
            <a:ext cx="914400" cy="904875"/>
          </a:xfrm>
          <a:prstGeom prst="rect">
            <a:avLst/>
          </a:prstGeom>
          <a:noFill/>
        </p:spPr>
      </p:pic>
      <p:pic>
        <p:nvPicPr>
          <p:cNvPr id="13" name="Picture 4" descr="fleche-gif-081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0" y="0"/>
            <a:ext cx="9144000" cy="1428760"/>
          </a:xfrm>
          <a:prstGeom prst="horizontalScroll">
            <a:avLst/>
          </a:prstGeom>
          <a:solidFill>
            <a:srgbClr val="AD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0066"/>
                </a:solidFill>
              </a:rPr>
              <a:t>Nous sommes deux et nous faisons le même bruit dans </a:t>
            </a:r>
            <a:r>
              <a:rPr lang="fr-FR" sz="3200" u="sng" dirty="0" smtClean="0">
                <a:solidFill>
                  <a:srgbClr val="FF0066"/>
                </a:solidFill>
              </a:rPr>
              <a:t>lait</a:t>
            </a:r>
            <a:r>
              <a:rPr lang="fr-FR" sz="3200" dirty="0" smtClean="0">
                <a:solidFill>
                  <a:srgbClr val="FF0066"/>
                </a:solidFill>
              </a:rPr>
              <a:t> et </a:t>
            </a:r>
            <a:r>
              <a:rPr lang="fr-FR" sz="3200" u="sng" dirty="0" smtClean="0">
                <a:solidFill>
                  <a:srgbClr val="FF0066"/>
                </a:solidFill>
              </a:rPr>
              <a:t>fraise</a:t>
            </a:r>
            <a:endParaRPr lang="fr-FR" sz="3200" dirty="0">
              <a:solidFill>
                <a:srgbClr val="FF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1500174"/>
            <a:ext cx="8286808" cy="45720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600" dirty="0"/>
          </a:p>
        </p:txBody>
      </p:sp>
      <p:sp>
        <p:nvSpPr>
          <p:cNvPr id="11" name="Rectangle à coins arrondis 10">
            <a:hlinkClick r:id="" action="ppaction://noaction" highlightClick="1">
              <a:snd r:embed="rId4" name="cashreg.wav"/>
            </a:hlinkClick>
          </p:cNvPr>
          <p:cNvSpPr/>
          <p:nvPr/>
        </p:nvSpPr>
        <p:spPr>
          <a:xfrm>
            <a:off x="85722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18" name="Rectangle à coins arrondis 17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6643702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19" name="Rectangle à coins arrondis 18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857224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fr-FR" sz="66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sp>
        <p:nvSpPr>
          <p:cNvPr id="20" name="Rectangle à coins arrondis 19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3786182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solidFill>
                  <a:srgbClr val="9F08C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6600" dirty="0">
              <a:solidFill>
                <a:srgbClr val="9F08C8"/>
              </a:solidFill>
            </a:endParaRPr>
          </a:p>
        </p:txBody>
      </p:sp>
      <p:sp>
        <p:nvSpPr>
          <p:cNvPr id="21" name="Rectangle à coins arrondis 20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3714744" y="200024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fr-FR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6600" dirty="0"/>
          </a:p>
        </p:txBody>
      </p:sp>
      <p:sp>
        <p:nvSpPr>
          <p:cNvPr id="22" name="Rectangle à coins arrondis 21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6715140" y="4143380"/>
            <a:ext cx="150019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6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6600" dirty="0">
              <a:solidFill>
                <a:srgbClr val="00B0F0"/>
              </a:solidFill>
            </a:endParaRPr>
          </a:p>
        </p:txBody>
      </p:sp>
      <p:pic>
        <p:nvPicPr>
          <p:cNvPr id="14" name="Picture 4" descr="fleche-gif-08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6215082"/>
            <a:ext cx="9556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</TotalTime>
  <Words>385</Words>
  <Application>Microsoft Office PowerPoint</Application>
  <PresentationFormat>Affichage à l'écran (4:3)</PresentationFormat>
  <Paragraphs>177</Paragraphs>
  <Slides>28</Slides>
  <Notes>28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Thème Office</vt:lpstr>
      <vt:lpstr>J’apprends les lettres et les sons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reconnais les lettres et les sons</dc:title>
  <dc:creator>Laurence</dc:creator>
  <cp:lastModifiedBy>Utilisateur Windows</cp:lastModifiedBy>
  <cp:revision>151</cp:revision>
  <dcterms:created xsi:type="dcterms:W3CDTF">2009-11-25T07:49:02Z</dcterms:created>
  <dcterms:modified xsi:type="dcterms:W3CDTF">2009-11-29T09:35:48Z</dcterms:modified>
</cp:coreProperties>
</file>