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26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0"/>
  </p:notesMasterIdLst>
  <p:sldIdLst>
    <p:sldId id="476" r:id="rId2"/>
    <p:sldId id="318" r:id="rId3"/>
    <p:sldId id="322" r:id="rId4"/>
    <p:sldId id="321" r:id="rId5"/>
    <p:sldId id="331" r:id="rId6"/>
    <p:sldId id="330" r:id="rId7"/>
    <p:sldId id="329" r:id="rId8"/>
    <p:sldId id="327" r:id="rId9"/>
    <p:sldId id="435" r:id="rId10"/>
    <p:sldId id="439" r:id="rId11"/>
    <p:sldId id="326" r:id="rId12"/>
    <p:sldId id="325" r:id="rId13"/>
    <p:sldId id="432" r:id="rId14"/>
    <p:sldId id="332" r:id="rId15"/>
    <p:sldId id="333" r:id="rId16"/>
    <p:sldId id="334" r:id="rId17"/>
    <p:sldId id="335" r:id="rId18"/>
    <p:sldId id="336" r:id="rId19"/>
    <p:sldId id="450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436" r:id="rId30"/>
    <p:sldId id="346" r:id="rId31"/>
    <p:sldId id="347" r:id="rId32"/>
    <p:sldId id="348" r:id="rId33"/>
    <p:sldId id="349" r:id="rId34"/>
    <p:sldId id="350" r:id="rId35"/>
    <p:sldId id="353" r:id="rId36"/>
    <p:sldId id="354" r:id="rId37"/>
    <p:sldId id="355" r:id="rId38"/>
    <p:sldId id="357" r:id="rId39"/>
    <p:sldId id="358" r:id="rId40"/>
    <p:sldId id="359" r:id="rId41"/>
    <p:sldId id="360" r:id="rId42"/>
    <p:sldId id="361" r:id="rId43"/>
    <p:sldId id="438" r:id="rId44"/>
    <p:sldId id="362" r:id="rId45"/>
    <p:sldId id="363" r:id="rId46"/>
    <p:sldId id="367" r:id="rId47"/>
    <p:sldId id="368" r:id="rId48"/>
    <p:sldId id="371" r:id="rId49"/>
    <p:sldId id="372" r:id="rId50"/>
    <p:sldId id="374" r:id="rId51"/>
    <p:sldId id="377" r:id="rId52"/>
    <p:sldId id="381" r:id="rId53"/>
    <p:sldId id="380" r:id="rId54"/>
    <p:sldId id="382" r:id="rId55"/>
    <p:sldId id="384" r:id="rId56"/>
    <p:sldId id="385" r:id="rId57"/>
    <p:sldId id="387" r:id="rId58"/>
    <p:sldId id="388" r:id="rId59"/>
    <p:sldId id="389" r:id="rId60"/>
    <p:sldId id="392" r:id="rId61"/>
    <p:sldId id="393" r:id="rId62"/>
    <p:sldId id="395" r:id="rId63"/>
    <p:sldId id="396" r:id="rId64"/>
    <p:sldId id="401" r:id="rId65"/>
    <p:sldId id="400" r:id="rId66"/>
    <p:sldId id="399" r:id="rId67"/>
    <p:sldId id="454" r:id="rId68"/>
    <p:sldId id="440" r:id="rId69"/>
    <p:sldId id="398" r:id="rId70"/>
    <p:sldId id="451" r:id="rId71"/>
    <p:sldId id="443" r:id="rId72"/>
    <p:sldId id="397" r:id="rId73"/>
    <p:sldId id="402" r:id="rId74"/>
    <p:sldId id="403" r:id="rId75"/>
    <p:sldId id="406" r:id="rId76"/>
    <p:sldId id="445" r:id="rId77"/>
    <p:sldId id="446" r:id="rId78"/>
    <p:sldId id="407" r:id="rId79"/>
    <p:sldId id="405" r:id="rId80"/>
    <p:sldId id="404" r:id="rId81"/>
    <p:sldId id="455" r:id="rId82"/>
    <p:sldId id="447" r:id="rId83"/>
    <p:sldId id="456" r:id="rId84"/>
    <p:sldId id="411" r:id="rId85"/>
    <p:sldId id="410" r:id="rId86"/>
    <p:sldId id="414" r:id="rId87"/>
    <p:sldId id="413" r:id="rId88"/>
    <p:sldId id="444" r:id="rId89"/>
    <p:sldId id="412" r:id="rId90"/>
    <p:sldId id="448" r:id="rId91"/>
    <p:sldId id="408" r:id="rId92"/>
    <p:sldId id="415" r:id="rId93"/>
    <p:sldId id="449" r:id="rId94"/>
    <p:sldId id="452" r:id="rId95"/>
    <p:sldId id="417" r:id="rId96"/>
    <p:sldId id="416" r:id="rId97"/>
    <p:sldId id="419" r:id="rId98"/>
    <p:sldId id="422" r:id="rId99"/>
    <p:sldId id="423" r:id="rId100"/>
    <p:sldId id="425" r:id="rId101"/>
    <p:sldId id="424" r:id="rId102"/>
    <p:sldId id="421" r:id="rId103"/>
    <p:sldId id="459" r:id="rId104"/>
    <p:sldId id="453" r:id="rId105"/>
    <p:sldId id="441" r:id="rId106"/>
    <p:sldId id="442" r:id="rId107"/>
    <p:sldId id="420" r:id="rId108"/>
    <p:sldId id="426" r:id="rId109"/>
    <p:sldId id="464" r:id="rId110"/>
    <p:sldId id="428" r:id="rId111"/>
    <p:sldId id="427" r:id="rId112"/>
    <p:sldId id="463" r:id="rId113"/>
    <p:sldId id="431" r:id="rId114"/>
    <p:sldId id="457" r:id="rId115"/>
    <p:sldId id="465" r:id="rId116"/>
    <p:sldId id="458" r:id="rId117"/>
    <p:sldId id="460" r:id="rId118"/>
    <p:sldId id="461" r:id="rId119"/>
    <p:sldId id="462" r:id="rId120"/>
    <p:sldId id="430" r:id="rId121"/>
    <p:sldId id="418" r:id="rId122"/>
    <p:sldId id="466" r:id="rId123"/>
    <p:sldId id="467" r:id="rId124"/>
    <p:sldId id="468" r:id="rId125"/>
    <p:sldId id="469" r:id="rId126"/>
    <p:sldId id="470" r:id="rId127"/>
    <p:sldId id="471" r:id="rId128"/>
    <p:sldId id="472" r:id="rId129"/>
    <p:sldId id="473" r:id="rId130"/>
    <p:sldId id="474" r:id="rId131"/>
    <p:sldId id="477" r:id="rId132"/>
    <p:sldId id="478" r:id="rId133"/>
    <p:sldId id="479" r:id="rId134"/>
    <p:sldId id="480" r:id="rId135"/>
    <p:sldId id="481" r:id="rId136"/>
    <p:sldId id="482" r:id="rId137"/>
    <p:sldId id="475" r:id="rId138"/>
    <p:sldId id="319" r:id="rId1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CC00"/>
    <a:srgbClr val="FF5050"/>
    <a:srgbClr val="FF0066"/>
    <a:srgbClr val="CC0099"/>
    <a:srgbClr val="0000CC"/>
    <a:srgbClr val="000099"/>
    <a:srgbClr val="0033CC"/>
    <a:srgbClr val="B5E9F4"/>
    <a:srgbClr val="9F08C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 autoAdjust="0"/>
    <p:restoredTop sz="86500" autoAdjust="0"/>
  </p:normalViewPr>
  <p:slideViewPr>
    <p:cSldViewPr>
      <p:cViewPr varScale="1">
        <p:scale>
          <a:sx n="68" d="100"/>
          <a:sy n="68" d="100"/>
        </p:scale>
        <p:origin x="-10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DBB34-0E0B-44AF-BDDF-9A175447483E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8B0FD-621B-46EE-A8B9-29214C891B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78128-5F21-47F6-8305-E7F728B032C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100</a:t>
            </a:fld>
            <a:endParaRPr 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101</a:t>
            </a:fld>
            <a:endParaRPr 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102</a:t>
            </a:fld>
            <a:endParaRPr 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103</a:t>
            </a:fld>
            <a:endParaRPr lang="fr-F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104</a:t>
            </a:fld>
            <a:endParaRPr lang="fr-F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105</a:t>
            </a:fld>
            <a:endParaRPr lang="fr-FR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106</a:t>
            </a:fld>
            <a:endParaRPr lang="fr-FR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107</a:t>
            </a:fld>
            <a:endParaRPr lang="fr-FR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108</a:t>
            </a:fld>
            <a:endParaRPr lang="fr-FR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109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110</a:t>
            </a:fld>
            <a:endParaRPr lang="fr-FR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111</a:t>
            </a:fld>
            <a:endParaRPr lang="fr-FR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112</a:t>
            </a:fld>
            <a:endParaRPr lang="fr-FR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113</a:t>
            </a:fld>
            <a:endParaRPr lang="fr-FR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114</a:t>
            </a:fld>
            <a:endParaRPr lang="fr-FR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115</a:t>
            </a:fld>
            <a:endParaRPr lang="fr-FR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116</a:t>
            </a:fld>
            <a:endParaRPr lang="fr-FR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117</a:t>
            </a:fld>
            <a:endParaRPr lang="fr-FR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118</a:t>
            </a:fld>
            <a:endParaRPr lang="fr-FR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120</a:t>
            </a:fld>
            <a:endParaRPr lang="fr-FR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121</a:t>
            </a:fld>
            <a:endParaRPr lang="fr-FR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122</a:t>
            </a:fld>
            <a:endParaRPr lang="fr-FR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123</a:t>
            </a:fld>
            <a:endParaRPr lang="fr-FR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124</a:t>
            </a:fld>
            <a:endParaRPr lang="fr-FR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125</a:t>
            </a:fld>
            <a:endParaRPr lang="fr-FR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126</a:t>
            </a:fld>
            <a:endParaRPr lang="fr-FR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127</a:t>
            </a:fld>
            <a:endParaRPr lang="fr-FR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128</a:t>
            </a:fld>
            <a:endParaRPr lang="fr-FR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129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130</a:t>
            </a:fld>
            <a:endParaRPr lang="fr-FR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131</a:t>
            </a:fld>
            <a:endParaRPr lang="fr-FR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132</a:t>
            </a:fld>
            <a:endParaRPr lang="fr-FR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133</a:t>
            </a:fld>
            <a:endParaRPr lang="fr-FR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134</a:t>
            </a:fld>
            <a:endParaRPr lang="fr-FR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135</a:t>
            </a:fld>
            <a:endParaRPr lang="fr-FR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136</a:t>
            </a:fld>
            <a:endParaRPr lang="fr-FR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137</a:t>
            </a:fld>
            <a:endParaRPr lang="fr-FR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138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61</a:t>
            </a:fld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67</a:t>
            </a:fld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68</a:t>
            </a:fld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70</a:t>
            </a:fld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71</a:t>
            </a:fld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72</a:t>
            </a:fld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73</a:t>
            </a:fld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74</a:t>
            </a:fld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77</a:t>
            </a:fld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78</a:t>
            </a:fld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79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82</a:t>
            </a:fld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83</a:t>
            </a:fld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85</a:t>
            </a:fld>
            <a:endParaRPr 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86</a:t>
            </a:fld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88</a:t>
            </a:fld>
            <a:endParaRPr 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89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90</a:t>
            </a:fld>
            <a:endParaRPr 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91</a:t>
            </a:fld>
            <a:endParaRPr 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92</a:t>
            </a:fld>
            <a:endParaRPr 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93</a:t>
            </a:fld>
            <a:endParaRPr 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94</a:t>
            </a:fld>
            <a:endParaRPr 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95</a:t>
            </a:fld>
            <a:endParaRPr 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96</a:t>
            </a:fld>
            <a:endParaRPr 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97</a:t>
            </a:fld>
            <a:endParaRPr 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98</a:t>
            </a:fld>
            <a:endParaRPr 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B0FD-621B-46EE-A8B9-29214C891BF0}" type="slidenum">
              <a:rPr lang="fr-FR" smtClean="0"/>
              <a:pPr/>
              <a:t>99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C096-C86A-40E5-B09E-753025E35C00}" type="datetimeFigureOut">
              <a:rPr lang="fr-FR" smtClean="0"/>
              <a:pPr/>
              <a:t>12/12/2009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F6C8-4DAB-43FB-B04A-225DE51E70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slide" Target="slide122.xml"/><Relationship Id="rId3" Type="http://schemas.openxmlformats.org/officeDocument/2006/relationships/audio" Target="../media/audio1.wav"/><Relationship Id="rId7" Type="http://schemas.openxmlformats.org/officeDocument/2006/relationships/slide" Target="slide92.xml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11" Type="http://schemas.openxmlformats.org/officeDocument/2006/relationships/image" Target="../media/image4.gif"/><Relationship Id="rId5" Type="http://schemas.openxmlformats.org/officeDocument/2006/relationships/slide" Target="slide32.xml"/><Relationship Id="rId10" Type="http://schemas.openxmlformats.org/officeDocument/2006/relationships/image" Target="../media/image3.gif"/><Relationship Id="rId4" Type="http://schemas.openxmlformats.org/officeDocument/2006/relationships/slide" Target="slide2.xml"/><Relationship Id="rId9" Type="http://schemas.openxmlformats.org/officeDocument/2006/relationships/image" Target="../media/image2.gif"/><Relationship Id="rId1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6.gif"/><Relationship Id="rId4" Type="http://schemas.openxmlformats.org/officeDocument/2006/relationships/audio" Target="../media/audio2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7.wmf"/><Relationship Id="rId4" Type="http://schemas.openxmlformats.org/officeDocument/2006/relationships/audio" Target="../media/audio2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8.wmf"/><Relationship Id="rId4" Type="http://schemas.openxmlformats.org/officeDocument/2006/relationships/audio" Target="../media/audio2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0.gif"/><Relationship Id="rId4" Type="http://schemas.openxmlformats.org/officeDocument/2006/relationships/audio" Target="../media/audio2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2.jpeg"/><Relationship Id="rId4" Type="http://schemas.openxmlformats.org/officeDocument/2006/relationships/audio" Target="../media/audio2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3.wmf"/><Relationship Id="rId4" Type="http://schemas.openxmlformats.org/officeDocument/2006/relationships/audio" Target="../media/audio2.wav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4.wmf"/><Relationship Id="rId4" Type="http://schemas.openxmlformats.org/officeDocument/2006/relationships/audio" Target="../media/audio2.wav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5.e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6.png"/><Relationship Id="rId4" Type="http://schemas.openxmlformats.org/officeDocument/2006/relationships/audio" Target="../media/audio2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7.wmf"/><Relationship Id="rId4" Type="http://schemas.openxmlformats.org/officeDocument/2006/relationships/audio" Target="../media/audio2.wav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8.gif"/><Relationship Id="rId4" Type="http://schemas.openxmlformats.org/officeDocument/2006/relationships/audio" Target="../media/audio2.wav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9.wmf"/><Relationship Id="rId4" Type="http://schemas.openxmlformats.org/officeDocument/2006/relationships/audio" Target="../media/audio2.wav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0.emf"/><Relationship Id="rId4" Type="http://schemas.openxmlformats.org/officeDocument/2006/relationships/audio" Target="../media/audio2.wav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1.gif"/><Relationship Id="rId4" Type="http://schemas.openxmlformats.org/officeDocument/2006/relationships/audio" Target="../media/audio2.wav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2.emf"/><Relationship Id="rId4" Type="http://schemas.openxmlformats.org/officeDocument/2006/relationships/audio" Target="../media/audio2.wav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3.jpeg"/><Relationship Id="rId4" Type="http://schemas.openxmlformats.org/officeDocument/2006/relationships/audio" Target="../media/audio2.wav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4.emf"/><Relationship Id="rId4" Type="http://schemas.openxmlformats.org/officeDocument/2006/relationships/audio" Target="../media/audio2.wav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5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8.wmf"/><Relationship Id="rId4" Type="http://schemas.openxmlformats.org/officeDocument/2006/relationships/audio" Target="../media/audio2.wav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6.wmf"/><Relationship Id="rId4" Type="http://schemas.openxmlformats.org/officeDocument/2006/relationships/audio" Target="../media/audio2.wav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wmf"/><Relationship Id="rId5" Type="http://schemas.openxmlformats.org/officeDocument/2006/relationships/audio" Target="../media/audio3.wav"/><Relationship Id="rId4" Type="http://schemas.openxmlformats.org/officeDocument/2006/relationships/slide" Target="slide13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gif"/><Relationship Id="rId5" Type="http://schemas.openxmlformats.org/officeDocument/2006/relationships/image" Target="../media/image129.gif"/><Relationship Id="rId4" Type="http://schemas.openxmlformats.org/officeDocument/2006/relationships/image" Target="../media/image128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gi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wmf"/><Relationship Id="rId5" Type="http://schemas.openxmlformats.org/officeDocument/2006/relationships/image" Target="../media/image133.png"/><Relationship Id="rId4" Type="http://schemas.openxmlformats.org/officeDocument/2006/relationships/image" Target="../media/image130.gi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0.wmf"/><Relationship Id="rId4" Type="http://schemas.openxmlformats.org/officeDocument/2006/relationships/image" Target="../media/image130.gi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wmf"/><Relationship Id="rId5" Type="http://schemas.openxmlformats.org/officeDocument/2006/relationships/image" Target="../media/image32.wmf"/><Relationship Id="rId4" Type="http://schemas.openxmlformats.org/officeDocument/2006/relationships/image" Target="../media/image130.gi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wmf"/><Relationship Id="rId5" Type="http://schemas.openxmlformats.org/officeDocument/2006/relationships/image" Target="../media/image70.emf"/><Relationship Id="rId4" Type="http://schemas.openxmlformats.org/officeDocument/2006/relationships/image" Target="../media/image130.gi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7.w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0.gi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wmf"/><Relationship Id="rId5" Type="http://schemas.openxmlformats.org/officeDocument/2006/relationships/image" Target="../media/image138.wmf"/><Relationship Id="rId4" Type="http://schemas.openxmlformats.org/officeDocument/2006/relationships/image" Target="../media/image1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139.wmf"/><Relationship Id="rId4" Type="http://schemas.openxmlformats.org/officeDocument/2006/relationships/image" Target="../media/image130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wmf"/><Relationship Id="rId5" Type="http://schemas.openxmlformats.org/officeDocument/2006/relationships/image" Target="../media/image105.wmf"/><Relationship Id="rId4" Type="http://schemas.openxmlformats.org/officeDocument/2006/relationships/image" Target="../media/image130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1.wmf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wmf"/><Relationship Id="rId5" Type="http://schemas.openxmlformats.org/officeDocument/2006/relationships/image" Target="../media/image80.wmf"/><Relationship Id="rId4" Type="http://schemas.openxmlformats.org/officeDocument/2006/relationships/image" Target="../media/image130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21.gif"/><Relationship Id="rId4" Type="http://schemas.openxmlformats.org/officeDocument/2006/relationships/image" Target="../media/image130.gi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30.gi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4" Type="http://schemas.openxmlformats.org/officeDocument/2006/relationships/image" Target="../media/image130.gi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8.w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30.gif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49.gif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wmf"/><Relationship Id="rId5" Type="http://schemas.openxmlformats.org/officeDocument/2006/relationships/image" Target="../media/image132.wmf"/><Relationship Id="rId4" Type="http://schemas.openxmlformats.org/officeDocument/2006/relationships/slide" Target="slide1.xm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slide" Target="slide32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slide" Target="slide92.xml"/><Relationship Id="rId10" Type="http://schemas.openxmlformats.org/officeDocument/2006/relationships/image" Target="../media/image130.gif"/><Relationship Id="rId4" Type="http://schemas.openxmlformats.org/officeDocument/2006/relationships/image" Target="../media/image150.gif"/><Relationship Id="rId9" Type="http://schemas.openxmlformats.org/officeDocument/2006/relationships/slide" Target="slide1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0.wm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1.wm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2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3.wm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4.wm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5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6.wm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7.w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8.wm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29.wm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0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1.wmf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2.wmf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3.wmf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4.e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5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.wmf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audio" Target="../media/audio3.wav"/><Relationship Id="rId4" Type="http://schemas.openxmlformats.org/officeDocument/2006/relationships/slide" Target="slide1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8.wmf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39.wm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0.wmf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1.wmf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2.wmf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3.pn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4.gif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5.wmf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.wmf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6.wmf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7.wmf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8.gif"/><Relationship Id="rId4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9.gif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0.wmf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1.pn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2.w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3.jpe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4.wm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5.wm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6.wmf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7.pn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8.wmf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59.wmf"/><Relationship Id="rId4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0.wmf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1.wmf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2.wmf"/><Relationship Id="rId4" Type="http://schemas.openxmlformats.org/officeDocument/2006/relationships/audio" Target="../media/audio2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3.wmf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4.wmf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5.wm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6.wmf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audio" Target="../media/audio2.wav"/><Relationship Id="rId4" Type="http://schemas.openxmlformats.org/officeDocument/2006/relationships/slide" Target="slide1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8.wmf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69.png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0.emf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1.wmf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2.wmf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3.emf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4.gif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5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3.wmf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6.jpeg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7.jpeg"/><Relationship Id="rId4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8.wmf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9.wmf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0.wmf"/><Relationship Id="rId4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1.wmf"/><Relationship Id="rId4" Type="http://schemas.openxmlformats.org/officeDocument/2006/relationships/audio" Target="../media/audio2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3.jpeg"/><Relationship Id="rId4" Type="http://schemas.openxmlformats.org/officeDocument/2006/relationships/audio" Target="../media/audio2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4.wmf"/><Relationship Id="rId4" Type="http://schemas.openxmlformats.org/officeDocument/2006/relationships/audio" Target="../media/audio2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5.wm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7.emf"/><Relationship Id="rId4" Type="http://schemas.openxmlformats.org/officeDocument/2006/relationships/audio" Target="../media/audio2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8.gif"/><Relationship Id="rId4" Type="http://schemas.openxmlformats.org/officeDocument/2006/relationships/audio" Target="../media/audio2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89.emf"/><Relationship Id="rId4" Type="http://schemas.openxmlformats.org/officeDocument/2006/relationships/audio" Target="../media/audio2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gif"/><Relationship Id="rId5" Type="http://schemas.openxmlformats.org/officeDocument/2006/relationships/image" Target="../media/image8.gif"/><Relationship Id="rId4" Type="http://schemas.openxmlformats.org/officeDocument/2006/relationships/audio" Target="../media/audio2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2.wmf"/><Relationship Id="rId4" Type="http://schemas.openxmlformats.org/officeDocument/2006/relationships/audio" Target="../media/audio2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3.wmf"/><Relationship Id="rId4" Type="http://schemas.openxmlformats.org/officeDocument/2006/relationships/audio" Target="../media/audio2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4.jpeg"/><Relationship Id="rId4" Type="http://schemas.openxmlformats.org/officeDocument/2006/relationships/audio" Target="../media/audio2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5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5.gif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6.jpeg"/><Relationship Id="rId4" Type="http://schemas.openxmlformats.org/officeDocument/2006/relationships/audio" Target="../media/audio2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wmf"/><Relationship Id="rId5" Type="http://schemas.openxmlformats.org/officeDocument/2006/relationships/audio" Target="../media/audio3.wav"/><Relationship Id="rId4" Type="http://schemas.openxmlformats.org/officeDocument/2006/relationships/slide" Target="slide13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8.jpeg"/><Relationship Id="rId4" Type="http://schemas.openxmlformats.org/officeDocument/2006/relationships/audio" Target="../media/audio2.wav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99.wmf"/><Relationship Id="rId4" Type="http://schemas.openxmlformats.org/officeDocument/2006/relationships/audio" Target="../media/audio2.wav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0.wmf"/><Relationship Id="rId4" Type="http://schemas.openxmlformats.org/officeDocument/2006/relationships/audio" Target="../media/audio2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1.gif"/><Relationship Id="rId4" Type="http://schemas.openxmlformats.org/officeDocument/2006/relationships/audio" Target="../media/audio2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2.wmf"/><Relationship Id="rId4" Type="http://schemas.openxmlformats.org/officeDocument/2006/relationships/audio" Target="../media/audio2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3.emf"/><Relationship Id="rId4" Type="http://schemas.openxmlformats.org/officeDocument/2006/relationships/audio" Target="../media/audio2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4.gif"/><Relationship Id="rId4" Type="http://schemas.openxmlformats.org/officeDocument/2006/relationships/audio" Target="../media/audio2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05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Étoile à 5 branches 11">
            <a:hlinkClick r:id="rId4" action="ppaction://hlinksldjump"/>
          </p:cNvPr>
          <p:cNvSpPr/>
          <p:nvPr/>
        </p:nvSpPr>
        <p:spPr>
          <a:xfrm>
            <a:off x="1571604" y="5643578"/>
            <a:ext cx="857256" cy="785818"/>
          </a:xfrm>
          <a:prstGeom prst="star5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785918" y="5578634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</a:t>
            </a:r>
            <a:r>
              <a:rPr lang="fr-FR" sz="2000" b="1" dirty="0" err="1" smtClean="0"/>
              <a:t>cr</a:t>
            </a:r>
            <a:endParaRPr lang="fr-FR" sz="2000" b="1" dirty="0"/>
          </a:p>
        </p:txBody>
      </p:sp>
      <p:sp>
        <p:nvSpPr>
          <p:cNvPr id="15" name="Étoile à 5 branches 14"/>
          <p:cNvSpPr/>
          <p:nvPr/>
        </p:nvSpPr>
        <p:spPr>
          <a:xfrm>
            <a:off x="3143240" y="4857760"/>
            <a:ext cx="857256" cy="785818"/>
          </a:xfrm>
          <a:prstGeom prst="star5">
            <a:avLst/>
          </a:prstGeom>
          <a:solidFill>
            <a:srgbClr val="FF5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Étoile à 5 branches 15"/>
          <p:cNvSpPr/>
          <p:nvPr/>
        </p:nvSpPr>
        <p:spPr>
          <a:xfrm>
            <a:off x="4572000" y="5643578"/>
            <a:ext cx="857256" cy="785818"/>
          </a:xfrm>
          <a:prstGeom prst="star5">
            <a:avLst/>
          </a:prstGeom>
          <a:solidFill>
            <a:srgbClr val="99CC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Étoile à 5 branches 16"/>
          <p:cNvSpPr/>
          <p:nvPr/>
        </p:nvSpPr>
        <p:spPr>
          <a:xfrm>
            <a:off x="6429388" y="4857760"/>
            <a:ext cx="857256" cy="785818"/>
          </a:xfrm>
          <a:prstGeom prst="star5">
            <a:avLst/>
          </a:prstGeom>
          <a:solidFill>
            <a:srgbClr val="9933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hlinkClick r:id="rId5" action="ppaction://hlinksldjump"/>
          </p:cNvPr>
          <p:cNvSpPr txBox="1"/>
          <p:nvPr/>
        </p:nvSpPr>
        <p:spPr>
          <a:xfrm>
            <a:off x="3357554" y="507207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tr</a:t>
            </a:r>
            <a:endParaRPr lang="fr-FR" sz="2000" b="1" dirty="0"/>
          </a:p>
        </p:txBody>
      </p:sp>
      <p:sp>
        <p:nvSpPr>
          <p:cNvPr id="22" name="ZoneTexte 21">
            <a:hlinkClick r:id="rId6" action="ppaction://hlinksldjump"/>
          </p:cNvPr>
          <p:cNvSpPr txBox="1"/>
          <p:nvPr/>
        </p:nvSpPr>
        <p:spPr>
          <a:xfrm>
            <a:off x="4786314" y="5572140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gr</a:t>
            </a:r>
            <a:endParaRPr lang="fr-FR" sz="2000" b="1" dirty="0"/>
          </a:p>
        </p:txBody>
      </p:sp>
      <p:sp>
        <p:nvSpPr>
          <p:cNvPr id="23" name="ZoneTexte 22">
            <a:hlinkClick r:id="rId7" action="ppaction://hlinksldjump"/>
          </p:cNvPr>
          <p:cNvSpPr txBox="1"/>
          <p:nvPr/>
        </p:nvSpPr>
        <p:spPr>
          <a:xfrm>
            <a:off x="6643702" y="4786322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</a:t>
            </a:r>
            <a:r>
              <a:rPr lang="fr-FR" sz="2000" b="1" dirty="0" err="1" smtClean="0"/>
              <a:t>dr</a:t>
            </a:r>
            <a:endParaRPr lang="fr-FR" sz="2000" b="1" dirty="0"/>
          </a:p>
        </p:txBody>
      </p:sp>
      <p:sp>
        <p:nvSpPr>
          <p:cNvPr id="28" name="WordArt 4"/>
          <p:cNvSpPr>
            <a:spLocks noChangeArrowheads="1" noChangeShapeType="1" noTextEdit="1"/>
          </p:cNvSpPr>
          <p:nvPr/>
        </p:nvSpPr>
        <p:spPr bwMode="auto">
          <a:xfrm>
            <a:off x="1071538" y="571480"/>
            <a:ext cx="6929486" cy="3429024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100000"/>
              </a:avLst>
            </a:prstTxWarp>
          </a:bodyPr>
          <a:lstStyle/>
          <a:p>
            <a:pPr algn="ctr"/>
            <a:r>
              <a:rPr lang="fr-F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  </a:t>
            </a:r>
            <a:r>
              <a:rPr lang="fr-FR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cr</a:t>
            </a:r>
            <a:r>
              <a:rPr lang="fr-F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 tr gr </a:t>
            </a:r>
            <a:r>
              <a:rPr lang="fr-FR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dr</a:t>
            </a:r>
            <a:r>
              <a:rPr lang="fr-F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 </a:t>
            </a:r>
          </a:p>
          <a:p>
            <a:pPr algn="ctr"/>
            <a:r>
              <a:rPr lang="fr-FR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  Mélangés </a:t>
            </a:r>
            <a:endParaRPr lang="fr-FR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radley Hand ITC" pitchFamily="66" charset="0"/>
            </a:endParaRPr>
          </a:p>
        </p:txBody>
      </p:sp>
      <p:pic>
        <p:nvPicPr>
          <p:cNvPr id="19" name="Picture 2" descr="C:\Users\Laurence\Desktop\text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06" y="6229948"/>
            <a:ext cx="642942" cy="328032"/>
          </a:xfrm>
          <a:prstGeom prst="rect">
            <a:avLst/>
          </a:prstGeom>
          <a:noFill/>
        </p:spPr>
      </p:pic>
      <p:pic>
        <p:nvPicPr>
          <p:cNvPr id="25" name="Picture 2" descr="C:\Users\Laurence\Desktop\PPT\ALPHABET GIF\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86842" y="357166"/>
            <a:ext cx="285752" cy="500042"/>
          </a:xfrm>
          <a:prstGeom prst="rect">
            <a:avLst/>
          </a:prstGeom>
          <a:noFill/>
        </p:spPr>
      </p:pic>
      <p:pic>
        <p:nvPicPr>
          <p:cNvPr id="29" name="Picture 3" descr="C:\Users\Laurence\Desktop\PPT\ALPHABET GIF\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40694" y="1790671"/>
            <a:ext cx="331900" cy="495297"/>
          </a:xfrm>
          <a:prstGeom prst="rect">
            <a:avLst/>
          </a:prstGeom>
          <a:noFill/>
        </p:spPr>
      </p:pic>
      <p:pic>
        <p:nvPicPr>
          <p:cNvPr id="30" name="Picture 2" descr="C:\Users\Laurence\Desktop\Mes documents\PPT\ALPHABET GIF\3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92109" y="3214662"/>
            <a:ext cx="380485" cy="500066"/>
          </a:xfrm>
          <a:prstGeom prst="rect">
            <a:avLst/>
          </a:prstGeom>
          <a:noFill/>
        </p:spPr>
      </p:pic>
      <p:pic>
        <p:nvPicPr>
          <p:cNvPr id="2050" name="Picture 2" descr="C:\Users\Laurence\Desktop\Mes documents\PPT\ALPHABET GIF\4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15404" y="4674084"/>
            <a:ext cx="428596" cy="612280"/>
          </a:xfrm>
          <a:prstGeom prst="rect">
            <a:avLst/>
          </a:prstGeom>
          <a:noFill/>
        </p:spPr>
      </p:pic>
      <p:pic>
        <p:nvPicPr>
          <p:cNvPr id="2051" name="Picture 3" descr="C:\Users\Laurence\Desktop\Mes documents\PPT\ALPHABET GIF\5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52512" y="6010275"/>
            <a:ext cx="391487" cy="56197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microbes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Laurence\Desktop\k25239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3469" y="928670"/>
            <a:ext cx="2070101" cy="2159001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machine à coudre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2290" name="Picture 2" descr="C:\Users\Laurence\Desktop\0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785794"/>
            <a:ext cx="2357454" cy="2357454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drôle de calendrier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3122" name="Picture 2" descr="calendri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071546"/>
            <a:ext cx="236635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chaudron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4146" name="Picture 2" descr="chaudron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000108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dé à coudre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  <p:pic>
        <p:nvPicPr>
          <p:cNvPr id="6148" name="Picture 4" descr="C:\Users\Laurence\Desktop\Mes documents\PROF\CLIPARTS\Deacou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8434" y="1571612"/>
            <a:ext cx="1125070" cy="132326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cadre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314" name="Picture 2" descr="C:\Users\Laurence\Desktop\2b21b57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658019"/>
            <a:ext cx="2214578" cy="2556667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 druide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  <p:pic>
        <p:nvPicPr>
          <p:cNvPr id="6" name="Picture 2" descr="C:\Users\Laurence\Desktop\druide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980677"/>
            <a:ext cx="2214578" cy="201969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drakkar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Laurence\Desktop\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9" y="1142984"/>
            <a:ext cx="2738856" cy="1795472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Dracula 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5170" name="Picture 2" descr="dracul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71480"/>
            <a:ext cx="263558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dragon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6194" name="Picture 2" descr="dragon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823440"/>
            <a:ext cx="1428728" cy="210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Du désordre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123" name="Picture 3" descr="C:\Users\Laurence\Desktop\ACTIVITES\PICTOS\LA BOUTIQUE AUX PICTOGRAMMES\@@ pictos_c_emf\D_c_emf\C_desordre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928671"/>
            <a:ext cx="2639446" cy="1857388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écrevisse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4818" name="Picture 2" descr="bah0101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4343" y="1231035"/>
            <a:ext cx="2402103" cy="134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Du fil à coudre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7218" name="Picture 2" descr="fil aiguille à coud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71546"/>
            <a:ext cx="221851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La foudre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9266" name="Picture 2" descr="foud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785794"/>
            <a:ext cx="18184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Fondre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Laurence\Desktop\bonhom_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787403"/>
            <a:ext cx="2501058" cy="2141531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Peindre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8242" name="Picture 2" descr="peind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785794"/>
            <a:ext cx="1285852" cy="20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Du cidre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6386" name="Picture 2" descr="C:\Users\Laurence\Desktop\ACTIVITES\PICTOS\LA BOUTIQUE AUX PICTOGRAMMES\@@ pictos_c_emf\C_c_emf\C_cidre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71480"/>
            <a:ext cx="868973" cy="2714644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 l’hydromel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2" name="Picture 2" descr="C:\Users\Laurence\Desktop\Bouteille+Etiquet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5410" y="0"/>
            <a:ext cx="4966986" cy="4071942"/>
          </a:xfrm>
          <a:prstGeom prst="rect">
            <a:avLst/>
          </a:prstGeom>
          <a:noFill/>
        </p:spPr>
      </p:pic>
      <p:pic>
        <p:nvPicPr>
          <p:cNvPr id="7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cendrier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7410" name="Picture 2" descr="C:\Users\Laurence\Desktop\ACTIVITES\PICTOS\LA BOUTIQUE AUX PICTOGRAMMES\@@ pictos_c_emf\C_c_emf\C_cendrier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928670"/>
            <a:ext cx="2396738" cy="2061744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rot="16200000" flipH="1">
            <a:off x="3500430" y="857232"/>
            <a:ext cx="500066" cy="50006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perdrix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" name="Picture 2" descr="C:\Users\Laurence\Desktop\cma0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00108"/>
            <a:ext cx="2159000" cy="2006600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hydravion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Laurence\Desktop\ACTIVITES\PICTOS\LA BOUTIQUE AUX PICTOGRAMMES\@@ pictos_c_emf\H_c_emf\C_hydravion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214423"/>
            <a:ext cx="2725337" cy="1428759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cèdre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Laurence\Desktop\arbre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7616" y="785794"/>
            <a:ext cx="1743078" cy="2159901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crayon de papier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3794" name="Picture 2" descr="IKNEI1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642918"/>
            <a:ext cx="1071570" cy="251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cathédrale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40290" name="Picture 2" descr="BA_005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90" y="714356"/>
            <a:ext cx="1357290" cy="21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 la poudre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26978" name="Picture 2" descr="j021505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857232"/>
            <a:ext cx="2165845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282" y="285728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J’ai perdu mon           dans le          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9" name="Picture 2" descr="RL_002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00042"/>
            <a:ext cx="7143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aurence\Desktop\Train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57166"/>
            <a:ext cx="1571636" cy="1164860"/>
          </a:xfrm>
          <a:prstGeom prst="rect">
            <a:avLst/>
          </a:prstGeom>
          <a:noFill/>
        </p:spPr>
      </p:pic>
      <p:pic>
        <p:nvPicPr>
          <p:cNvPr id="12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14282" y="1928802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Je trouve le               du</a:t>
            </a:r>
            <a:endParaRPr lang="fr-FR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9" name="Picture 2" descr="C:\Users\Laurence\Desktop\Mes documents\PROF\CLIPARTS\trésor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143116"/>
            <a:ext cx="996205" cy="923914"/>
          </a:xfrm>
          <a:prstGeom prst="rect">
            <a:avLst/>
          </a:prstGeom>
          <a:noFill/>
        </p:spPr>
      </p:pic>
      <p:pic>
        <p:nvPicPr>
          <p:cNvPr id="10" name="Picture 3" descr="C:\Users\Laurence\Desktop\Mes documents\PROF\CLIPARTS\dragon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214554"/>
            <a:ext cx="1353241" cy="92867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14282" y="3571876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Il y a une               dans la                     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9" name="Picture 2" descr="crèch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857628"/>
            <a:ext cx="1052514" cy="10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BA_005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571876"/>
            <a:ext cx="928694" cy="14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282" y="285728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Le                  et la                 sont des crustacés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4" name="Picture 2" descr="cra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00042"/>
            <a:ext cx="1357322" cy="91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k05554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00042"/>
            <a:ext cx="1428759" cy="9413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14282" y="1928802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Je mets du              en poudre sur ma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4" name="Picture 2" descr="crêp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2143116"/>
            <a:ext cx="107533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aurence\Desktop\Mes documents\PROF\CLIPARTS\sucre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2000240"/>
            <a:ext cx="1360478" cy="126988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14282" y="3571876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La               accroche les           avec son 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643314"/>
            <a:ext cx="1296667" cy="1145389"/>
          </a:xfrm>
          <a:prstGeom prst="rect">
            <a:avLst/>
          </a:prstGeom>
          <a:noFill/>
        </p:spPr>
      </p:pic>
      <p:pic>
        <p:nvPicPr>
          <p:cNvPr id="5" name="Picture 2" descr="gril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857628"/>
            <a:ext cx="650848" cy="8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BSNSS1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3786190"/>
            <a:ext cx="761973" cy="95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282" y="285728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L’                      attrape un           avec sa     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1026" name="Picture 2" descr="C:\Users\Laurence\Desktop\Mes documents\PROF\CLIPARTS\éléphant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428604"/>
            <a:ext cx="1209970" cy="928694"/>
          </a:xfrm>
          <a:prstGeom prst="rect">
            <a:avLst/>
          </a:prstGeom>
          <a:noFill/>
        </p:spPr>
      </p:pic>
      <p:pic>
        <p:nvPicPr>
          <p:cNvPr id="5" name="Picture 2" descr="citron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642918"/>
            <a:ext cx="928694" cy="78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aurence\Desktop\Mes documents\PROF\CLIPARTS\trompe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642918"/>
            <a:ext cx="1001288" cy="750881"/>
          </a:xfrm>
          <a:prstGeom prst="rect">
            <a:avLst/>
          </a:prstGeom>
          <a:noFill/>
        </p:spPr>
      </p:pic>
      <p:sp>
        <p:nvSpPr>
          <p:cNvPr id="7" name="Ellipse 6"/>
          <p:cNvSpPr/>
          <p:nvPr/>
        </p:nvSpPr>
        <p:spPr>
          <a:xfrm>
            <a:off x="8143900" y="1142984"/>
            <a:ext cx="571504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14282" y="1928802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La                     grignote le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2050" name="Picture 2" descr="C:\Users\Laurence\Desktop\Mes documents\PROF\CLIPARTS\souris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285992"/>
            <a:ext cx="1588717" cy="677861"/>
          </a:xfrm>
          <a:prstGeom prst="rect">
            <a:avLst/>
          </a:prstGeom>
          <a:noFill/>
        </p:spPr>
      </p:pic>
      <p:pic>
        <p:nvPicPr>
          <p:cNvPr id="2051" name="Picture 3" descr="C:\Users\Laurence\Desktop\Mes documents\PROF\CLIPARTS\gruyère 2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285992"/>
            <a:ext cx="1478055" cy="67626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chronomètre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1" descr="chronomè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785794"/>
            <a:ext cx="1643042" cy="23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14282" y="3571876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La           réchauffe les             dans le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3074" name="Picture 2" descr="C:\Users\Laurence\Desktop\Mes documents\PROF\CLIPARTS\grand mère 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643314"/>
            <a:ext cx="656995" cy="1357322"/>
          </a:xfrm>
          <a:prstGeom prst="rect">
            <a:avLst/>
          </a:prstGeom>
          <a:noFill/>
        </p:spPr>
      </p:pic>
      <p:pic>
        <p:nvPicPr>
          <p:cNvPr id="3075" name="Picture 3" descr="C:\Users\Laurence\Desktop\Mes documents\PROF\CLIPARTS\croissants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929066"/>
            <a:ext cx="1263643" cy="899964"/>
          </a:xfrm>
          <a:prstGeom prst="rect">
            <a:avLst/>
          </a:prstGeom>
          <a:noFill/>
        </p:spPr>
      </p:pic>
      <p:pic>
        <p:nvPicPr>
          <p:cNvPr id="3076" name="Picture 4" descr="MICROWA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4000504"/>
            <a:ext cx="876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282" y="285728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La                 a décroché le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4098" name="Picture 2" descr="SPORT1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00042"/>
            <a:ext cx="1028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Laurence\Desktop\Mes documents\PROF\CLIPARTS\foudre 3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500042"/>
            <a:ext cx="500066" cy="96087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14282" y="1928802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Le               a semé des                 de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4" name="Picture 2" descr="grand pè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2143116"/>
            <a:ext cx="900087" cy="112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rain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214554"/>
            <a:ext cx="1000132" cy="102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aurence\Desktop\citrouille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2143116"/>
            <a:ext cx="1285884" cy="95512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14282" y="3571876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L’              est la boisson des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4" name="Picture 2" descr="C:\Users\Laurence\Desktop\Bouteille+Etiquet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00438"/>
            <a:ext cx="2071702" cy="1698384"/>
          </a:xfrm>
          <a:prstGeom prst="rect">
            <a:avLst/>
          </a:prstGeom>
          <a:noFill/>
        </p:spPr>
      </p:pic>
      <p:pic>
        <p:nvPicPr>
          <p:cNvPr id="1026" name="Picture 2" descr="C:\Users\Laurence\Desktop\druide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643314"/>
            <a:ext cx="1415184" cy="129064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14282" y="285728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smtClean="0">
                <a:solidFill>
                  <a:schemeClr val="tx1"/>
                </a:solidFill>
              </a:rPr>
              <a:t>J’ai mis toutes les                       dans la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6" name="Picture 2" descr="lettres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714356"/>
            <a:ext cx="1643074" cy="74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oîte aux lettr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57166"/>
            <a:ext cx="1071570" cy="127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214282" y="1928802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J’ai mis des                     à toutes les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7" name="Picture 2" descr="guirlande électriq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571736" y="1857364"/>
            <a:ext cx="175023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enêt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14311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14282" y="3571876"/>
            <a:ext cx="8643998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3600" dirty="0" smtClean="0">
                <a:solidFill>
                  <a:prstClr val="black"/>
                </a:solidFill>
              </a:rPr>
              <a:t>Le            a rangé son            dans sa</a:t>
            </a:r>
            <a:endParaRPr lang="fr-FR" sz="3600" dirty="0">
              <a:solidFill>
                <a:prstClr val="black"/>
              </a:solidFill>
            </a:endParaRPr>
          </a:p>
        </p:txBody>
      </p:sp>
      <p:pic>
        <p:nvPicPr>
          <p:cNvPr id="6" name="Picture 2" descr="C:\Users\Laurence\Desktop\Mes documents\PPT\ALPHABET GIF\des_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357826"/>
            <a:ext cx="476250" cy="476250"/>
          </a:xfrm>
          <a:prstGeom prst="rect">
            <a:avLst/>
          </a:prstGeom>
          <a:noFill/>
        </p:spPr>
      </p:pic>
      <p:pic>
        <p:nvPicPr>
          <p:cNvPr id="8" name="Picture 2" descr="TAPEME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857628"/>
            <a:ext cx="100396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eint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3618311"/>
            <a:ext cx="928694" cy="125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trousse à outil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675338"/>
            <a:ext cx="1714512" cy="118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071802" y="278605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dirty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480" y="128586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Félicitations !</a:t>
            </a:r>
            <a:endParaRPr lang="fr-FR" sz="7200" dirty="0"/>
          </a:p>
        </p:txBody>
      </p:sp>
      <p:pic>
        <p:nvPicPr>
          <p:cNvPr id="1026" name="Picture 2" descr="C:\Users\Laurence\Desktop\Mes documents\PROF\CLIPARTS\dragon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538797" y="3214687"/>
            <a:ext cx="2290160" cy="1571636"/>
          </a:xfrm>
          <a:prstGeom prst="rect">
            <a:avLst/>
          </a:prstGeom>
          <a:noFill/>
        </p:spPr>
      </p:pic>
      <p:pic>
        <p:nvPicPr>
          <p:cNvPr id="1027" name="Picture 3" descr="C:\Users\Laurence\Desktop\Mes documents\PROF\CLIPARTS\dragon 4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4880" y="2960810"/>
            <a:ext cx="1247384" cy="1825512"/>
          </a:xfrm>
          <a:prstGeom prst="rect">
            <a:avLst/>
          </a:prstGeom>
          <a:noFill/>
        </p:spPr>
      </p:pic>
      <p:pic>
        <p:nvPicPr>
          <p:cNvPr id="13" name="Picture 3" descr="C:\Users\Laurence\Desktop\PPT\ALPHABET GIF\colorst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285728"/>
            <a:ext cx="447675" cy="428625"/>
          </a:xfrm>
          <a:prstGeom prst="rect">
            <a:avLst/>
          </a:prstGeom>
          <a:noFill/>
        </p:spPr>
      </p:pic>
      <p:pic>
        <p:nvPicPr>
          <p:cNvPr id="14" name="Picture 3" descr="C:\Users\Laurence\Desktop\PPT\ALPHABET GIF\colorst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500045"/>
            <a:ext cx="447675" cy="428625"/>
          </a:xfrm>
          <a:prstGeom prst="rect">
            <a:avLst/>
          </a:prstGeom>
          <a:noFill/>
        </p:spPr>
      </p:pic>
      <p:pic>
        <p:nvPicPr>
          <p:cNvPr id="15" name="Picture 3" descr="C:\Users\Laurence\Desktop\PPT\ALPHABET GIF\colorst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2714620"/>
            <a:ext cx="447675" cy="428625"/>
          </a:xfrm>
          <a:prstGeom prst="rect">
            <a:avLst/>
          </a:prstGeom>
          <a:noFill/>
        </p:spPr>
      </p:pic>
      <p:pic>
        <p:nvPicPr>
          <p:cNvPr id="16" name="Picture 3" descr="C:\Users\Laurence\Desktop\PPT\ALPHABET GIF\colorstr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5338" y="2786061"/>
            <a:ext cx="447675" cy="428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071802" y="278605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dirty="0">
              <a:solidFill>
                <a:srgbClr val="FF006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480" y="1285860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Bravo !</a:t>
            </a:r>
          </a:p>
          <a:p>
            <a:r>
              <a:rPr lang="fr-FR" sz="7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radley Hand ITC" pitchFamily="66" charset="0"/>
              </a:rPr>
              <a:t>On continue ?</a:t>
            </a:r>
            <a:endParaRPr lang="fr-FR" sz="7200" dirty="0"/>
          </a:p>
        </p:txBody>
      </p:sp>
      <p:pic>
        <p:nvPicPr>
          <p:cNvPr id="30722" name="Picture 2" descr="C:\Users\Laurence\Desktop\PPT\ALPHABET GIF\chat_noir_clin_oei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272088" y="4129102"/>
            <a:ext cx="728672" cy="1371600"/>
          </a:xfrm>
          <a:prstGeom prst="rect">
            <a:avLst/>
          </a:prstGeom>
          <a:noFill/>
        </p:spPr>
      </p:pic>
      <p:pic>
        <p:nvPicPr>
          <p:cNvPr id="30723" name="Picture 3" descr="C:\Users\Laurence\Desktop\PPT\ALPHABET GIF\chat_noir_clin_oei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129102"/>
            <a:ext cx="628650" cy="1371600"/>
          </a:xfrm>
          <a:prstGeom prst="rect">
            <a:avLst/>
          </a:prstGeom>
          <a:noFill/>
        </p:spPr>
      </p:pic>
      <p:pic>
        <p:nvPicPr>
          <p:cNvPr id="30724" name="Picture 4" descr="C:\Users\Laurence\Desktop\PPT\ALPHABET GIF\chat_noir_clin_oei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071802" y="4143380"/>
            <a:ext cx="642942" cy="1357322"/>
          </a:xfrm>
          <a:prstGeom prst="rect">
            <a:avLst/>
          </a:prstGeom>
          <a:noFill/>
        </p:spPr>
      </p:pic>
      <p:pic>
        <p:nvPicPr>
          <p:cNvPr id="8" name="Picture 4" descr="C:\Users\Laurence\Desktop\PPT\ALPHABET GIF\chat_noir_clin_oei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129102"/>
            <a:ext cx="628650" cy="1371600"/>
          </a:xfrm>
          <a:prstGeom prst="rect">
            <a:avLst/>
          </a:prstGeom>
          <a:noFill/>
        </p:spPr>
      </p:pic>
      <p:sp>
        <p:nvSpPr>
          <p:cNvPr id="11" name="ZoneTexte 10">
            <a:hlinkClick r:id="rId5" action="ppaction://hlinksldjump"/>
          </p:cNvPr>
          <p:cNvSpPr txBox="1"/>
          <p:nvPr/>
        </p:nvSpPr>
        <p:spPr>
          <a:xfrm>
            <a:off x="5286380" y="484561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9933FF"/>
                </a:solidFill>
              </a:rPr>
              <a:t>dr</a:t>
            </a:r>
            <a:endParaRPr lang="fr-FR" b="1" dirty="0">
              <a:solidFill>
                <a:srgbClr val="9933FF"/>
              </a:solidFill>
            </a:endParaRPr>
          </a:p>
        </p:txBody>
      </p:sp>
      <p:sp>
        <p:nvSpPr>
          <p:cNvPr id="13" name="ZoneTexte 12">
            <a:hlinkClick r:id="rId6" action="ppaction://hlinksldjump"/>
          </p:cNvPr>
          <p:cNvSpPr txBox="1"/>
          <p:nvPr/>
        </p:nvSpPr>
        <p:spPr>
          <a:xfrm>
            <a:off x="4143372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9CC00"/>
                </a:solidFill>
              </a:rPr>
              <a:t>gr</a:t>
            </a:r>
            <a:endParaRPr lang="fr-FR" b="1" dirty="0">
              <a:solidFill>
                <a:srgbClr val="99CC00"/>
              </a:solidFill>
            </a:endParaRPr>
          </a:p>
        </p:txBody>
      </p:sp>
      <p:sp>
        <p:nvSpPr>
          <p:cNvPr id="14" name="ZoneTexte 13">
            <a:hlinkClick r:id="rId7" action="ppaction://hlinksldjump"/>
          </p:cNvPr>
          <p:cNvSpPr txBox="1"/>
          <p:nvPr/>
        </p:nvSpPr>
        <p:spPr>
          <a:xfrm>
            <a:off x="3071802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5050"/>
                </a:solidFill>
              </a:rPr>
              <a:t>tr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15" name="ZoneTexte 14">
            <a:hlinkClick r:id="rId8" action="ppaction://hlinksldjump"/>
          </p:cNvPr>
          <p:cNvSpPr txBox="1"/>
          <p:nvPr/>
        </p:nvSpPr>
        <p:spPr>
          <a:xfrm>
            <a:off x="2000232" y="48577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rgbClr val="FF0066"/>
                </a:solidFill>
              </a:rPr>
              <a:t>cr</a:t>
            </a:r>
            <a:endParaRPr lang="fr-FR" b="1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Laurence\Desktop\Mes documents\PPT\ALPHABET GIF\des_5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4000504"/>
            <a:ext cx="285752" cy="285752"/>
          </a:xfrm>
          <a:prstGeom prst="rect">
            <a:avLst/>
          </a:prstGeom>
          <a:noFill/>
        </p:spPr>
      </p:pic>
      <p:pic>
        <p:nvPicPr>
          <p:cNvPr id="16" name="Picture 4" descr="C:\Users\Laurence\Desktop\PPT\ALPHABET GIF\chat_noir_clin_oeil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143380"/>
            <a:ext cx="62865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microscope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0962" name="Picture 2" descr="RD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928669"/>
            <a:ext cx="2071702" cy="18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micro ondes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1986" name="Picture 2" descr="MICROW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142984"/>
            <a:ext cx="21565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microphone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3010" name="Picture 2" descr="MCROPH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071546"/>
            <a:ext cx="2195201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crochet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4034" name="Picture 2" descr="BSNSS1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928670"/>
            <a:ext cx="1500166" cy="188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boule de cristal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5058" name="Picture 2" descr="boule de crist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071546"/>
            <a:ext cx="1500166" cy="16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écran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8194" name="Picture 2" descr="C:\Users\Laurence\Desktop\cliparts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785794"/>
            <a:ext cx="2076453" cy="2076452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crayons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rayons de couleu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071546"/>
            <a:ext cx="194583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créneaux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6082" name="Picture 2" descr="château créneau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857232"/>
            <a:ext cx="2357454" cy="23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3357554" y="1142984"/>
            <a:ext cx="571504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crâne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7106" name="Picture 2" descr="crâ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949908"/>
            <a:ext cx="1785950" cy="197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cravates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8130" name="Picture 2" descr="crav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642918"/>
            <a:ext cx="2000264" cy="26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rot="16200000" flipH="1">
            <a:off x="3857620" y="1571612"/>
            <a:ext cx="500066" cy="3571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Ecrire</a:t>
            </a:r>
          </a:p>
        </p:txBody>
      </p:sp>
      <p:pic>
        <p:nvPicPr>
          <p:cNvPr id="49154" name="Picture 2" descr="écr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1" y="1500174"/>
            <a:ext cx="287863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</a:t>
            </a:r>
            <a:r>
              <a:rPr lang="fr-FR" sz="3600" dirty="0" err="1" smtClean="0">
                <a:solidFill>
                  <a:prstClr val="white"/>
                </a:solidFill>
              </a:rPr>
              <a:t>crêche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0178" name="Picture 2" descr="crèc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857232"/>
            <a:ext cx="226605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 la crème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1202" name="Picture 2" descr="crè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428736"/>
            <a:ext cx="262117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crêpe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2226" name="Picture 2" descr="crêp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857232"/>
            <a:ext cx="239881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 l’encre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3250" name="Picture 2" descr="stylo à enc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214422"/>
            <a:ext cx="237865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Du sucre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Laurence\Desktop\ACTIVITES\PICTOS\LA BOUTIQUE AUX PICTOGRAMMES\@@ pictos_c_emf\S_c_emf\C_sucre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285860"/>
            <a:ext cx="2008212" cy="1379539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 chrysanthème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Laurence\Desktop\u111509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857232"/>
            <a:ext cx="1928826" cy="2024077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Une ancre</a:t>
            </a:r>
            <a:endParaRPr lang="fr-FR" sz="3600" dirty="0"/>
          </a:p>
        </p:txBody>
      </p:sp>
      <p:pic>
        <p:nvPicPr>
          <p:cNvPr id="31746" name="Picture 2" descr="anc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43826"/>
            <a:ext cx="1714512" cy="259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croissants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5298" name="Picture 2" descr="M03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2371" y="1071546"/>
            <a:ext cx="263126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sucre d’orge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6322" name="Picture 2" descr="sucre d'or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071546"/>
            <a:ext cx="239824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tracteur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7346" name="Picture 2" descr="j019934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5823" y="1071546"/>
            <a:ext cx="2309185" cy="1643074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Tricoter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8370" name="Picture 2" descr="j0232876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785794"/>
            <a:ext cx="2000264" cy="2375314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tricycle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0419" name="Picture 3" descr="tricy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142984"/>
            <a:ext cx="19479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thermomètre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2466" name="Picture 2" descr="THERM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00042"/>
            <a:ext cx="500034" cy="28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traîneau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3490" name="Picture 2" descr="traine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642918"/>
            <a:ext cx="28779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trèfle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4514" name="Picture 2" descr="trèfle à 4 feuil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928670"/>
            <a:ext cx="169929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astronaute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242" name="Picture 2" descr="C:\Users\Laurence\Desktop\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952202"/>
            <a:ext cx="1928826" cy="2167220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triangle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7586" name="Picture 2" descr="triang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142984"/>
            <a:ext cx="189495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crabe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0722" name="Picture 2" descr="cra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214422"/>
            <a:ext cx="22300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calculatrice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8610" name="Picture 2" descr="calculatr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928670"/>
            <a:ext cx="213069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</a:t>
            </a:r>
            <a:r>
              <a:rPr lang="fr-FR" sz="3600" dirty="0" err="1" smtClean="0">
                <a:solidFill>
                  <a:prstClr val="white"/>
                </a:solidFill>
              </a:rPr>
              <a:t>arbritre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9634" name="Picture 2" descr="arbi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928670"/>
            <a:ext cx="12858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autruche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Laurence\Desktop\00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928670"/>
            <a:ext cx="1986929" cy="2000264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schtroumpf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Laurence\Desktop\0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857232"/>
            <a:ext cx="1706289" cy="2258801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trident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71682" name="Picture 2" descr="trid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000108"/>
            <a:ext cx="187097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batterie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72706" name="Picture 2" descr="batter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071546"/>
            <a:ext cx="1940079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trognon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76802" name="Picture 2" descr="trogn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928670"/>
            <a:ext cx="1285852" cy="19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cintres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77826" name="Picture 2" descr="cint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714356"/>
            <a:ext cx="203598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extra terrestre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80898" name="Picture 2" descr="extra terres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857232"/>
            <a:ext cx="2195979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trombone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81922" name="Picture 2" descr="trombo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000108"/>
            <a:ext cx="1714480" cy="228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3714744" y="571480"/>
            <a:ext cx="714380" cy="4286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pot à crayons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9938" name="Picture 2" descr="pot à cray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642918"/>
            <a:ext cx="1142976" cy="261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Cléopâtre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84994" name="Picture 2" descr="cléopâ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71480"/>
            <a:ext cx="1142976" cy="277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huître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099" name="Picture 3" descr="C:\Users\Laurence\Desktop\huître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142984"/>
            <a:ext cx="2786081" cy="1915230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trompette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0114" name="Picture 2" descr="trompet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00868">
            <a:off x="3214678" y="1285860"/>
            <a:ext cx="2681849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monstre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1138" name="Picture 2" descr="mons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857232"/>
            <a:ext cx="1699183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montre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2162" name="Picture 2" descr="mon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928670"/>
            <a:ext cx="928662" cy="195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Du pétrole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4210" name="Picture 2" descr="pétro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785794"/>
            <a:ext cx="18679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plâtre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5234" name="Picture 2" descr="plâ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71480"/>
            <a:ext cx="1643074" cy="254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trou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7282" name="Picture 2" descr="tr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857232"/>
            <a:ext cx="1643042" cy="201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sauterelle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8306" name="Picture 2" descr="sautere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785794"/>
            <a:ext cx="186192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théâtre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9330" name="Picture 2" descr="théâ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811" y="1142984"/>
            <a:ext cx="2122197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croix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8914" name="Picture 2" descr="cro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071546"/>
            <a:ext cx="21619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truelle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2402" name="Picture 2" descr="true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14422"/>
            <a:ext cx="23943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rId4" action="ppaction://hlinksldjump" highlightClick="1">
              <a:snd r:embed="rId5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vitrail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3426" name="Picture 2" descr="vitrai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8087" y="857232"/>
            <a:ext cx="178260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grille pain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5475" name="Picture 3" descr="grille p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928670"/>
            <a:ext cx="1971667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grande roue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000108"/>
            <a:ext cx="1643050" cy="1643050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grue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928670"/>
            <a:ext cx="2428892" cy="2145521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radiographie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8546" name="Picture 2" descr="MD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785794"/>
            <a:ext cx="1643042" cy="235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tigre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9570" name="Picture 2" descr="TIG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928670"/>
            <a:ext cx="1571604" cy="20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griffe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4338" name="Picture 2" descr="C:\Users\Laurence\Desktop\ACTIVITES\PICTOS\LA BOUTIQUE AUX PICTOGRAMMES\@@ pictos_c_emf\G_c_emf\C_griffe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857232"/>
            <a:ext cx="2157415" cy="2104145"/>
          </a:xfrm>
          <a:prstGeom prst="rect">
            <a:avLst/>
          </a:prstGeom>
          <a:noFill/>
        </p:spPr>
      </p:pic>
      <p:pic>
        <p:nvPicPr>
          <p:cNvPr id="6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86116" y="2357430"/>
            <a:ext cx="57150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214678" y="2501894"/>
            <a:ext cx="714380" cy="1412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Titi et </a:t>
            </a:r>
            <a:r>
              <a:rPr lang="fr-FR" sz="3600" dirty="0" err="1" smtClean="0">
                <a:solidFill>
                  <a:prstClr val="white"/>
                </a:solidFill>
              </a:rPr>
              <a:t>Grosminet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Laurence\Desktop\0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714356"/>
            <a:ext cx="1790732" cy="2635269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engrenage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0594" name="Picture 2" descr="engren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214422"/>
            <a:ext cx="221616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crocodile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7890" name="Picture 2" descr="crocodi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428736"/>
            <a:ext cx="2971744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agriculteur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9218" name="Picture 2" descr="C:\Users\Laurence\Desktop\agricultur-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8952" y="1325563"/>
            <a:ext cx="2826086" cy="1603371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agrafeuse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Laurence\Desktop\agrafe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5362" y="1358900"/>
            <a:ext cx="2123331" cy="1355720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graines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1618" name="Picture 2" descr="grain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000108"/>
            <a:ext cx="153744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grand mère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2642" name="Picture 2" descr="grand mè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000108"/>
            <a:ext cx="1285852" cy="181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grand père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3666" name="Picture 2" descr="grand pè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857232"/>
            <a:ext cx="1643042" cy="205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grappe de raisin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4691" name="Picture 3" descr="grappe de rais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785794"/>
            <a:ext cx="1643042" cy="21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agrumes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  <p:pic>
        <p:nvPicPr>
          <p:cNvPr id="1026" name="Picture 2" descr="C:\Users\Laurence\Desktop\ACTIVITES\PICTOS\LA BOUTIQUE AUX PICTOGRAMMES\@@ pictos_c_emf\A_c_emf\C_agrume.e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857232"/>
            <a:ext cx="2085977" cy="208597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presse agrume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2052" name="Picture 4" descr="C:\Users\Laurence\Desktop\accessoire_1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785794"/>
            <a:ext cx="2071702" cy="2071702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grenouille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5714" name="Picture 2" descr="grenouil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1214422"/>
            <a:ext cx="1491017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Grimper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7762" name="Picture 2" descr="grimp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642918"/>
            <a:ext cx="11430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crevette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074" name="Picture 2" descr="C:\Users\Laurence\Desktop\k05554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214422"/>
            <a:ext cx="2385519" cy="1571636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grelot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  <p:pic>
        <p:nvPicPr>
          <p:cNvPr id="1026" name="Picture 2" descr="C:\Users\Laurence\Desktop\100px-Grelot.sv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314435"/>
            <a:ext cx="1285884" cy="154306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grattoir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5362" name="Picture 2" descr="C:\Users\Laurence\Desktop\ACTIVITES\PICTOS\LA BOUTIQUE AUX PICTOGRAMMES\@@ pictos_c_emf\G_c_emf\C_grattoir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5" y="857232"/>
            <a:ext cx="1744042" cy="2443167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grillon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3075" name="Picture 3" descr="C:\Users\Laurence\Desktop\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000108"/>
            <a:ext cx="1905000" cy="1905000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grillage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3" descr="C:\Users\Laurence\Desktop\ACTIVITES\PICTOS\LA BOUTIQUE AUX PICTOGRAMMES\@@ pictos_c_emf\G_c_emf\C_grillage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14422"/>
            <a:ext cx="2643206" cy="1559352"/>
          </a:xfrm>
          <a:prstGeom prst="rect">
            <a:avLst/>
          </a:prstGeom>
          <a:noFill/>
        </p:spPr>
      </p:pic>
      <p:pic>
        <p:nvPicPr>
          <p:cNvPr id="6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Une grotte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  <p:pic>
        <p:nvPicPr>
          <p:cNvPr id="5122" name="Picture 2" descr="C:\Users\Laurence\Desktop\Mes documents\PROF\CLIPARTS\Caverne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857231"/>
            <a:ext cx="2286016" cy="220374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ogre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  <p:pic>
        <p:nvPicPr>
          <p:cNvPr id="5125" name="Picture 5" descr="C:\Users\Laurence\Desktop\ogre3[1]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642918"/>
            <a:ext cx="2253921" cy="254951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Du gruyère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21858" name="Picture 2" descr="gruyè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357298"/>
            <a:ext cx="248474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phonographe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22882" name="Picture 2" descr="phonograph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714356"/>
            <a:ext cx="1643042" cy="205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groseilles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32" name="Picture 8" descr="C:\Users\Laurence\Desktop\akr00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928670"/>
            <a:ext cx="1706108" cy="2071702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photographe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23906" name="Picture 2" descr="photograp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928670"/>
            <a:ext cx="200023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crapaud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Laurence\Desktop\animal_05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214422"/>
            <a:ext cx="2095515" cy="1571636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grillades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122" name="Picture 2" descr="C:\Users\Laurence\Desktop\0515-0907-0616-1833_barbecue_grill_on_a_summer_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714356"/>
            <a:ext cx="1857388" cy="2560182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rId4" action="ppaction://hlinksldjump" highlightClick="1">
              <a:snd r:embed="rId5" name="applause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grilles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16738" name="Picture 2" descr="gril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714356"/>
            <a:ext cx="1928794" cy="247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Des dragées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146" name="Picture 2" descr="C:\Users\Laurence\Desktop\mariage_0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714356"/>
            <a:ext cx="1804469" cy="2449506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L’adresse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24930" name="Picture 2" descr="adres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071546"/>
            <a:ext cx="2561225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drap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6" name="Picture 2" descr="C:\Users\Laurence\Desktop\Mes documents\PROF\CLIPARTS\linge qui sèch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142983"/>
            <a:ext cx="2928958" cy="1969151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dromadaire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Laurence\Desktop\clipart_chameau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928670"/>
            <a:ext cx="2178859" cy="2071702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scaphandre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28003" name="Picture 3" descr="scaphand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000108"/>
            <a:ext cx="1928794" cy="22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cadran solaire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5" name="Picture 6" descr="C:\Users\Laurence\Desktop\ACTIVITES\PICTOS\LA BOUTIQUE AUX PICTOGRAMMES\@@ pictos_c_emf\C_c_emf\C_cadran_solaire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000108"/>
            <a:ext cx="2500330" cy="1849891"/>
          </a:xfrm>
          <a:prstGeom prst="rect">
            <a:avLst/>
          </a:prstGeom>
          <a:noFill/>
        </p:spPr>
      </p:pic>
      <p:pic>
        <p:nvPicPr>
          <p:cNvPr id="6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Cendrillon 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Users\Laurence\Desktop\02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1" y="642918"/>
            <a:ext cx="2291969" cy="2500330"/>
          </a:xfrm>
          <a:prstGeom prst="rect">
            <a:avLst/>
          </a:prstGeom>
          <a:noFill/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43240" y="500042"/>
            <a:ext cx="2928958" cy="29289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ague 15">
            <a:hlinkClick r:id="" action="ppaction://noaction" highlightClick="1">
              <a:snd r:embed="rId4" name="chimes.wav"/>
            </a:hlinkClick>
          </p:cNvPr>
          <p:cNvSpPr/>
          <p:nvPr/>
        </p:nvSpPr>
        <p:spPr>
          <a:xfrm>
            <a:off x="2357422" y="4643446"/>
            <a:ext cx="4357718" cy="1571636"/>
          </a:xfrm>
          <a:prstGeom prst="wave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3600" dirty="0" smtClean="0">
                <a:solidFill>
                  <a:prstClr val="white"/>
                </a:solidFill>
              </a:rPr>
              <a:t>Un drapeau à damiers</a:t>
            </a:r>
            <a:endParaRPr lang="fr-FR" sz="3600" dirty="0">
              <a:solidFill>
                <a:prstClr val="white"/>
              </a:solidFill>
            </a:endParaRPr>
          </a:p>
        </p:txBody>
      </p:sp>
      <p:pic>
        <p:nvPicPr>
          <p:cNvPr id="131074" name="Picture 2" descr="SPORT1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40681">
            <a:off x="3204259" y="929827"/>
            <a:ext cx="225026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aurence\Desktop\p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3900" y="635795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505</Words>
  <Application>Microsoft Office PowerPoint</Application>
  <PresentationFormat>Affichage à l'écran (4:3)</PresentationFormat>
  <Paragraphs>286</Paragraphs>
  <Slides>138</Slides>
  <Notes>138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138</vt:i4>
      </vt:variant>
    </vt:vector>
  </HeadingPairs>
  <TitlesOfParts>
    <vt:vector size="13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  <vt:lpstr>Diapositive 100</vt:lpstr>
      <vt:lpstr>Diapositive 101</vt:lpstr>
      <vt:lpstr>Diapositive 102</vt:lpstr>
      <vt:lpstr>Diapositive 103</vt:lpstr>
      <vt:lpstr>Diapositive 104</vt:lpstr>
      <vt:lpstr>Diapositive 105</vt:lpstr>
      <vt:lpstr>Diapositive 106</vt:lpstr>
      <vt:lpstr>Diapositive 107</vt:lpstr>
      <vt:lpstr>Diapositive 108</vt:lpstr>
      <vt:lpstr>Diapositive 109</vt:lpstr>
      <vt:lpstr>Diapositive 110</vt:lpstr>
      <vt:lpstr>Diapositive 111</vt:lpstr>
      <vt:lpstr>Diapositive 112</vt:lpstr>
      <vt:lpstr>Diapositive 113</vt:lpstr>
      <vt:lpstr>Diapositive 114</vt:lpstr>
      <vt:lpstr>Diapositive 115</vt:lpstr>
      <vt:lpstr>Diapositive 116</vt:lpstr>
      <vt:lpstr>Diapositive 117</vt:lpstr>
      <vt:lpstr>Diapositive 118</vt:lpstr>
      <vt:lpstr>Diapositive 119</vt:lpstr>
      <vt:lpstr>Diapositive 120</vt:lpstr>
      <vt:lpstr>Diapositive 121</vt:lpstr>
      <vt:lpstr>Diapositive 122</vt:lpstr>
      <vt:lpstr>Diapositive 123</vt:lpstr>
      <vt:lpstr>Diapositive 124</vt:lpstr>
      <vt:lpstr>Diapositive 125</vt:lpstr>
      <vt:lpstr>Diapositive 126</vt:lpstr>
      <vt:lpstr>Diapositive 127</vt:lpstr>
      <vt:lpstr>Diapositive 128</vt:lpstr>
      <vt:lpstr>Diapositive 129</vt:lpstr>
      <vt:lpstr>Diapositive 130</vt:lpstr>
      <vt:lpstr>Diapositive 131</vt:lpstr>
      <vt:lpstr>Diapositive 132</vt:lpstr>
      <vt:lpstr>Diapositive 133</vt:lpstr>
      <vt:lpstr>Diapositive 134</vt:lpstr>
      <vt:lpstr>Diapositive 135</vt:lpstr>
      <vt:lpstr>Diapositive 136</vt:lpstr>
      <vt:lpstr>Diapositive 137</vt:lpstr>
      <vt:lpstr>Diapositive 138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reconnais les lettres et les sons</dc:title>
  <dc:creator>Laurence</dc:creator>
  <cp:lastModifiedBy>Utilisateur Windows</cp:lastModifiedBy>
  <cp:revision>373</cp:revision>
  <dcterms:created xsi:type="dcterms:W3CDTF">2009-11-25T07:49:02Z</dcterms:created>
  <dcterms:modified xsi:type="dcterms:W3CDTF">2009-12-12T08:13:46Z</dcterms:modified>
</cp:coreProperties>
</file>