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80" r:id="rId4"/>
    <p:sldId id="282" r:id="rId5"/>
    <p:sldId id="278" r:id="rId6"/>
    <p:sldId id="281" r:id="rId7"/>
    <p:sldId id="275" r:id="rId8"/>
    <p:sldId id="276" r:id="rId9"/>
    <p:sldId id="279" r:id="rId10"/>
    <p:sldId id="283" r:id="rId11"/>
    <p:sldId id="289" r:id="rId12"/>
    <p:sldId id="292" r:id="rId13"/>
    <p:sldId id="287" r:id="rId14"/>
    <p:sldId id="286" r:id="rId15"/>
    <p:sldId id="291" r:id="rId16"/>
    <p:sldId id="295" r:id="rId17"/>
    <p:sldId id="290" r:id="rId18"/>
    <p:sldId id="294" r:id="rId19"/>
    <p:sldId id="288" r:id="rId20"/>
    <p:sldId id="293" r:id="rId21"/>
    <p:sldId id="285" r:id="rId22"/>
    <p:sldId id="274" r:id="rId23"/>
    <p:sldId id="296" r:id="rId24"/>
    <p:sldId id="298" r:id="rId25"/>
    <p:sldId id="297" r:id="rId26"/>
    <p:sldId id="259" r:id="rId27"/>
    <p:sldId id="261" r:id="rId28"/>
    <p:sldId id="257" r:id="rId29"/>
    <p:sldId id="263" r:id="rId30"/>
    <p:sldId id="258" r:id="rId31"/>
    <p:sldId id="264" r:id="rId32"/>
    <p:sldId id="262" r:id="rId33"/>
    <p:sldId id="260" r:id="rId34"/>
    <p:sldId id="265" r:id="rId35"/>
    <p:sldId id="270" r:id="rId36"/>
    <p:sldId id="267" r:id="rId37"/>
    <p:sldId id="271" r:id="rId38"/>
    <p:sldId id="266" r:id="rId39"/>
    <p:sldId id="273" r:id="rId40"/>
    <p:sldId id="269" r:id="rId41"/>
    <p:sldId id="272" r:id="rId42"/>
    <p:sldId id="268" r:id="rId43"/>
    <p:sldId id="284" r:id="rId44"/>
    <p:sldId id="30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9" r:id="rId5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98E"/>
    <a:srgbClr val="FDDE56"/>
    <a:srgbClr val="344882"/>
    <a:srgbClr val="E0B6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6343" autoAdjust="0"/>
  </p:normalViewPr>
  <p:slideViewPr>
    <p:cSldViewPr showGuides="1">
      <p:cViewPr>
        <p:scale>
          <a:sx n="78" d="100"/>
          <a:sy n="78" d="100"/>
        </p:scale>
        <p:origin x="-9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z="2000" smtClean="0"/>
              <a:t>Cliquez sur l'icône pour ajouter une image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77EF6B06-A169-4F15-AE6D-86CA67DD33FF}" type="datetimeFigureOut">
              <a:rPr lang="fr-FR" smtClean="0"/>
              <a:pPr/>
              <a:t>08/11/2008</a:t>
            </a:fld>
            <a:endParaRPr lang="fr-F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fr-FR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9D43B0B7-8139-484C-BD70-9C3E23BE6A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image" Target="../media/image2.gif"/><Relationship Id="rId7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11" Type="http://schemas.openxmlformats.org/officeDocument/2006/relationships/image" Target="../media/image4.gif"/><Relationship Id="rId5" Type="http://schemas.openxmlformats.org/officeDocument/2006/relationships/slide" Target="slide11.xml"/><Relationship Id="rId10" Type="http://schemas.openxmlformats.org/officeDocument/2006/relationships/image" Target="../media/image3.gif"/><Relationship Id="rId4" Type="http://schemas.openxmlformats.org/officeDocument/2006/relationships/slide" Target="slide2.xml"/><Relationship Id="rId9" Type="http://schemas.openxmlformats.org/officeDocument/2006/relationships/slide" Target="slide4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2.wav"/><Relationship Id="rId7" Type="http://schemas.openxmlformats.org/officeDocument/2006/relationships/image" Target="../media/image1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10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3.wav"/><Relationship Id="rId7" Type="http://schemas.openxmlformats.org/officeDocument/2006/relationships/image" Target="../media/image1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10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image" Target="../media/image15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3.wav"/><Relationship Id="rId7" Type="http://schemas.openxmlformats.org/officeDocument/2006/relationships/image" Target="../media/image1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10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3.wav"/><Relationship Id="rId7" Type="http://schemas.openxmlformats.org/officeDocument/2006/relationships/image" Target="../media/image1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10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3.wav"/><Relationship Id="rId7" Type="http://schemas.openxmlformats.org/officeDocument/2006/relationships/image" Target="../media/image1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10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3.wav"/><Relationship Id="rId7" Type="http://schemas.openxmlformats.org/officeDocument/2006/relationships/image" Target="../media/image1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10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3.wav"/><Relationship Id="rId7" Type="http://schemas.openxmlformats.org/officeDocument/2006/relationships/image" Target="../media/image1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10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image" Target="../media/image15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3.wav"/><Relationship Id="rId7" Type="http://schemas.openxmlformats.org/officeDocument/2006/relationships/image" Target="../media/image1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10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image" Target="../media/image15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3.wav"/><Relationship Id="rId7" Type="http://schemas.openxmlformats.org/officeDocument/2006/relationships/image" Target="../media/image1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10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3.wav"/><Relationship Id="rId7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audio" Target="../media/audio1.wav"/><Relationship Id="rId9" Type="http://schemas.openxmlformats.org/officeDocument/2006/relationships/image" Target="../media/image9.gi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3.wav"/><Relationship Id="rId7" Type="http://schemas.openxmlformats.org/officeDocument/2006/relationships/image" Target="../media/image1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11" Type="http://schemas.openxmlformats.org/officeDocument/2006/relationships/image" Target="../media/image9.gif"/><Relationship Id="rId5" Type="http://schemas.openxmlformats.org/officeDocument/2006/relationships/image" Target="../media/image11.gif"/><Relationship Id="rId10" Type="http://schemas.openxmlformats.org/officeDocument/2006/relationships/audio" Target="../media/audio4.wav"/><Relationship Id="rId4" Type="http://schemas.openxmlformats.org/officeDocument/2006/relationships/audio" Target="../media/audio1.wav"/><Relationship Id="rId9" Type="http://schemas.openxmlformats.org/officeDocument/2006/relationships/image" Target="../media/image15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slide" Target="slide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0" Type="http://schemas.openxmlformats.org/officeDocument/2006/relationships/image" Target="../media/image21.emf"/><Relationship Id="rId4" Type="http://schemas.openxmlformats.org/officeDocument/2006/relationships/audio" Target="../media/audio1.wav"/><Relationship Id="rId9" Type="http://schemas.openxmlformats.org/officeDocument/2006/relationships/image" Target="../media/image20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0" Type="http://schemas.openxmlformats.org/officeDocument/2006/relationships/image" Target="../media/image21.emf"/><Relationship Id="rId4" Type="http://schemas.openxmlformats.org/officeDocument/2006/relationships/audio" Target="../media/audio1.wav"/><Relationship Id="rId9" Type="http://schemas.openxmlformats.org/officeDocument/2006/relationships/image" Target="../media/image20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9.gif"/><Relationship Id="rId3" Type="http://schemas.openxmlformats.org/officeDocument/2006/relationships/audio" Target="../media/audio2.wav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0" Type="http://schemas.openxmlformats.org/officeDocument/2006/relationships/image" Target="../media/image21.emf"/><Relationship Id="rId4" Type="http://schemas.openxmlformats.org/officeDocument/2006/relationships/audio" Target="../media/audio1.wav"/><Relationship Id="rId9" Type="http://schemas.openxmlformats.org/officeDocument/2006/relationships/image" Target="../media/image20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0" Type="http://schemas.openxmlformats.org/officeDocument/2006/relationships/image" Target="../media/image21.emf"/><Relationship Id="rId4" Type="http://schemas.openxmlformats.org/officeDocument/2006/relationships/audio" Target="../media/audio1.wav"/><Relationship Id="rId9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3.wav"/><Relationship Id="rId7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audio" Target="../media/audio1.wav"/><Relationship Id="rId9" Type="http://schemas.openxmlformats.org/officeDocument/2006/relationships/image" Target="../media/image9.gi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0" Type="http://schemas.openxmlformats.org/officeDocument/2006/relationships/image" Target="../media/image21.emf"/><Relationship Id="rId4" Type="http://schemas.openxmlformats.org/officeDocument/2006/relationships/audio" Target="../media/audio1.wav"/><Relationship Id="rId9" Type="http://schemas.openxmlformats.org/officeDocument/2006/relationships/image" Target="../media/image20.e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0" Type="http://schemas.openxmlformats.org/officeDocument/2006/relationships/image" Target="../media/image21.emf"/><Relationship Id="rId4" Type="http://schemas.openxmlformats.org/officeDocument/2006/relationships/audio" Target="../media/audio1.wav"/><Relationship Id="rId9" Type="http://schemas.openxmlformats.org/officeDocument/2006/relationships/image" Target="../media/image20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0" Type="http://schemas.openxmlformats.org/officeDocument/2006/relationships/image" Target="../media/image21.emf"/><Relationship Id="rId4" Type="http://schemas.openxmlformats.org/officeDocument/2006/relationships/audio" Target="../media/audio1.wav"/><Relationship Id="rId9" Type="http://schemas.openxmlformats.org/officeDocument/2006/relationships/image" Target="../media/image20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audio" Target="../media/audio4.wav"/><Relationship Id="rId3" Type="http://schemas.openxmlformats.org/officeDocument/2006/relationships/audio" Target="../media/audio3.wav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0" Type="http://schemas.openxmlformats.org/officeDocument/2006/relationships/image" Target="../media/image21.emf"/><Relationship Id="rId4" Type="http://schemas.openxmlformats.org/officeDocument/2006/relationships/audio" Target="../media/audio1.wav"/><Relationship Id="rId9" Type="http://schemas.openxmlformats.org/officeDocument/2006/relationships/image" Target="../media/image20.emf"/><Relationship Id="rId14" Type="http://schemas.openxmlformats.org/officeDocument/2006/relationships/image" Target="../media/image9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slide" Target="slide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26.emf"/><Relationship Id="rId12" Type="http://schemas.openxmlformats.org/officeDocument/2006/relationships/image" Target="../media/image3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audio" Target="../media/audio1.wav"/><Relationship Id="rId9" Type="http://schemas.openxmlformats.org/officeDocument/2006/relationships/image" Target="../media/image28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26.emf"/><Relationship Id="rId12" Type="http://schemas.openxmlformats.org/officeDocument/2006/relationships/image" Target="../media/image3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audio" Target="../media/audio1.wav"/><Relationship Id="rId9" Type="http://schemas.openxmlformats.org/officeDocument/2006/relationships/image" Target="../media/image28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26.emf"/><Relationship Id="rId12" Type="http://schemas.openxmlformats.org/officeDocument/2006/relationships/image" Target="../media/image3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audio" Target="../media/audio1.wav"/><Relationship Id="rId9" Type="http://schemas.openxmlformats.org/officeDocument/2006/relationships/image" Target="../media/image28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26.emf"/><Relationship Id="rId12" Type="http://schemas.openxmlformats.org/officeDocument/2006/relationships/image" Target="../media/image3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audio" Target="../media/audio1.wav"/><Relationship Id="rId9" Type="http://schemas.openxmlformats.org/officeDocument/2006/relationships/image" Target="../media/image28.e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image" Target="../media/image9.gif"/><Relationship Id="rId3" Type="http://schemas.openxmlformats.org/officeDocument/2006/relationships/audio" Target="../media/audio2.wav"/><Relationship Id="rId7" Type="http://schemas.openxmlformats.org/officeDocument/2006/relationships/image" Target="../media/image26.emf"/><Relationship Id="rId12" Type="http://schemas.openxmlformats.org/officeDocument/2006/relationships/image" Target="../media/image31.e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audio" Target="../media/audio1.wav"/><Relationship Id="rId9" Type="http://schemas.openxmlformats.org/officeDocument/2006/relationships/image" Target="../media/image2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3.wav"/><Relationship Id="rId7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audio" Target="../media/audio1.wav"/><Relationship Id="rId9" Type="http://schemas.openxmlformats.org/officeDocument/2006/relationships/image" Target="../media/image9.gi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26.emf"/><Relationship Id="rId12" Type="http://schemas.openxmlformats.org/officeDocument/2006/relationships/image" Target="../media/image3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audio" Target="../media/audio1.wav"/><Relationship Id="rId9" Type="http://schemas.openxmlformats.org/officeDocument/2006/relationships/image" Target="../media/image28.e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image" Target="../media/image9.gif"/><Relationship Id="rId3" Type="http://schemas.openxmlformats.org/officeDocument/2006/relationships/audio" Target="../media/audio3.wav"/><Relationship Id="rId7" Type="http://schemas.openxmlformats.org/officeDocument/2006/relationships/image" Target="../media/image26.emf"/><Relationship Id="rId12" Type="http://schemas.openxmlformats.org/officeDocument/2006/relationships/image" Target="../media/image3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audio" Target="../media/audio1.wav"/><Relationship Id="rId9" Type="http://schemas.openxmlformats.org/officeDocument/2006/relationships/image" Target="../media/image28.e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audio" Target="../media/audio4.wav"/><Relationship Id="rId3" Type="http://schemas.openxmlformats.org/officeDocument/2006/relationships/audio" Target="../media/audio3.wav"/><Relationship Id="rId7" Type="http://schemas.openxmlformats.org/officeDocument/2006/relationships/image" Target="../media/image26.emf"/><Relationship Id="rId12" Type="http://schemas.openxmlformats.org/officeDocument/2006/relationships/image" Target="../media/image3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audio" Target="../media/audio1.wav"/><Relationship Id="rId9" Type="http://schemas.openxmlformats.org/officeDocument/2006/relationships/image" Target="../media/image28.emf"/><Relationship Id="rId14" Type="http://schemas.openxmlformats.org/officeDocument/2006/relationships/image" Target="../media/image9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slide" Target="slide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audio" Target="../media/audio1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audio" Target="../media/audio1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audio" Target="../media/audio1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audio" Target="../media/audio1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3.wav"/><Relationship Id="rId7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audio" Target="../media/audio1.wav"/><Relationship Id="rId9" Type="http://schemas.openxmlformats.org/officeDocument/2006/relationships/image" Target="../media/image9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audio" Target="../media/audio1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audio" Target="../media/audio1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audio" Target="../media/audio1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3.wav"/><Relationship Id="rId7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audio" Target="../media/audio1.wav"/><Relationship Id="rId9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3.wav"/><Relationship Id="rId7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audio" Target="../media/audio1.wav"/><Relationship Id="rId9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audio" Target="../media/audio1.wav"/><Relationship Id="rId9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3.wav"/><Relationship Id="rId7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2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baby1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260" y="1274733"/>
            <a:ext cx="2543175" cy="752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8135" y="507960"/>
            <a:ext cx="6128602" cy="1015663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fr-FR" sz="6000" b="1" cap="all" spc="0" dirty="0" smtClean="0">
                <a:ln w="9000" cap="flat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Les jumeaux</a:t>
            </a:r>
            <a:endParaRPr lang="fr-FR" sz="6000" b="1" cap="all" spc="0" dirty="0">
              <a:ln w="9000" cap="flat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Bouton d'action : Personnalisé 6">
            <a:hlinkClick r:id="rId4" action="ppaction://hlinksldjump" highlightClick="1"/>
          </p:cNvPr>
          <p:cNvSpPr/>
          <p:nvPr/>
        </p:nvSpPr>
        <p:spPr>
          <a:xfrm>
            <a:off x="993726" y="2735253"/>
            <a:ext cx="2117754" cy="693747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chats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8" name="Bouton d'action : Personnalisé 7">
            <a:hlinkClick r:id="rId5" action="ppaction://hlinksldjump" highlightClick="1"/>
          </p:cNvPr>
          <p:cNvSpPr/>
          <p:nvPr/>
        </p:nvSpPr>
        <p:spPr>
          <a:xfrm>
            <a:off x="3513123" y="2735253"/>
            <a:ext cx="2117754" cy="693747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avions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9" name="Bouton d'action : Personnalisé 8">
            <a:hlinkClick r:id="rId6" action="ppaction://hlinksldjump" highlightClick="1"/>
          </p:cNvPr>
          <p:cNvSpPr/>
          <p:nvPr/>
        </p:nvSpPr>
        <p:spPr>
          <a:xfrm>
            <a:off x="6032520" y="2735253"/>
            <a:ext cx="2117754" cy="693747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symboles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10" name="Bouton d'action : Personnalisé 9">
            <a:hlinkClick r:id="rId7" action="ppaction://hlinksldjump" highlightClick="1"/>
          </p:cNvPr>
          <p:cNvSpPr/>
          <p:nvPr/>
        </p:nvSpPr>
        <p:spPr>
          <a:xfrm>
            <a:off x="993726" y="3867156"/>
            <a:ext cx="2117754" cy="693747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chinois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11" name="Bouton d'action : Personnalisé 10">
            <a:hlinkClick r:id="rId8" action="ppaction://hlinksldjump" highlightClick="1"/>
          </p:cNvPr>
          <p:cNvSpPr/>
          <p:nvPr/>
        </p:nvSpPr>
        <p:spPr>
          <a:xfrm>
            <a:off x="3513123" y="3867156"/>
            <a:ext cx="2117754" cy="693747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maisons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12" name="Bouton d'action : Personnalisé 11">
            <a:hlinkClick r:id="rId9" action="ppaction://hlinksldjump" highlightClick="1"/>
          </p:cNvPr>
          <p:cNvSpPr/>
          <p:nvPr/>
        </p:nvSpPr>
        <p:spPr>
          <a:xfrm>
            <a:off x="6032520" y="3867156"/>
            <a:ext cx="2117754" cy="693747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la gym</a:t>
            </a:r>
            <a:endParaRPr lang="fr-FR" sz="2800" dirty="0">
              <a:solidFill>
                <a:srgbClr val="002060"/>
              </a:solidFill>
            </a:endParaRPr>
          </a:p>
        </p:txBody>
      </p:sp>
      <p:pic>
        <p:nvPicPr>
          <p:cNvPr id="13" name="Image 12" descr="a_bientot-mlr120.gif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57637" y="5072085"/>
            <a:ext cx="1228725" cy="1609725"/>
          </a:xfrm>
          <a:prstGeom prst="rect">
            <a:avLst/>
          </a:prstGeom>
        </p:spPr>
      </p:pic>
      <p:pic>
        <p:nvPicPr>
          <p:cNvPr id="14" name="Image 13" descr="eve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288" y="6525686"/>
            <a:ext cx="823899" cy="268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2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boule_bill_0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912" y="2457450"/>
            <a:ext cx="2162175" cy="1943100"/>
          </a:xfrm>
          <a:prstGeom prst="rect">
            <a:avLst/>
          </a:prstGeom>
        </p:spPr>
      </p:pic>
      <p:pic>
        <p:nvPicPr>
          <p:cNvPr id="6" name="Image 5" descr="fleche_1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5473728"/>
            <a:ext cx="681039" cy="3178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23014" y="800064"/>
            <a:ext cx="42979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8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Bravo !</a:t>
            </a:r>
            <a:endParaRPr lang="fr-FR" sz="80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avions4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18032" y="993751"/>
            <a:ext cx="2025968" cy="1014413"/>
          </a:xfrm>
          <a:prstGeom prst="rect">
            <a:avLst/>
          </a:prstGeom>
        </p:spPr>
      </p:pic>
      <p:pic>
        <p:nvPicPr>
          <p:cNvPr id="6" name="Image 5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40097" y="2903549"/>
            <a:ext cx="2712244" cy="719138"/>
          </a:xfrm>
          <a:prstGeom prst="rect">
            <a:avLst/>
          </a:prstGeom>
        </p:spPr>
      </p:pic>
      <p:pic>
        <p:nvPicPr>
          <p:cNvPr id="7" name="Image 6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94045" y="193687"/>
            <a:ext cx="2077403" cy="1597343"/>
          </a:xfrm>
          <a:prstGeom prst="rect">
            <a:avLst/>
          </a:prstGeom>
        </p:spPr>
      </p:pic>
      <p:pic>
        <p:nvPicPr>
          <p:cNvPr id="8" name="Image 7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9955" y="3805252"/>
            <a:ext cx="2263140" cy="1217295"/>
          </a:xfrm>
          <a:prstGeom prst="rect">
            <a:avLst/>
          </a:prstGeom>
        </p:spPr>
      </p:pic>
      <p:pic>
        <p:nvPicPr>
          <p:cNvPr id="9" name="Image 8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89445" y="5010181"/>
            <a:ext cx="2154555" cy="1214438"/>
          </a:xfrm>
          <a:prstGeom prst="rect">
            <a:avLst/>
          </a:prstGeom>
        </p:spPr>
      </p:pic>
      <p:pic>
        <p:nvPicPr>
          <p:cNvPr id="10" name="Image 9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5521338" y="193687"/>
            <a:ext cx="2025968" cy="1014413"/>
          </a:xfrm>
          <a:prstGeom prst="rect">
            <a:avLst/>
          </a:prstGeom>
        </p:spPr>
      </p:pic>
      <p:pic>
        <p:nvPicPr>
          <p:cNvPr id="11" name="Image 10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5886493"/>
            <a:ext cx="2712244" cy="719138"/>
          </a:xfrm>
          <a:prstGeom prst="rect">
            <a:avLst/>
          </a:prstGeom>
        </p:spPr>
      </p:pic>
      <p:pic>
        <p:nvPicPr>
          <p:cNvPr id="12" name="Image 11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7066597" y="2381245"/>
            <a:ext cx="2077403" cy="1597343"/>
          </a:xfrm>
          <a:prstGeom prst="rect">
            <a:avLst/>
          </a:prstGeom>
        </p:spPr>
      </p:pic>
      <p:pic>
        <p:nvPicPr>
          <p:cNvPr id="13" name="Image 12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1358881"/>
            <a:ext cx="2263140" cy="1217295"/>
          </a:xfrm>
          <a:prstGeom prst="rect">
            <a:avLst/>
          </a:prstGeom>
        </p:spPr>
      </p:pic>
      <p:pic>
        <p:nvPicPr>
          <p:cNvPr id="14" name="Image 13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3732201" y="4389460"/>
            <a:ext cx="2154555" cy="1214438"/>
          </a:xfrm>
          <a:prstGeom prst="rect">
            <a:avLst/>
          </a:prstGeom>
        </p:spPr>
      </p:pic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PLANE2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3927" y="2921793"/>
            <a:ext cx="2025968" cy="1014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8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4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0" dur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avions7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18032" y="993751"/>
            <a:ext cx="2025968" cy="1014413"/>
          </a:xfrm>
          <a:prstGeom prst="rect">
            <a:avLst/>
          </a:prstGeom>
        </p:spPr>
      </p:pic>
      <p:pic>
        <p:nvPicPr>
          <p:cNvPr id="6" name="Image 5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40097" y="2903549"/>
            <a:ext cx="2712244" cy="719138"/>
          </a:xfrm>
          <a:prstGeom prst="rect">
            <a:avLst/>
          </a:prstGeom>
        </p:spPr>
      </p:pic>
      <p:pic>
        <p:nvPicPr>
          <p:cNvPr id="7" name="Image 6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94045" y="193687"/>
            <a:ext cx="2077403" cy="1597343"/>
          </a:xfrm>
          <a:prstGeom prst="rect">
            <a:avLst/>
          </a:prstGeom>
        </p:spPr>
      </p:pic>
      <p:pic>
        <p:nvPicPr>
          <p:cNvPr id="8" name="Image 7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9955" y="3805252"/>
            <a:ext cx="2263140" cy="1217295"/>
          </a:xfrm>
          <a:prstGeom prst="rect">
            <a:avLst/>
          </a:prstGeom>
        </p:spPr>
      </p:pic>
      <p:pic>
        <p:nvPicPr>
          <p:cNvPr id="9" name="Image 8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89445" y="5010181"/>
            <a:ext cx="2154555" cy="1214438"/>
          </a:xfrm>
          <a:prstGeom prst="rect">
            <a:avLst/>
          </a:prstGeom>
        </p:spPr>
      </p:pic>
      <p:pic>
        <p:nvPicPr>
          <p:cNvPr id="10" name="Image 9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5521338" y="193687"/>
            <a:ext cx="2025968" cy="1014413"/>
          </a:xfrm>
          <a:prstGeom prst="rect">
            <a:avLst/>
          </a:prstGeom>
        </p:spPr>
      </p:pic>
      <p:pic>
        <p:nvPicPr>
          <p:cNvPr id="11" name="Image 10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5886493"/>
            <a:ext cx="2712244" cy="719138"/>
          </a:xfrm>
          <a:prstGeom prst="rect">
            <a:avLst/>
          </a:prstGeom>
        </p:spPr>
      </p:pic>
      <p:pic>
        <p:nvPicPr>
          <p:cNvPr id="12" name="Image 11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7066597" y="2381245"/>
            <a:ext cx="2077403" cy="1597343"/>
          </a:xfrm>
          <a:prstGeom prst="rect">
            <a:avLst/>
          </a:prstGeom>
        </p:spPr>
      </p:pic>
      <p:pic>
        <p:nvPicPr>
          <p:cNvPr id="13" name="Image 12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1358881"/>
            <a:ext cx="2263140" cy="1217295"/>
          </a:xfrm>
          <a:prstGeom prst="rect">
            <a:avLst/>
          </a:prstGeom>
        </p:spPr>
      </p:pic>
      <p:pic>
        <p:nvPicPr>
          <p:cNvPr id="14" name="Image 13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3732201" y="4389460"/>
            <a:ext cx="2154555" cy="1214438"/>
          </a:xfrm>
          <a:prstGeom prst="rect">
            <a:avLst/>
          </a:prstGeom>
        </p:spPr>
      </p:pic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PLANE1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153927" y="2821781"/>
            <a:ext cx="2154555" cy="1214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8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4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avions2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18032" y="993751"/>
            <a:ext cx="2025968" cy="1014413"/>
          </a:xfrm>
          <a:prstGeom prst="rect">
            <a:avLst/>
          </a:prstGeom>
        </p:spPr>
      </p:pic>
      <p:pic>
        <p:nvPicPr>
          <p:cNvPr id="6" name="Image 5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40097" y="2903549"/>
            <a:ext cx="2712244" cy="719138"/>
          </a:xfrm>
          <a:prstGeom prst="rect">
            <a:avLst/>
          </a:prstGeom>
        </p:spPr>
      </p:pic>
      <p:pic>
        <p:nvPicPr>
          <p:cNvPr id="7" name="Image 6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94045" y="193687"/>
            <a:ext cx="2077403" cy="1597343"/>
          </a:xfrm>
          <a:prstGeom prst="rect">
            <a:avLst/>
          </a:prstGeom>
        </p:spPr>
      </p:pic>
      <p:pic>
        <p:nvPicPr>
          <p:cNvPr id="8" name="Image 7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9955" y="3805252"/>
            <a:ext cx="2263140" cy="1217295"/>
          </a:xfrm>
          <a:prstGeom prst="rect">
            <a:avLst/>
          </a:prstGeom>
        </p:spPr>
      </p:pic>
      <p:pic>
        <p:nvPicPr>
          <p:cNvPr id="9" name="Image 8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89445" y="5010181"/>
            <a:ext cx="2154555" cy="1214438"/>
          </a:xfrm>
          <a:prstGeom prst="rect">
            <a:avLst/>
          </a:prstGeom>
        </p:spPr>
      </p:pic>
      <p:pic>
        <p:nvPicPr>
          <p:cNvPr id="10" name="Image 9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5521338" y="193687"/>
            <a:ext cx="2025968" cy="1014413"/>
          </a:xfrm>
          <a:prstGeom prst="rect">
            <a:avLst/>
          </a:prstGeom>
        </p:spPr>
      </p:pic>
      <p:pic>
        <p:nvPicPr>
          <p:cNvPr id="11" name="Image 10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5886493"/>
            <a:ext cx="2712244" cy="719138"/>
          </a:xfrm>
          <a:prstGeom prst="rect">
            <a:avLst/>
          </a:prstGeom>
        </p:spPr>
      </p:pic>
      <p:pic>
        <p:nvPicPr>
          <p:cNvPr id="12" name="Image 11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7066597" y="2381245"/>
            <a:ext cx="2077403" cy="1597343"/>
          </a:xfrm>
          <a:prstGeom prst="rect">
            <a:avLst/>
          </a:prstGeom>
        </p:spPr>
      </p:pic>
      <p:pic>
        <p:nvPicPr>
          <p:cNvPr id="13" name="Image 12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1358881"/>
            <a:ext cx="2263140" cy="1217295"/>
          </a:xfrm>
          <a:prstGeom prst="rect">
            <a:avLst/>
          </a:prstGeom>
        </p:spPr>
      </p:pic>
      <p:pic>
        <p:nvPicPr>
          <p:cNvPr id="14" name="Image 13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3732201" y="4389460"/>
            <a:ext cx="2154555" cy="1214438"/>
          </a:xfrm>
          <a:prstGeom prst="rect">
            <a:avLst/>
          </a:prstGeom>
        </p:spPr>
      </p:pic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PLANE2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263466" y="2921793"/>
            <a:ext cx="2025968" cy="1014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8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4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avions10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18032" y="993751"/>
            <a:ext cx="2025968" cy="1014413"/>
          </a:xfrm>
          <a:prstGeom prst="rect">
            <a:avLst/>
          </a:prstGeom>
        </p:spPr>
      </p:pic>
      <p:pic>
        <p:nvPicPr>
          <p:cNvPr id="6" name="Image 5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40097" y="2903549"/>
            <a:ext cx="2712244" cy="719138"/>
          </a:xfrm>
          <a:prstGeom prst="rect">
            <a:avLst/>
          </a:prstGeom>
        </p:spPr>
      </p:pic>
      <p:pic>
        <p:nvPicPr>
          <p:cNvPr id="7" name="Image 6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94045" y="193687"/>
            <a:ext cx="2077403" cy="1597343"/>
          </a:xfrm>
          <a:prstGeom prst="rect">
            <a:avLst/>
          </a:prstGeom>
        </p:spPr>
      </p:pic>
      <p:pic>
        <p:nvPicPr>
          <p:cNvPr id="8" name="Image 7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9955" y="3805252"/>
            <a:ext cx="2263140" cy="1217295"/>
          </a:xfrm>
          <a:prstGeom prst="rect">
            <a:avLst/>
          </a:prstGeom>
        </p:spPr>
      </p:pic>
      <p:pic>
        <p:nvPicPr>
          <p:cNvPr id="9" name="Image 8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89445" y="5010181"/>
            <a:ext cx="2154555" cy="1214438"/>
          </a:xfrm>
          <a:prstGeom prst="rect">
            <a:avLst/>
          </a:prstGeom>
        </p:spPr>
      </p:pic>
      <p:pic>
        <p:nvPicPr>
          <p:cNvPr id="10" name="Image 9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5521338" y="193687"/>
            <a:ext cx="2025968" cy="1014413"/>
          </a:xfrm>
          <a:prstGeom prst="rect">
            <a:avLst/>
          </a:prstGeom>
        </p:spPr>
      </p:pic>
      <p:pic>
        <p:nvPicPr>
          <p:cNvPr id="11" name="Image 10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5886493"/>
            <a:ext cx="2712244" cy="719138"/>
          </a:xfrm>
          <a:prstGeom prst="rect">
            <a:avLst/>
          </a:prstGeom>
        </p:spPr>
      </p:pic>
      <p:pic>
        <p:nvPicPr>
          <p:cNvPr id="12" name="Image 11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7066597" y="2381245"/>
            <a:ext cx="2077403" cy="1597343"/>
          </a:xfrm>
          <a:prstGeom prst="rect">
            <a:avLst/>
          </a:prstGeom>
        </p:spPr>
      </p:pic>
      <p:pic>
        <p:nvPicPr>
          <p:cNvPr id="13" name="Image 12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1358881"/>
            <a:ext cx="2263140" cy="1217295"/>
          </a:xfrm>
          <a:prstGeom prst="rect">
            <a:avLst/>
          </a:prstGeom>
        </p:spPr>
      </p:pic>
      <p:pic>
        <p:nvPicPr>
          <p:cNvPr id="14" name="Image 13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3732201" y="4389460"/>
            <a:ext cx="2154555" cy="1214438"/>
          </a:xfrm>
          <a:prstGeom prst="rect">
            <a:avLst/>
          </a:prstGeom>
        </p:spPr>
      </p:pic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PLANE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7875" y="3069431"/>
            <a:ext cx="2712244" cy="719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8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4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avions6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18032" y="993751"/>
            <a:ext cx="2025968" cy="1014413"/>
          </a:xfrm>
          <a:prstGeom prst="rect">
            <a:avLst/>
          </a:prstGeom>
        </p:spPr>
      </p:pic>
      <p:pic>
        <p:nvPicPr>
          <p:cNvPr id="6" name="Image 5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40097" y="2903549"/>
            <a:ext cx="2712244" cy="719138"/>
          </a:xfrm>
          <a:prstGeom prst="rect">
            <a:avLst/>
          </a:prstGeom>
        </p:spPr>
      </p:pic>
      <p:pic>
        <p:nvPicPr>
          <p:cNvPr id="7" name="Image 6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94045" y="193687"/>
            <a:ext cx="2077403" cy="1597343"/>
          </a:xfrm>
          <a:prstGeom prst="rect">
            <a:avLst/>
          </a:prstGeom>
        </p:spPr>
      </p:pic>
      <p:pic>
        <p:nvPicPr>
          <p:cNvPr id="8" name="Image 7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9955" y="3805252"/>
            <a:ext cx="2263140" cy="1217295"/>
          </a:xfrm>
          <a:prstGeom prst="rect">
            <a:avLst/>
          </a:prstGeom>
        </p:spPr>
      </p:pic>
      <p:pic>
        <p:nvPicPr>
          <p:cNvPr id="9" name="Image 8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89445" y="5010181"/>
            <a:ext cx="2154555" cy="1214438"/>
          </a:xfrm>
          <a:prstGeom prst="rect">
            <a:avLst/>
          </a:prstGeom>
        </p:spPr>
      </p:pic>
      <p:pic>
        <p:nvPicPr>
          <p:cNvPr id="10" name="Image 9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5521338" y="193687"/>
            <a:ext cx="2025968" cy="1014413"/>
          </a:xfrm>
          <a:prstGeom prst="rect">
            <a:avLst/>
          </a:prstGeom>
        </p:spPr>
      </p:pic>
      <p:pic>
        <p:nvPicPr>
          <p:cNvPr id="11" name="Image 10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5886493"/>
            <a:ext cx="2712244" cy="719138"/>
          </a:xfrm>
          <a:prstGeom prst="rect">
            <a:avLst/>
          </a:prstGeom>
        </p:spPr>
      </p:pic>
      <p:pic>
        <p:nvPicPr>
          <p:cNvPr id="12" name="Image 11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7066597" y="2381245"/>
            <a:ext cx="2077403" cy="1597343"/>
          </a:xfrm>
          <a:prstGeom prst="rect">
            <a:avLst/>
          </a:prstGeom>
        </p:spPr>
      </p:pic>
      <p:pic>
        <p:nvPicPr>
          <p:cNvPr id="13" name="Image 12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1358881"/>
            <a:ext cx="2263140" cy="1217295"/>
          </a:xfrm>
          <a:prstGeom prst="rect">
            <a:avLst/>
          </a:prstGeom>
        </p:spPr>
      </p:pic>
      <p:pic>
        <p:nvPicPr>
          <p:cNvPr id="14" name="Image 13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3732201" y="4389460"/>
            <a:ext cx="2154555" cy="1214438"/>
          </a:xfrm>
          <a:prstGeom prst="rect">
            <a:avLst/>
          </a:prstGeom>
        </p:spPr>
      </p:pic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4ENG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0" y="2630328"/>
            <a:ext cx="2077403" cy="1597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8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4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avions1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18032" y="993751"/>
            <a:ext cx="2025968" cy="1014413"/>
          </a:xfrm>
          <a:prstGeom prst="rect">
            <a:avLst/>
          </a:prstGeom>
        </p:spPr>
      </p:pic>
      <p:pic>
        <p:nvPicPr>
          <p:cNvPr id="6" name="Image 5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40097" y="2903549"/>
            <a:ext cx="2712244" cy="719138"/>
          </a:xfrm>
          <a:prstGeom prst="rect">
            <a:avLst/>
          </a:prstGeom>
        </p:spPr>
      </p:pic>
      <p:pic>
        <p:nvPicPr>
          <p:cNvPr id="7" name="Image 6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94045" y="193687"/>
            <a:ext cx="2077403" cy="1597343"/>
          </a:xfrm>
          <a:prstGeom prst="rect">
            <a:avLst/>
          </a:prstGeom>
        </p:spPr>
      </p:pic>
      <p:pic>
        <p:nvPicPr>
          <p:cNvPr id="8" name="Image 7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9955" y="3805252"/>
            <a:ext cx="2263140" cy="1217295"/>
          </a:xfrm>
          <a:prstGeom prst="rect">
            <a:avLst/>
          </a:prstGeom>
        </p:spPr>
      </p:pic>
      <p:pic>
        <p:nvPicPr>
          <p:cNvPr id="9" name="Image 8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89445" y="5010181"/>
            <a:ext cx="2154555" cy="1214438"/>
          </a:xfrm>
          <a:prstGeom prst="rect">
            <a:avLst/>
          </a:prstGeom>
        </p:spPr>
      </p:pic>
      <p:pic>
        <p:nvPicPr>
          <p:cNvPr id="10" name="Image 9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5521338" y="193687"/>
            <a:ext cx="2025968" cy="1014413"/>
          </a:xfrm>
          <a:prstGeom prst="rect">
            <a:avLst/>
          </a:prstGeom>
        </p:spPr>
      </p:pic>
      <p:pic>
        <p:nvPicPr>
          <p:cNvPr id="11" name="Image 10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5886493"/>
            <a:ext cx="2712244" cy="719138"/>
          </a:xfrm>
          <a:prstGeom prst="rect">
            <a:avLst/>
          </a:prstGeom>
        </p:spPr>
      </p:pic>
      <p:pic>
        <p:nvPicPr>
          <p:cNvPr id="12" name="Image 11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7066597" y="2381245"/>
            <a:ext cx="2077403" cy="1597343"/>
          </a:xfrm>
          <a:prstGeom prst="rect">
            <a:avLst/>
          </a:prstGeom>
        </p:spPr>
      </p:pic>
      <p:pic>
        <p:nvPicPr>
          <p:cNvPr id="13" name="Image 12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1358881"/>
            <a:ext cx="2263140" cy="1217295"/>
          </a:xfrm>
          <a:prstGeom prst="rect">
            <a:avLst/>
          </a:prstGeom>
        </p:spPr>
      </p:pic>
      <p:pic>
        <p:nvPicPr>
          <p:cNvPr id="14" name="Image 13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3732201" y="4389460"/>
            <a:ext cx="2154555" cy="1214438"/>
          </a:xfrm>
          <a:prstGeom prst="rect">
            <a:avLst/>
          </a:prstGeom>
        </p:spPr>
      </p:pic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4ENG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2630328"/>
            <a:ext cx="2077403" cy="1597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8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4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avions5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18032" y="993751"/>
            <a:ext cx="2025968" cy="1014413"/>
          </a:xfrm>
          <a:prstGeom prst="rect">
            <a:avLst/>
          </a:prstGeom>
        </p:spPr>
      </p:pic>
      <p:pic>
        <p:nvPicPr>
          <p:cNvPr id="6" name="Image 5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40097" y="2903549"/>
            <a:ext cx="2712244" cy="719138"/>
          </a:xfrm>
          <a:prstGeom prst="rect">
            <a:avLst/>
          </a:prstGeom>
        </p:spPr>
      </p:pic>
      <p:pic>
        <p:nvPicPr>
          <p:cNvPr id="7" name="Image 6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94045" y="193687"/>
            <a:ext cx="2077403" cy="1597343"/>
          </a:xfrm>
          <a:prstGeom prst="rect">
            <a:avLst/>
          </a:prstGeom>
        </p:spPr>
      </p:pic>
      <p:pic>
        <p:nvPicPr>
          <p:cNvPr id="8" name="Image 7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9955" y="3805252"/>
            <a:ext cx="2263140" cy="1217295"/>
          </a:xfrm>
          <a:prstGeom prst="rect">
            <a:avLst/>
          </a:prstGeom>
        </p:spPr>
      </p:pic>
      <p:pic>
        <p:nvPicPr>
          <p:cNvPr id="9" name="Image 8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89445" y="5010181"/>
            <a:ext cx="2154555" cy="1214438"/>
          </a:xfrm>
          <a:prstGeom prst="rect">
            <a:avLst/>
          </a:prstGeom>
        </p:spPr>
      </p:pic>
      <p:pic>
        <p:nvPicPr>
          <p:cNvPr id="10" name="Image 9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5521338" y="193687"/>
            <a:ext cx="2025968" cy="1014413"/>
          </a:xfrm>
          <a:prstGeom prst="rect">
            <a:avLst/>
          </a:prstGeom>
        </p:spPr>
      </p:pic>
      <p:pic>
        <p:nvPicPr>
          <p:cNvPr id="11" name="Image 10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5886493"/>
            <a:ext cx="2712244" cy="719138"/>
          </a:xfrm>
          <a:prstGeom prst="rect">
            <a:avLst/>
          </a:prstGeom>
        </p:spPr>
      </p:pic>
      <p:pic>
        <p:nvPicPr>
          <p:cNvPr id="12" name="Image 11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7066597" y="2381245"/>
            <a:ext cx="2077403" cy="1597343"/>
          </a:xfrm>
          <a:prstGeom prst="rect">
            <a:avLst/>
          </a:prstGeom>
        </p:spPr>
      </p:pic>
      <p:pic>
        <p:nvPicPr>
          <p:cNvPr id="13" name="Image 12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1358881"/>
            <a:ext cx="2263140" cy="1217295"/>
          </a:xfrm>
          <a:prstGeom prst="rect">
            <a:avLst/>
          </a:prstGeom>
        </p:spPr>
      </p:pic>
      <p:pic>
        <p:nvPicPr>
          <p:cNvPr id="14" name="Image 13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3732201" y="4389460"/>
            <a:ext cx="2154555" cy="1214438"/>
          </a:xfrm>
          <a:prstGeom prst="rect">
            <a:avLst/>
          </a:prstGeom>
        </p:spPr>
      </p:pic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PLANE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75" y="3069431"/>
            <a:ext cx="2712244" cy="719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8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4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avions9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18032" y="993751"/>
            <a:ext cx="2025968" cy="1014413"/>
          </a:xfrm>
          <a:prstGeom prst="rect">
            <a:avLst/>
          </a:prstGeom>
        </p:spPr>
      </p:pic>
      <p:pic>
        <p:nvPicPr>
          <p:cNvPr id="6" name="Image 5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40097" y="2903549"/>
            <a:ext cx="2712244" cy="719138"/>
          </a:xfrm>
          <a:prstGeom prst="rect">
            <a:avLst/>
          </a:prstGeom>
        </p:spPr>
      </p:pic>
      <p:pic>
        <p:nvPicPr>
          <p:cNvPr id="7" name="Image 6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94045" y="193687"/>
            <a:ext cx="2077403" cy="1597343"/>
          </a:xfrm>
          <a:prstGeom prst="rect">
            <a:avLst/>
          </a:prstGeom>
        </p:spPr>
      </p:pic>
      <p:pic>
        <p:nvPicPr>
          <p:cNvPr id="8" name="Image 7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9955" y="3805252"/>
            <a:ext cx="2263140" cy="1217295"/>
          </a:xfrm>
          <a:prstGeom prst="rect">
            <a:avLst/>
          </a:prstGeom>
        </p:spPr>
      </p:pic>
      <p:pic>
        <p:nvPicPr>
          <p:cNvPr id="9" name="Image 8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89445" y="5010181"/>
            <a:ext cx="2154555" cy="1214438"/>
          </a:xfrm>
          <a:prstGeom prst="rect">
            <a:avLst/>
          </a:prstGeom>
        </p:spPr>
      </p:pic>
      <p:pic>
        <p:nvPicPr>
          <p:cNvPr id="10" name="Image 9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5521338" y="193687"/>
            <a:ext cx="2025968" cy="1014413"/>
          </a:xfrm>
          <a:prstGeom prst="rect">
            <a:avLst/>
          </a:prstGeom>
        </p:spPr>
      </p:pic>
      <p:pic>
        <p:nvPicPr>
          <p:cNvPr id="11" name="Image 10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5886493"/>
            <a:ext cx="2712244" cy="719138"/>
          </a:xfrm>
          <a:prstGeom prst="rect">
            <a:avLst/>
          </a:prstGeom>
        </p:spPr>
      </p:pic>
      <p:pic>
        <p:nvPicPr>
          <p:cNvPr id="12" name="Image 11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7066597" y="2381245"/>
            <a:ext cx="2077403" cy="1597343"/>
          </a:xfrm>
          <a:prstGeom prst="rect">
            <a:avLst/>
          </a:prstGeom>
        </p:spPr>
      </p:pic>
      <p:pic>
        <p:nvPicPr>
          <p:cNvPr id="13" name="Image 12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1358881"/>
            <a:ext cx="2263140" cy="1217295"/>
          </a:xfrm>
          <a:prstGeom prst="rect">
            <a:avLst/>
          </a:prstGeom>
        </p:spPr>
      </p:pic>
      <p:pic>
        <p:nvPicPr>
          <p:cNvPr id="14" name="Image 13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3732201" y="4389460"/>
            <a:ext cx="2154555" cy="1214438"/>
          </a:xfrm>
          <a:prstGeom prst="rect">
            <a:avLst/>
          </a:prstGeom>
        </p:spPr>
      </p:pic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PLANE1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613" y="2821781"/>
            <a:ext cx="2154555" cy="1214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8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4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avions3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18032" y="993751"/>
            <a:ext cx="2025968" cy="1014413"/>
          </a:xfrm>
          <a:prstGeom prst="rect">
            <a:avLst/>
          </a:prstGeom>
        </p:spPr>
      </p:pic>
      <p:pic>
        <p:nvPicPr>
          <p:cNvPr id="6" name="Image 5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40097" y="2903549"/>
            <a:ext cx="2712244" cy="719138"/>
          </a:xfrm>
          <a:prstGeom prst="rect">
            <a:avLst/>
          </a:prstGeom>
        </p:spPr>
      </p:pic>
      <p:pic>
        <p:nvPicPr>
          <p:cNvPr id="7" name="Image 6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94045" y="193687"/>
            <a:ext cx="2077403" cy="1597343"/>
          </a:xfrm>
          <a:prstGeom prst="rect">
            <a:avLst/>
          </a:prstGeom>
        </p:spPr>
      </p:pic>
      <p:pic>
        <p:nvPicPr>
          <p:cNvPr id="8" name="Image 7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9955" y="3805252"/>
            <a:ext cx="2263140" cy="1217295"/>
          </a:xfrm>
          <a:prstGeom prst="rect">
            <a:avLst/>
          </a:prstGeom>
        </p:spPr>
      </p:pic>
      <p:pic>
        <p:nvPicPr>
          <p:cNvPr id="9" name="Image 8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89445" y="5010181"/>
            <a:ext cx="2154555" cy="1214438"/>
          </a:xfrm>
          <a:prstGeom prst="rect">
            <a:avLst/>
          </a:prstGeom>
        </p:spPr>
      </p:pic>
      <p:pic>
        <p:nvPicPr>
          <p:cNvPr id="10" name="Image 9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5521338" y="193687"/>
            <a:ext cx="2025968" cy="1014413"/>
          </a:xfrm>
          <a:prstGeom prst="rect">
            <a:avLst/>
          </a:prstGeom>
        </p:spPr>
      </p:pic>
      <p:pic>
        <p:nvPicPr>
          <p:cNvPr id="11" name="Image 10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5886493"/>
            <a:ext cx="2712244" cy="719138"/>
          </a:xfrm>
          <a:prstGeom prst="rect">
            <a:avLst/>
          </a:prstGeom>
        </p:spPr>
      </p:pic>
      <p:pic>
        <p:nvPicPr>
          <p:cNvPr id="12" name="Image 11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7066597" y="2381245"/>
            <a:ext cx="2077403" cy="1597343"/>
          </a:xfrm>
          <a:prstGeom prst="rect">
            <a:avLst/>
          </a:prstGeom>
        </p:spPr>
      </p:pic>
      <p:pic>
        <p:nvPicPr>
          <p:cNvPr id="13" name="Image 12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1358881"/>
            <a:ext cx="2263140" cy="1217295"/>
          </a:xfrm>
          <a:prstGeom prst="rect">
            <a:avLst/>
          </a:prstGeom>
        </p:spPr>
      </p:pic>
      <p:pic>
        <p:nvPicPr>
          <p:cNvPr id="14" name="Image 13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3732201" y="4389460"/>
            <a:ext cx="2154555" cy="1214438"/>
          </a:xfrm>
          <a:prstGeom prst="rect">
            <a:avLst/>
          </a:prstGeom>
        </p:spPr>
      </p:pic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737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81567" y="2820352"/>
            <a:ext cx="2263140" cy="1217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8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4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chats3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73643" y="0"/>
            <a:ext cx="2346960" cy="1924050"/>
          </a:xfrm>
          <a:prstGeom prst="rect">
            <a:avLst/>
          </a:prstGeom>
        </p:spPr>
      </p:pic>
      <p:pic>
        <p:nvPicPr>
          <p:cNvPr id="6" name="Image 5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6644" y="215856"/>
            <a:ext cx="945356" cy="1945481"/>
          </a:xfrm>
          <a:prstGeom prst="rect">
            <a:avLst/>
          </a:prstGeom>
        </p:spPr>
      </p:pic>
      <p:pic>
        <p:nvPicPr>
          <p:cNvPr id="7" name="Image 6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40097" y="1931967"/>
            <a:ext cx="2621280" cy="1710690"/>
          </a:xfrm>
          <a:prstGeom prst="rect">
            <a:avLst/>
          </a:prstGeom>
        </p:spPr>
      </p:pic>
      <p:pic>
        <p:nvPicPr>
          <p:cNvPr id="8" name="Image 7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6149" y="5181624"/>
            <a:ext cx="2453640" cy="1486853"/>
          </a:xfrm>
          <a:prstGeom prst="rect">
            <a:avLst/>
          </a:prstGeom>
        </p:spPr>
      </p:pic>
      <p:pic>
        <p:nvPicPr>
          <p:cNvPr id="9" name="Image 8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507189" y="4706955"/>
            <a:ext cx="2346960" cy="1924050"/>
          </a:xfrm>
          <a:prstGeom prst="rect">
            <a:avLst/>
          </a:prstGeom>
        </p:spPr>
      </p:pic>
      <p:pic>
        <p:nvPicPr>
          <p:cNvPr id="10" name="Image 9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12118" y="215856"/>
            <a:ext cx="945356" cy="1945481"/>
          </a:xfrm>
          <a:prstGeom prst="rect">
            <a:avLst/>
          </a:prstGeom>
        </p:spPr>
      </p:pic>
      <p:pic>
        <p:nvPicPr>
          <p:cNvPr id="11" name="Image 10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119695" y="3429000"/>
            <a:ext cx="2621280" cy="1710690"/>
          </a:xfrm>
          <a:prstGeom prst="rect">
            <a:avLst/>
          </a:prstGeom>
        </p:spPr>
      </p:pic>
      <p:pic>
        <p:nvPicPr>
          <p:cNvPr id="12" name="Image 11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397650" y="2187558"/>
            <a:ext cx="2453640" cy="1486853"/>
          </a:xfrm>
          <a:prstGeom prst="rect">
            <a:avLst/>
          </a:prstGeom>
        </p:spPr>
      </p:pic>
      <p:pic>
        <p:nvPicPr>
          <p:cNvPr id="13" name="Image 12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4" name="Image 13" descr="CAT01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15143" y="2456259"/>
            <a:ext cx="945356" cy="19454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avions8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18032" y="993751"/>
            <a:ext cx="2025968" cy="1014413"/>
          </a:xfrm>
          <a:prstGeom prst="rect">
            <a:avLst/>
          </a:prstGeom>
        </p:spPr>
      </p:pic>
      <p:pic>
        <p:nvPicPr>
          <p:cNvPr id="6" name="Image 5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40097" y="2903549"/>
            <a:ext cx="2712244" cy="719138"/>
          </a:xfrm>
          <a:prstGeom prst="rect">
            <a:avLst/>
          </a:prstGeom>
        </p:spPr>
      </p:pic>
      <p:pic>
        <p:nvPicPr>
          <p:cNvPr id="7" name="Image 6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94045" y="193687"/>
            <a:ext cx="2077403" cy="1597343"/>
          </a:xfrm>
          <a:prstGeom prst="rect">
            <a:avLst/>
          </a:prstGeom>
        </p:spPr>
      </p:pic>
      <p:pic>
        <p:nvPicPr>
          <p:cNvPr id="8" name="Image 7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9955" y="3805252"/>
            <a:ext cx="2263140" cy="1217295"/>
          </a:xfrm>
          <a:prstGeom prst="rect">
            <a:avLst/>
          </a:prstGeom>
        </p:spPr>
      </p:pic>
      <p:pic>
        <p:nvPicPr>
          <p:cNvPr id="9" name="Image 8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89445" y="5010181"/>
            <a:ext cx="2154555" cy="1214438"/>
          </a:xfrm>
          <a:prstGeom prst="rect">
            <a:avLst/>
          </a:prstGeom>
        </p:spPr>
      </p:pic>
      <p:pic>
        <p:nvPicPr>
          <p:cNvPr id="10" name="Image 9" descr="PLANE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5521338" y="193687"/>
            <a:ext cx="2025968" cy="1014413"/>
          </a:xfrm>
          <a:prstGeom prst="rect">
            <a:avLst/>
          </a:prstGeom>
        </p:spPr>
      </p:pic>
      <p:pic>
        <p:nvPicPr>
          <p:cNvPr id="11" name="Image 10" descr="PLANE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5886493"/>
            <a:ext cx="2712244" cy="719138"/>
          </a:xfrm>
          <a:prstGeom prst="rect">
            <a:avLst/>
          </a:prstGeom>
        </p:spPr>
      </p:pic>
      <p:pic>
        <p:nvPicPr>
          <p:cNvPr id="12" name="Image 11" descr="4ENG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7066597" y="2381245"/>
            <a:ext cx="2077403" cy="1597343"/>
          </a:xfrm>
          <a:prstGeom prst="rect">
            <a:avLst/>
          </a:prstGeom>
        </p:spPr>
      </p:pic>
      <p:pic>
        <p:nvPicPr>
          <p:cNvPr id="13" name="Image 12" descr="737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4572000" y="1358881"/>
            <a:ext cx="2263140" cy="1217295"/>
          </a:xfrm>
          <a:prstGeom prst="rect">
            <a:avLst/>
          </a:prstGeom>
        </p:spPr>
      </p:pic>
      <p:pic>
        <p:nvPicPr>
          <p:cNvPr id="14" name="Image 13" descr="PLANE1.gif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3732201" y="4389460"/>
            <a:ext cx="2154555" cy="1214438"/>
          </a:xfrm>
          <a:prstGeom prst="rect">
            <a:avLst/>
          </a:prstGeom>
        </p:spPr>
      </p:pic>
      <p:pic>
        <p:nvPicPr>
          <p:cNvPr id="15" name="Image 14" descr="fleche_12.gif">
            <a:hlinkClick r:id="" action="ppaction://hlinkshowjump?jump=nextslide">
              <a:snd r:embed="rId10" name="applause.wav"/>
            </a:hlinkClick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737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7414" y="2820352"/>
            <a:ext cx="2263140" cy="1217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8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4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2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boule_bill_0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912" y="2457450"/>
            <a:ext cx="2162175" cy="1943100"/>
          </a:xfrm>
          <a:prstGeom prst="rect">
            <a:avLst/>
          </a:prstGeom>
        </p:spPr>
      </p:pic>
      <p:pic>
        <p:nvPicPr>
          <p:cNvPr id="6" name="Image 5" descr="fleche_1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5473728"/>
            <a:ext cx="681039" cy="3178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23014" y="800064"/>
            <a:ext cx="42979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8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Bravo !</a:t>
            </a:r>
            <a:endParaRPr lang="fr-FR" sz="80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symboles0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2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480" y="6433865"/>
            <a:ext cx="681039" cy="31781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63466" y="2967335"/>
            <a:ext cx="8617068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Clique sur tous les dessins identiques au modèle.</a:t>
            </a:r>
            <a:endParaRPr lang="fr-F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symboles1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4387" y="106317"/>
            <a:ext cx="1460521" cy="142400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541421" y="106317"/>
            <a:ext cx="7566066" cy="142400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4388" y="1639863"/>
            <a:ext cx="1460521" cy="14240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541422" y="1639863"/>
            <a:ext cx="7566066" cy="14240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4389" y="3173409"/>
            <a:ext cx="1460521" cy="142400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541423" y="3173409"/>
            <a:ext cx="7566066" cy="142400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4390" y="4706955"/>
            <a:ext cx="1460521" cy="14240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541424" y="4706955"/>
            <a:ext cx="7566066" cy="14240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à entaille 12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263466" y="690525"/>
            <a:ext cx="985851" cy="36513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à entaille 13"/>
          <p:cNvSpPr/>
          <p:nvPr/>
        </p:nvSpPr>
        <p:spPr>
          <a:xfrm flipH="1">
            <a:off x="1687473" y="690525"/>
            <a:ext cx="985851" cy="36513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à entaille 14"/>
          <p:cNvSpPr/>
          <p:nvPr/>
        </p:nvSpPr>
        <p:spPr>
          <a:xfrm>
            <a:off x="2965428" y="690525"/>
            <a:ext cx="985851" cy="36513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à entaille 15"/>
          <p:cNvSpPr/>
          <p:nvPr/>
        </p:nvSpPr>
        <p:spPr>
          <a:xfrm flipH="1">
            <a:off x="4170357" y="690525"/>
            <a:ext cx="985851" cy="36513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à entaille 16"/>
          <p:cNvSpPr/>
          <p:nvPr/>
        </p:nvSpPr>
        <p:spPr>
          <a:xfrm flipH="1">
            <a:off x="5375286" y="690525"/>
            <a:ext cx="985851" cy="36513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à entaille 17"/>
          <p:cNvSpPr/>
          <p:nvPr/>
        </p:nvSpPr>
        <p:spPr>
          <a:xfrm>
            <a:off x="6653241" y="690525"/>
            <a:ext cx="985851" cy="36513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à entaille 18"/>
          <p:cNvSpPr/>
          <p:nvPr/>
        </p:nvSpPr>
        <p:spPr>
          <a:xfrm flipH="1">
            <a:off x="7858170" y="690525"/>
            <a:ext cx="985851" cy="36513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clair 1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 flipH="1">
            <a:off x="373005" y="1895454"/>
            <a:ext cx="803286" cy="949338"/>
          </a:xfrm>
          <a:prstGeom prst="lightningBol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clair 20"/>
          <p:cNvSpPr/>
          <p:nvPr/>
        </p:nvSpPr>
        <p:spPr>
          <a:xfrm>
            <a:off x="1687473" y="1895454"/>
            <a:ext cx="803286" cy="949338"/>
          </a:xfrm>
          <a:prstGeom prst="lightningBol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clair 23"/>
          <p:cNvSpPr/>
          <p:nvPr/>
        </p:nvSpPr>
        <p:spPr>
          <a:xfrm flipH="1">
            <a:off x="2636811" y="1895454"/>
            <a:ext cx="803286" cy="949338"/>
          </a:xfrm>
          <a:prstGeom prst="lightningBol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clair 24"/>
          <p:cNvSpPr/>
          <p:nvPr/>
        </p:nvSpPr>
        <p:spPr>
          <a:xfrm>
            <a:off x="3586149" y="1895454"/>
            <a:ext cx="803286" cy="949338"/>
          </a:xfrm>
          <a:prstGeom prst="lightningBol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clair 25"/>
          <p:cNvSpPr/>
          <p:nvPr/>
        </p:nvSpPr>
        <p:spPr>
          <a:xfrm>
            <a:off x="4535487" y="1895454"/>
            <a:ext cx="803286" cy="949338"/>
          </a:xfrm>
          <a:prstGeom prst="lightningBol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clair 26"/>
          <p:cNvSpPr/>
          <p:nvPr/>
        </p:nvSpPr>
        <p:spPr>
          <a:xfrm flipH="1">
            <a:off x="5448312" y="1895454"/>
            <a:ext cx="803286" cy="949338"/>
          </a:xfrm>
          <a:prstGeom prst="lightningBol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clair 27"/>
          <p:cNvSpPr/>
          <p:nvPr/>
        </p:nvSpPr>
        <p:spPr>
          <a:xfrm>
            <a:off x="6361137" y="1895454"/>
            <a:ext cx="803286" cy="949338"/>
          </a:xfrm>
          <a:prstGeom prst="lightningBol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clair 28"/>
          <p:cNvSpPr/>
          <p:nvPr/>
        </p:nvSpPr>
        <p:spPr>
          <a:xfrm flipH="1">
            <a:off x="7273962" y="1895454"/>
            <a:ext cx="803286" cy="949338"/>
          </a:xfrm>
          <a:prstGeom prst="lightningBol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clair 29"/>
          <p:cNvSpPr/>
          <p:nvPr/>
        </p:nvSpPr>
        <p:spPr>
          <a:xfrm>
            <a:off x="8186787" y="1895454"/>
            <a:ext cx="803286" cy="949338"/>
          </a:xfrm>
          <a:prstGeom prst="lightningBol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Demi-tour 32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 flipH="1">
            <a:off x="519057" y="3429000"/>
            <a:ext cx="474669" cy="949338"/>
          </a:xfrm>
          <a:prstGeom prst="uturnArrow">
            <a:avLst>
              <a:gd name="adj1" fmla="val 22254"/>
              <a:gd name="adj2" fmla="val 25000"/>
              <a:gd name="adj3" fmla="val 25000"/>
              <a:gd name="adj4" fmla="val 43750"/>
              <a:gd name="adj5" fmla="val 578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Demi-tour 33"/>
          <p:cNvSpPr/>
          <p:nvPr/>
        </p:nvSpPr>
        <p:spPr>
          <a:xfrm flipH="1">
            <a:off x="1687473" y="3429000"/>
            <a:ext cx="474669" cy="949338"/>
          </a:xfrm>
          <a:prstGeom prst="uturnArrow">
            <a:avLst>
              <a:gd name="adj1" fmla="val 22254"/>
              <a:gd name="adj2" fmla="val 25000"/>
              <a:gd name="adj3" fmla="val 25000"/>
              <a:gd name="adj4" fmla="val 43750"/>
              <a:gd name="adj5" fmla="val 578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Demi-tour 34"/>
          <p:cNvSpPr/>
          <p:nvPr/>
        </p:nvSpPr>
        <p:spPr>
          <a:xfrm>
            <a:off x="2417733" y="3429000"/>
            <a:ext cx="474669" cy="949338"/>
          </a:xfrm>
          <a:prstGeom prst="uturnArrow">
            <a:avLst>
              <a:gd name="adj1" fmla="val 22254"/>
              <a:gd name="adj2" fmla="val 25000"/>
              <a:gd name="adj3" fmla="val 25000"/>
              <a:gd name="adj4" fmla="val 43750"/>
              <a:gd name="adj5" fmla="val 578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Demi-tour 35"/>
          <p:cNvSpPr/>
          <p:nvPr/>
        </p:nvSpPr>
        <p:spPr>
          <a:xfrm>
            <a:off x="3147993" y="3429000"/>
            <a:ext cx="474669" cy="949338"/>
          </a:xfrm>
          <a:prstGeom prst="uturnArrow">
            <a:avLst>
              <a:gd name="adj1" fmla="val 22254"/>
              <a:gd name="adj2" fmla="val 25000"/>
              <a:gd name="adj3" fmla="val 25000"/>
              <a:gd name="adj4" fmla="val 43750"/>
              <a:gd name="adj5" fmla="val 578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Demi-tour 36"/>
          <p:cNvSpPr/>
          <p:nvPr/>
        </p:nvSpPr>
        <p:spPr>
          <a:xfrm>
            <a:off x="3878253" y="3429000"/>
            <a:ext cx="474669" cy="949338"/>
          </a:xfrm>
          <a:prstGeom prst="uturnArrow">
            <a:avLst>
              <a:gd name="adj1" fmla="val 22254"/>
              <a:gd name="adj2" fmla="val 25000"/>
              <a:gd name="adj3" fmla="val 25000"/>
              <a:gd name="adj4" fmla="val 43750"/>
              <a:gd name="adj5" fmla="val 578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Demi-tour 37"/>
          <p:cNvSpPr/>
          <p:nvPr/>
        </p:nvSpPr>
        <p:spPr>
          <a:xfrm flipH="1">
            <a:off x="4608513" y="3429000"/>
            <a:ext cx="474669" cy="949338"/>
          </a:xfrm>
          <a:prstGeom prst="uturnArrow">
            <a:avLst>
              <a:gd name="adj1" fmla="val 22254"/>
              <a:gd name="adj2" fmla="val 25000"/>
              <a:gd name="adj3" fmla="val 25000"/>
              <a:gd name="adj4" fmla="val 43750"/>
              <a:gd name="adj5" fmla="val 578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Demi-tour 38"/>
          <p:cNvSpPr/>
          <p:nvPr/>
        </p:nvSpPr>
        <p:spPr>
          <a:xfrm>
            <a:off x="5338773" y="3429000"/>
            <a:ext cx="474669" cy="949338"/>
          </a:xfrm>
          <a:prstGeom prst="uturnArrow">
            <a:avLst>
              <a:gd name="adj1" fmla="val 22254"/>
              <a:gd name="adj2" fmla="val 25000"/>
              <a:gd name="adj3" fmla="val 25000"/>
              <a:gd name="adj4" fmla="val 43750"/>
              <a:gd name="adj5" fmla="val 578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0" name="Demi-tour 39"/>
          <p:cNvSpPr/>
          <p:nvPr/>
        </p:nvSpPr>
        <p:spPr>
          <a:xfrm flipH="1">
            <a:off x="6069033" y="3429000"/>
            <a:ext cx="474669" cy="949338"/>
          </a:xfrm>
          <a:prstGeom prst="uturnArrow">
            <a:avLst>
              <a:gd name="adj1" fmla="val 22254"/>
              <a:gd name="adj2" fmla="val 25000"/>
              <a:gd name="adj3" fmla="val 25000"/>
              <a:gd name="adj4" fmla="val 43750"/>
              <a:gd name="adj5" fmla="val 578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1" name="Demi-tour 40"/>
          <p:cNvSpPr/>
          <p:nvPr/>
        </p:nvSpPr>
        <p:spPr>
          <a:xfrm>
            <a:off x="6799293" y="3429000"/>
            <a:ext cx="474669" cy="949338"/>
          </a:xfrm>
          <a:prstGeom prst="uturnArrow">
            <a:avLst>
              <a:gd name="adj1" fmla="val 22254"/>
              <a:gd name="adj2" fmla="val 25000"/>
              <a:gd name="adj3" fmla="val 25000"/>
              <a:gd name="adj4" fmla="val 43750"/>
              <a:gd name="adj5" fmla="val 578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2" name="Demi-tour 41"/>
          <p:cNvSpPr/>
          <p:nvPr/>
        </p:nvSpPr>
        <p:spPr>
          <a:xfrm>
            <a:off x="7529553" y="3429000"/>
            <a:ext cx="474669" cy="949338"/>
          </a:xfrm>
          <a:prstGeom prst="uturnArrow">
            <a:avLst>
              <a:gd name="adj1" fmla="val 22254"/>
              <a:gd name="adj2" fmla="val 25000"/>
              <a:gd name="adj3" fmla="val 25000"/>
              <a:gd name="adj4" fmla="val 43750"/>
              <a:gd name="adj5" fmla="val 578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3" name="Demi-tour 42"/>
          <p:cNvSpPr/>
          <p:nvPr/>
        </p:nvSpPr>
        <p:spPr>
          <a:xfrm flipH="1">
            <a:off x="8259813" y="3429000"/>
            <a:ext cx="474669" cy="949338"/>
          </a:xfrm>
          <a:prstGeom prst="uturnArrow">
            <a:avLst>
              <a:gd name="adj1" fmla="val 22254"/>
              <a:gd name="adj2" fmla="val 25000"/>
              <a:gd name="adj3" fmla="val 25000"/>
              <a:gd name="adj4" fmla="val 43750"/>
              <a:gd name="adj5" fmla="val 578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4" name="Lune 43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46031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Lune 44"/>
          <p:cNvSpPr/>
          <p:nvPr/>
        </p:nvSpPr>
        <p:spPr>
          <a:xfrm flipH="1">
            <a:off x="1614447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Lune 45"/>
          <p:cNvSpPr/>
          <p:nvPr/>
        </p:nvSpPr>
        <p:spPr>
          <a:xfrm flipH="1">
            <a:off x="2271681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une 55"/>
          <p:cNvSpPr/>
          <p:nvPr/>
        </p:nvSpPr>
        <p:spPr>
          <a:xfrm>
            <a:off x="2965428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une 56"/>
          <p:cNvSpPr/>
          <p:nvPr/>
        </p:nvSpPr>
        <p:spPr>
          <a:xfrm flipH="1">
            <a:off x="3659175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Lune 57"/>
          <p:cNvSpPr/>
          <p:nvPr/>
        </p:nvSpPr>
        <p:spPr>
          <a:xfrm>
            <a:off x="4352922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Lune 58"/>
          <p:cNvSpPr/>
          <p:nvPr/>
        </p:nvSpPr>
        <p:spPr>
          <a:xfrm flipH="1">
            <a:off x="5046669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Lune 59"/>
          <p:cNvSpPr/>
          <p:nvPr/>
        </p:nvSpPr>
        <p:spPr>
          <a:xfrm flipH="1">
            <a:off x="5740416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Lune 60"/>
          <p:cNvSpPr/>
          <p:nvPr/>
        </p:nvSpPr>
        <p:spPr>
          <a:xfrm flipH="1">
            <a:off x="6434163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Lune 61"/>
          <p:cNvSpPr/>
          <p:nvPr/>
        </p:nvSpPr>
        <p:spPr>
          <a:xfrm flipH="1">
            <a:off x="7127910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Lune 62"/>
          <p:cNvSpPr/>
          <p:nvPr/>
        </p:nvSpPr>
        <p:spPr>
          <a:xfrm>
            <a:off x="7821657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Lune 63"/>
          <p:cNvSpPr/>
          <p:nvPr/>
        </p:nvSpPr>
        <p:spPr>
          <a:xfrm flipH="1">
            <a:off x="8515404" y="4889519"/>
            <a:ext cx="511182" cy="1095391"/>
          </a:xfrm>
          <a:prstGeom prst="mo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5" name="Image 6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6313527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73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5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86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99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1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112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125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6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15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1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172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3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4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185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6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7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198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9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0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11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2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3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24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5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4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65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6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7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78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9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0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91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2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3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304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5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6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317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8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9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330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1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2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343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4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5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356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7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8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8" grpId="0" animBg="1"/>
      <p:bldP spid="30" grpId="0" animBg="1"/>
      <p:bldP spid="35" grpId="0" animBg="1"/>
      <p:bldP spid="36" grpId="0" animBg="1"/>
      <p:bldP spid="37" grpId="0" animBg="1"/>
      <p:bldP spid="39" grpId="0" animBg="1"/>
      <p:bldP spid="41" grpId="0" animBg="1"/>
      <p:bldP spid="42" grpId="0" animBg="1"/>
      <p:bldP spid="45" grpId="0" animBg="1"/>
      <p:bldP spid="4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6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symboles2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4387" y="106317"/>
            <a:ext cx="1460521" cy="142400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541421" y="106317"/>
            <a:ext cx="7566066" cy="142400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4388" y="1639863"/>
            <a:ext cx="1460521" cy="14240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541422" y="1639863"/>
            <a:ext cx="7566066" cy="14240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4389" y="3173409"/>
            <a:ext cx="1460521" cy="142400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541423" y="3173409"/>
            <a:ext cx="7566066" cy="142400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4390" y="4706955"/>
            <a:ext cx="1460521" cy="14240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541424" y="4706955"/>
            <a:ext cx="7566066" cy="14240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à trois pointes 12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226953" y="434933"/>
            <a:ext cx="1095390" cy="766773"/>
          </a:xfrm>
          <a:prstGeom prst="leftRightUpArrow">
            <a:avLst>
              <a:gd name="adj1" fmla="val 15460"/>
              <a:gd name="adj2" fmla="val 25000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à trois pointes 14"/>
          <p:cNvSpPr/>
          <p:nvPr/>
        </p:nvSpPr>
        <p:spPr>
          <a:xfrm>
            <a:off x="1650960" y="471447"/>
            <a:ext cx="1095390" cy="766773"/>
          </a:xfrm>
          <a:prstGeom prst="leftRightUpArrow">
            <a:avLst>
              <a:gd name="adj1" fmla="val 15460"/>
              <a:gd name="adj2" fmla="val 25000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à trois pointes 15"/>
          <p:cNvSpPr/>
          <p:nvPr/>
        </p:nvSpPr>
        <p:spPr>
          <a:xfrm flipV="1">
            <a:off x="2892402" y="471447"/>
            <a:ext cx="1095390" cy="766773"/>
          </a:xfrm>
          <a:prstGeom prst="leftRightUpArrow">
            <a:avLst>
              <a:gd name="adj1" fmla="val 15460"/>
              <a:gd name="adj2" fmla="val 25000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à trois pointes 16"/>
          <p:cNvSpPr/>
          <p:nvPr/>
        </p:nvSpPr>
        <p:spPr>
          <a:xfrm flipV="1">
            <a:off x="4133844" y="471447"/>
            <a:ext cx="1095390" cy="766773"/>
          </a:xfrm>
          <a:prstGeom prst="leftRightUpArrow">
            <a:avLst>
              <a:gd name="adj1" fmla="val 15460"/>
              <a:gd name="adj2" fmla="val 25000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à trois pointes 17"/>
          <p:cNvSpPr/>
          <p:nvPr/>
        </p:nvSpPr>
        <p:spPr>
          <a:xfrm>
            <a:off x="5375286" y="471447"/>
            <a:ext cx="1095390" cy="766773"/>
          </a:xfrm>
          <a:prstGeom prst="leftRightUpArrow">
            <a:avLst>
              <a:gd name="adj1" fmla="val 15460"/>
              <a:gd name="adj2" fmla="val 25000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à trois pointes 18"/>
          <p:cNvSpPr/>
          <p:nvPr/>
        </p:nvSpPr>
        <p:spPr>
          <a:xfrm flipV="1">
            <a:off x="6616728" y="471447"/>
            <a:ext cx="1095390" cy="766773"/>
          </a:xfrm>
          <a:prstGeom prst="leftRightUpArrow">
            <a:avLst>
              <a:gd name="adj1" fmla="val 15460"/>
              <a:gd name="adj2" fmla="val 25000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à trois pointes 19"/>
          <p:cNvSpPr/>
          <p:nvPr/>
        </p:nvSpPr>
        <p:spPr>
          <a:xfrm>
            <a:off x="7858170" y="471447"/>
            <a:ext cx="1095390" cy="766773"/>
          </a:xfrm>
          <a:prstGeom prst="leftRightUpArrow">
            <a:avLst>
              <a:gd name="adj1" fmla="val 15460"/>
              <a:gd name="adj2" fmla="val 25000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avec flèche vers la droite 20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82544" y="2004993"/>
            <a:ext cx="584208" cy="693747"/>
          </a:xfrm>
          <a:prstGeom prst="rightArrowCallout">
            <a:avLst>
              <a:gd name="adj1" fmla="val 18630"/>
              <a:gd name="adj2" fmla="val 25000"/>
              <a:gd name="adj3" fmla="val 33348"/>
              <a:gd name="adj4" fmla="val 2455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avec flèche vers la droite 23"/>
          <p:cNvSpPr/>
          <p:nvPr/>
        </p:nvSpPr>
        <p:spPr>
          <a:xfrm flipH="1">
            <a:off x="1723986" y="2004993"/>
            <a:ext cx="584208" cy="693747"/>
          </a:xfrm>
          <a:prstGeom prst="rightArrowCallout">
            <a:avLst>
              <a:gd name="adj1" fmla="val 18630"/>
              <a:gd name="adj2" fmla="val 25000"/>
              <a:gd name="adj3" fmla="val 33348"/>
              <a:gd name="adj4" fmla="val 2455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avec flèche vers la droite 24"/>
          <p:cNvSpPr/>
          <p:nvPr/>
        </p:nvSpPr>
        <p:spPr>
          <a:xfrm flipH="1">
            <a:off x="2454246" y="2004993"/>
            <a:ext cx="584208" cy="693747"/>
          </a:xfrm>
          <a:prstGeom prst="rightArrowCallout">
            <a:avLst>
              <a:gd name="adj1" fmla="val 18630"/>
              <a:gd name="adj2" fmla="val 25000"/>
              <a:gd name="adj3" fmla="val 33348"/>
              <a:gd name="adj4" fmla="val 2455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avec flèche vers la droite 25"/>
          <p:cNvSpPr/>
          <p:nvPr/>
        </p:nvSpPr>
        <p:spPr>
          <a:xfrm>
            <a:off x="3184506" y="2004993"/>
            <a:ext cx="584208" cy="693747"/>
          </a:xfrm>
          <a:prstGeom prst="rightArrowCallout">
            <a:avLst>
              <a:gd name="adj1" fmla="val 18630"/>
              <a:gd name="adj2" fmla="val 25000"/>
              <a:gd name="adj3" fmla="val 33348"/>
              <a:gd name="adj4" fmla="val 2455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avec flèche vers la droite 26"/>
          <p:cNvSpPr/>
          <p:nvPr/>
        </p:nvSpPr>
        <p:spPr>
          <a:xfrm flipH="1">
            <a:off x="3914766" y="2004993"/>
            <a:ext cx="584208" cy="693747"/>
          </a:xfrm>
          <a:prstGeom prst="rightArrowCallout">
            <a:avLst>
              <a:gd name="adj1" fmla="val 18630"/>
              <a:gd name="adj2" fmla="val 25000"/>
              <a:gd name="adj3" fmla="val 33348"/>
              <a:gd name="adj4" fmla="val 2455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avec flèche vers la droite 27"/>
          <p:cNvSpPr/>
          <p:nvPr/>
        </p:nvSpPr>
        <p:spPr>
          <a:xfrm>
            <a:off x="4645026" y="2004993"/>
            <a:ext cx="584208" cy="693747"/>
          </a:xfrm>
          <a:prstGeom prst="rightArrowCallout">
            <a:avLst>
              <a:gd name="adj1" fmla="val 18630"/>
              <a:gd name="adj2" fmla="val 25000"/>
              <a:gd name="adj3" fmla="val 33348"/>
              <a:gd name="adj4" fmla="val 2455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avec flèche vers la droite 28"/>
          <p:cNvSpPr/>
          <p:nvPr/>
        </p:nvSpPr>
        <p:spPr>
          <a:xfrm flipH="1">
            <a:off x="5375286" y="2004993"/>
            <a:ext cx="584208" cy="693747"/>
          </a:xfrm>
          <a:prstGeom prst="rightArrowCallout">
            <a:avLst>
              <a:gd name="adj1" fmla="val 18630"/>
              <a:gd name="adj2" fmla="val 25000"/>
              <a:gd name="adj3" fmla="val 33348"/>
              <a:gd name="adj4" fmla="val 2455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avec flèche vers la droite 29"/>
          <p:cNvSpPr/>
          <p:nvPr/>
        </p:nvSpPr>
        <p:spPr>
          <a:xfrm flipH="1">
            <a:off x="6105546" y="2004993"/>
            <a:ext cx="584208" cy="693747"/>
          </a:xfrm>
          <a:prstGeom prst="rightArrowCallout">
            <a:avLst>
              <a:gd name="adj1" fmla="val 18630"/>
              <a:gd name="adj2" fmla="val 25000"/>
              <a:gd name="adj3" fmla="val 33348"/>
              <a:gd name="adj4" fmla="val 2455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avec flèche vers la droite 30"/>
          <p:cNvSpPr/>
          <p:nvPr/>
        </p:nvSpPr>
        <p:spPr>
          <a:xfrm flipH="1">
            <a:off x="6835806" y="2004993"/>
            <a:ext cx="584208" cy="693747"/>
          </a:xfrm>
          <a:prstGeom prst="rightArrowCallout">
            <a:avLst>
              <a:gd name="adj1" fmla="val 18630"/>
              <a:gd name="adj2" fmla="val 25000"/>
              <a:gd name="adj3" fmla="val 33348"/>
              <a:gd name="adj4" fmla="val 2455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avec flèche vers la droite 31"/>
          <p:cNvSpPr/>
          <p:nvPr/>
        </p:nvSpPr>
        <p:spPr>
          <a:xfrm>
            <a:off x="7566066" y="2004993"/>
            <a:ext cx="584208" cy="693747"/>
          </a:xfrm>
          <a:prstGeom prst="rightArrowCallout">
            <a:avLst>
              <a:gd name="adj1" fmla="val 18630"/>
              <a:gd name="adj2" fmla="val 25000"/>
              <a:gd name="adj3" fmla="val 33348"/>
              <a:gd name="adj4" fmla="val 2455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avec flèche vers la droite 32"/>
          <p:cNvSpPr/>
          <p:nvPr/>
        </p:nvSpPr>
        <p:spPr>
          <a:xfrm>
            <a:off x="8296326" y="2004993"/>
            <a:ext cx="584208" cy="693747"/>
          </a:xfrm>
          <a:prstGeom prst="rightArrowCallout">
            <a:avLst>
              <a:gd name="adj1" fmla="val 18630"/>
              <a:gd name="adj2" fmla="val 25000"/>
              <a:gd name="adj3" fmla="val 33348"/>
              <a:gd name="adj4" fmla="val 2455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Bulle ronde 36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46031" y="3502026"/>
            <a:ext cx="620721" cy="620721"/>
          </a:xfrm>
          <a:prstGeom prst="wedgeEllipseCallout">
            <a:avLst>
              <a:gd name="adj1" fmla="val -52466"/>
              <a:gd name="adj2" fmla="val 7821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Bulle ronde 37"/>
          <p:cNvSpPr/>
          <p:nvPr/>
        </p:nvSpPr>
        <p:spPr>
          <a:xfrm flipH="1">
            <a:off x="1797012" y="3502026"/>
            <a:ext cx="620721" cy="620721"/>
          </a:xfrm>
          <a:prstGeom prst="wedgeEllipseCallout">
            <a:avLst>
              <a:gd name="adj1" fmla="val -52466"/>
              <a:gd name="adj2" fmla="val 7821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Bulle ronde 38"/>
          <p:cNvSpPr/>
          <p:nvPr/>
        </p:nvSpPr>
        <p:spPr>
          <a:xfrm>
            <a:off x="2600298" y="3502026"/>
            <a:ext cx="620721" cy="620721"/>
          </a:xfrm>
          <a:prstGeom prst="wedgeEllipseCallout">
            <a:avLst>
              <a:gd name="adj1" fmla="val -52466"/>
              <a:gd name="adj2" fmla="val 7821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Bulle ronde 39"/>
          <p:cNvSpPr/>
          <p:nvPr/>
        </p:nvSpPr>
        <p:spPr>
          <a:xfrm flipH="1">
            <a:off x="3403584" y="3502026"/>
            <a:ext cx="620721" cy="620721"/>
          </a:xfrm>
          <a:prstGeom prst="wedgeEllipseCallout">
            <a:avLst>
              <a:gd name="adj1" fmla="val -52466"/>
              <a:gd name="adj2" fmla="val 7821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Bulle ronde 40"/>
          <p:cNvSpPr/>
          <p:nvPr/>
        </p:nvSpPr>
        <p:spPr>
          <a:xfrm flipH="1">
            <a:off x="4206870" y="3502026"/>
            <a:ext cx="620721" cy="620721"/>
          </a:xfrm>
          <a:prstGeom prst="wedgeEllipseCallout">
            <a:avLst>
              <a:gd name="adj1" fmla="val -52466"/>
              <a:gd name="adj2" fmla="val 7821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Bulle ronde 41"/>
          <p:cNvSpPr/>
          <p:nvPr/>
        </p:nvSpPr>
        <p:spPr>
          <a:xfrm flipH="1">
            <a:off x="5010156" y="3502026"/>
            <a:ext cx="620721" cy="620721"/>
          </a:xfrm>
          <a:prstGeom prst="wedgeEllipseCallout">
            <a:avLst>
              <a:gd name="adj1" fmla="val -52466"/>
              <a:gd name="adj2" fmla="val 7821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Bulle ronde 42"/>
          <p:cNvSpPr/>
          <p:nvPr/>
        </p:nvSpPr>
        <p:spPr>
          <a:xfrm>
            <a:off x="5813442" y="3502026"/>
            <a:ext cx="620721" cy="620721"/>
          </a:xfrm>
          <a:prstGeom prst="wedgeEllipseCallout">
            <a:avLst>
              <a:gd name="adj1" fmla="val -52466"/>
              <a:gd name="adj2" fmla="val 7821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Bulle ronde 43"/>
          <p:cNvSpPr/>
          <p:nvPr/>
        </p:nvSpPr>
        <p:spPr>
          <a:xfrm flipH="1">
            <a:off x="6616728" y="3502026"/>
            <a:ext cx="620721" cy="620721"/>
          </a:xfrm>
          <a:prstGeom prst="wedgeEllipseCallout">
            <a:avLst>
              <a:gd name="adj1" fmla="val -52466"/>
              <a:gd name="adj2" fmla="val 7821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Bulle ronde 44"/>
          <p:cNvSpPr/>
          <p:nvPr/>
        </p:nvSpPr>
        <p:spPr>
          <a:xfrm flipH="1">
            <a:off x="7420014" y="3502026"/>
            <a:ext cx="620721" cy="620721"/>
          </a:xfrm>
          <a:prstGeom prst="wedgeEllipseCallout">
            <a:avLst>
              <a:gd name="adj1" fmla="val -52466"/>
              <a:gd name="adj2" fmla="val 7821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Bulle ronde 45"/>
          <p:cNvSpPr/>
          <p:nvPr/>
        </p:nvSpPr>
        <p:spPr>
          <a:xfrm>
            <a:off x="8223300" y="3502026"/>
            <a:ext cx="620721" cy="620721"/>
          </a:xfrm>
          <a:prstGeom prst="wedgeEllipseCallout">
            <a:avLst>
              <a:gd name="adj1" fmla="val -52466"/>
              <a:gd name="adj2" fmla="val 7821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Parchemin horizontal 46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446031" y="4926033"/>
            <a:ext cx="584208" cy="94933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Parchemin horizontal 47"/>
          <p:cNvSpPr/>
          <p:nvPr/>
        </p:nvSpPr>
        <p:spPr>
          <a:xfrm flipH="1">
            <a:off x="1797012" y="4926033"/>
            <a:ext cx="584208" cy="94933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Parchemin horizontal 48"/>
          <p:cNvSpPr/>
          <p:nvPr/>
        </p:nvSpPr>
        <p:spPr>
          <a:xfrm flipH="1">
            <a:off x="2600298" y="4926033"/>
            <a:ext cx="584208" cy="94933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Parchemin horizontal 49"/>
          <p:cNvSpPr/>
          <p:nvPr/>
        </p:nvSpPr>
        <p:spPr>
          <a:xfrm>
            <a:off x="3403584" y="4926033"/>
            <a:ext cx="584208" cy="94933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Parchemin horizontal 50"/>
          <p:cNvSpPr/>
          <p:nvPr/>
        </p:nvSpPr>
        <p:spPr>
          <a:xfrm flipH="1">
            <a:off x="4206870" y="4926033"/>
            <a:ext cx="584208" cy="94933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Parchemin horizontal 51"/>
          <p:cNvSpPr/>
          <p:nvPr/>
        </p:nvSpPr>
        <p:spPr>
          <a:xfrm>
            <a:off x="5010156" y="4926033"/>
            <a:ext cx="584208" cy="94933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Parchemin horizontal 52"/>
          <p:cNvSpPr/>
          <p:nvPr/>
        </p:nvSpPr>
        <p:spPr>
          <a:xfrm flipH="1">
            <a:off x="5813442" y="4926033"/>
            <a:ext cx="584208" cy="94933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Parchemin horizontal 53"/>
          <p:cNvSpPr/>
          <p:nvPr/>
        </p:nvSpPr>
        <p:spPr>
          <a:xfrm flipH="1">
            <a:off x="6616728" y="4926033"/>
            <a:ext cx="584208" cy="94933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Parchemin horizontal 54"/>
          <p:cNvSpPr/>
          <p:nvPr/>
        </p:nvSpPr>
        <p:spPr>
          <a:xfrm flipH="1">
            <a:off x="7420014" y="4926033"/>
            <a:ext cx="584208" cy="94933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Parchemin horizontal 55"/>
          <p:cNvSpPr/>
          <p:nvPr/>
        </p:nvSpPr>
        <p:spPr>
          <a:xfrm>
            <a:off x="8223300" y="4926033"/>
            <a:ext cx="584208" cy="94933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7" name="Image 56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6313527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6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80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93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5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106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119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2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>
                                      <p:cBhvr>
                                        <p:cTn id="173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74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5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>
                                      <p:cBhvr>
                                        <p:cTn id="186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87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8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>
                                      <p:cBhvr>
                                        <p:cTn id="199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00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1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>
                                      <p:cBhvr>
                                        <p:cTn id="212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3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4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>
                                      <p:cBhvr>
                                        <p:cTn id="225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26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7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>
                                      <p:cBhvr>
                                        <p:cTn id="238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9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1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72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3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4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85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6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7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98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9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0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311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2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3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324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5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6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337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8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4" grpId="0" animBg="1"/>
      <p:bldP spid="25" grpId="0" animBg="1"/>
      <p:bldP spid="27" grpId="0" animBg="1"/>
      <p:bldP spid="29" grpId="0" animBg="1"/>
      <p:bldP spid="30" grpId="0" animBg="1"/>
      <p:bldP spid="31" grpId="0" animBg="1"/>
      <p:bldP spid="38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8" grpId="0" animBg="1"/>
      <p:bldP spid="49" grpId="0" animBg="1"/>
      <p:bldP spid="51" grpId="0" animBg="1"/>
      <p:bldP spid="53" grpId="0" animBg="1"/>
      <p:bldP spid="54" grpId="0" animBg="1"/>
      <p:bldP spid="5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2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boule_bill_0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912" y="2457450"/>
            <a:ext cx="2162175" cy="1943100"/>
          </a:xfrm>
          <a:prstGeom prst="rect">
            <a:avLst/>
          </a:prstGeom>
        </p:spPr>
      </p:pic>
      <p:pic>
        <p:nvPicPr>
          <p:cNvPr id="6" name="Image 5" descr="fleche_1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5473728"/>
            <a:ext cx="681039" cy="3178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23014" y="800064"/>
            <a:ext cx="42979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8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Bravo !</a:t>
            </a:r>
            <a:endParaRPr lang="fr-FR" sz="80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200" b="1" strike="noStrike" kern="1200" cap="none" spc="0" baseline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chinois3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es chinois1_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2402" y="434934"/>
            <a:ext cx="1366200" cy="2884824"/>
          </a:xfrm>
          <a:prstGeom prst="rect">
            <a:avLst/>
          </a:prstGeom>
        </p:spPr>
      </p:pic>
      <p:pic>
        <p:nvPicPr>
          <p:cNvPr id="6" name="Image 5" descr="les chinois1_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6409" y="434934"/>
            <a:ext cx="1403325" cy="2884824"/>
          </a:xfrm>
          <a:prstGeom prst="rect">
            <a:avLst/>
          </a:prstGeom>
        </p:spPr>
      </p:pic>
      <p:pic>
        <p:nvPicPr>
          <p:cNvPr id="12" name="Image 11" descr="les chinois1_07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9955" y="434934"/>
            <a:ext cx="1418175" cy="2884824"/>
          </a:xfrm>
          <a:prstGeom prst="rect">
            <a:avLst/>
          </a:prstGeom>
        </p:spPr>
      </p:pic>
      <p:pic>
        <p:nvPicPr>
          <p:cNvPr id="22" name="Image 21" descr="les chinois1_06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3501" y="434934"/>
            <a:ext cx="1358775" cy="2884824"/>
          </a:xfrm>
          <a:prstGeom prst="rect">
            <a:avLst/>
          </a:prstGeom>
        </p:spPr>
      </p:pic>
      <p:pic>
        <p:nvPicPr>
          <p:cNvPr id="23" name="Image 22" descr="les chinois1_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92402" y="3538242"/>
            <a:ext cx="1366200" cy="2884824"/>
          </a:xfrm>
          <a:prstGeom prst="rect">
            <a:avLst/>
          </a:prstGeom>
        </p:spPr>
      </p:pic>
      <p:pic>
        <p:nvPicPr>
          <p:cNvPr id="24" name="Image 23" descr="les chinois1_03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22241" y="3538539"/>
            <a:ext cx="1418175" cy="2884824"/>
          </a:xfrm>
          <a:prstGeom prst="rect">
            <a:avLst/>
          </a:prstGeom>
        </p:spPr>
      </p:pic>
      <p:pic>
        <p:nvPicPr>
          <p:cNvPr id="25" name="Image 24" descr="les chinois1_05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9955" y="3538539"/>
            <a:ext cx="1403325" cy="2884824"/>
          </a:xfrm>
          <a:prstGeom prst="rect">
            <a:avLst/>
          </a:prstGeom>
        </p:spPr>
      </p:pic>
      <p:pic>
        <p:nvPicPr>
          <p:cNvPr id="26" name="Image 25" descr="les chinois1_02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39194" y="3538242"/>
            <a:ext cx="1358775" cy="2884824"/>
          </a:xfrm>
          <a:prstGeom prst="rect">
            <a:avLst/>
          </a:prstGeom>
        </p:spPr>
      </p:pic>
      <p:sp>
        <p:nvSpPr>
          <p:cNvPr id="28" name="Rectangle 27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519057" y="1931968"/>
            <a:ext cx="1643085" cy="2957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5" name="Image 14" descr="les chinois1_07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428" y="1986588"/>
            <a:ext cx="1418175" cy="2884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200" b="1" strike="noStrike" kern="1200" cap="none" spc="0" baseline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chinois5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es chinois1_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2402" y="434934"/>
            <a:ext cx="1366200" cy="2884824"/>
          </a:xfrm>
          <a:prstGeom prst="rect">
            <a:avLst/>
          </a:prstGeom>
        </p:spPr>
      </p:pic>
      <p:pic>
        <p:nvPicPr>
          <p:cNvPr id="6" name="Image 5" descr="les chinois1_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6409" y="434934"/>
            <a:ext cx="1403325" cy="2884824"/>
          </a:xfrm>
          <a:prstGeom prst="rect">
            <a:avLst/>
          </a:prstGeom>
        </p:spPr>
      </p:pic>
      <p:pic>
        <p:nvPicPr>
          <p:cNvPr id="12" name="Image 11" descr="les chinois1_07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9955" y="434934"/>
            <a:ext cx="1418175" cy="2884824"/>
          </a:xfrm>
          <a:prstGeom prst="rect">
            <a:avLst/>
          </a:prstGeom>
        </p:spPr>
      </p:pic>
      <p:pic>
        <p:nvPicPr>
          <p:cNvPr id="22" name="Image 21" descr="les chinois1_06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3501" y="434934"/>
            <a:ext cx="1358775" cy="2884824"/>
          </a:xfrm>
          <a:prstGeom prst="rect">
            <a:avLst/>
          </a:prstGeom>
        </p:spPr>
      </p:pic>
      <p:pic>
        <p:nvPicPr>
          <p:cNvPr id="23" name="Image 22" descr="les chinois1_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92402" y="3538242"/>
            <a:ext cx="1366200" cy="2884824"/>
          </a:xfrm>
          <a:prstGeom prst="rect">
            <a:avLst/>
          </a:prstGeom>
        </p:spPr>
      </p:pic>
      <p:pic>
        <p:nvPicPr>
          <p:cNvPr id="24" name="Image 23" descr="les chinois1_03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22241" y="3538539"/>
            <a:ext cx="1418175" cy="2884824"/>
          </a:xfrm>
          <a:prstGeom prst="rect">
            <a:avLst/>
          </a:prstGeom>
        </p:spPr>
      </p:pic>
      <p:pic>
        <p:nvPicPr>
          <p:cNvPr id="25" name="Image 24" descr="les chinois1_05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9955" y="3538539"/>
            <a:ext cx="1403325" cy="2884824"/>
          </a:xfrm>
          <a:prstGeom prst="rect">
            <a:avLst/>
          </a:prstGeom>
        </p:spPr>
      </p:pic>
      <p:pic>
        <p:nvPicPr>
          <p:cNvPr id="26" name="Image 25" descr="les chinois1_02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39194" y="3538242"/>
            <a:ext cx="1358775" cy="2884824"/>
          </a:xfrm>
          <a:prstGeom prst="rect">
            <a:avLst/>
          </a:prstGeom>
        </p:spPr>
      </p:pic>
      <p:sp>
        <p:nvSpPr>
          <p:cNvPr id="28" name="Rectangle 27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519057" y="1931968"/>
            <a:ext cx="1643085" cy="2957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5" name="Image 14" descr="les chinois1_04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5109" y="1986588"/>
            <a:ext cx="1366200" cy="2884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chinois1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es chinois1_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2402" y="434934"/>
            <a:ext cx="1366200" cy="2884824"/>
          </a:xfrm>
          <a:prstGeom prst="rect">
            <a:avLst/>
          </a:prstGeom>
        </p:spPr>
      </p:pic>
      <p:pic>
        <p:nvPicPr>
          <p:cNvPr id="6" name="Image 5" descr="les chinois1_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6409" y="434934"/>
            <a:ext cx="1403325" cy="2884824"/>
          </a:xfrm>
          <a:prstGeom prst="rect">
            <a:avLst/>
          </a:prstGeom>
        </p:spPr>
      </p:pic>
      <p:pic>
        <p:nvPicPr>
          <p:cNvPr id="12" name="Image 11" descr="les chinois1_07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9955" y="434934"/>
            <a:ext cx="1418175" cy="2884824"/>
          </a:xfrm>
          <a:prstGeom prst="rect">
            <a:avLst/>
          </a:prstGeom>
        </p:spPr>
      </p:pic>
      <p:pic>
        <p:nvPicPr>
          <p:cNvPr id="22" name="Image 21" descr="les chinois1_06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3501" y="434934"/>
            <a:ext cx="1358775" cy="2884824"/>
          </a:xfrm>
          <a:prstGeom prst="rect">
            <a:avLst/>
          </a:prstGeom>
        </p:spPr>
      </p:pic>
      <p:pic>
        <p:nvPicPr>
          <p:cNvPr id="23" name="Image 22" descr="les chinois1_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92402" y="3538242"/>
            <a:ext cx="1366200" cy="2884824"/>
          </a:xfrm>
          <a:prstGeom prst="rect">
            <a:avLst/>
          </a:prstGeom>
        </p:spPr>
      </p:pic>
      <p:pic>
        <p:nvPicPr>
          <p:cNvPr id="24" name="Image 23" descr="les chinois1_03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22241" y="3538539"/>
            <a:ext cx="1418175" cy="2884824"/>
          </a:xfrm>
          <a:prstGeom prst="rect">
            <a:avLst/>
          </a:prstGeom>
        </p:spPr>
      </p:pic>
      <p:pic>
        <p:nvPicPr>
          <p:cNvPr id="25" name="Image 24" descr="les chinois1_05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9955" y="3538539"/>
            <a:ext cx="1403325" cy="2884824"/>
          </a:xfrm>
          <a:prstGeom prst="rect">
            <a:avLst/>
          </a:prstGeom>
        </p:spPr>
      </p:pic>
      <p:pic>
        <p:nvPicPr>
          <p:cNvPr id="26" name="Image 25" descr="les chinois1_02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39194" y="3538242"/>
            <a:ext cx="1358775" cy="2884824"/>
          </a:xfrm>
          <a:prstGeom prst="rect">
            <a:avLst/>
          </a:prstGeom>
        </p:spPr>
      </p:pic>
      <p:sp>
        <p:nvSpPr>
          <p:cNvPr id="28" name="Rectangle 27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519057" y="1931968"/>
            <a:ext cx="1643085" cy="2957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les chinois1_08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890" y="1986588"/>
            <a:ext cx="1366200" cy="2884824"/>
          </a:xfrm>
          <a:prstGeom prst="rect">
            <a:avLst/>
          </a:prstGeom>
        </p:spPr>
      </p:pic>
      <p:pic>
        <p:nvPicPr>
          <p:cNvPr id="30" name="Image 29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200" b="1" strike="noStrike" kern="1200" cap="none" spc="0" baseline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chinois7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es chinois1_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2402" y="434934"/>
            <a:ext cx="1366200" cy="2884824"/>
          </a:xfrm>
          <a:prstGeom prst="rect">
            <a:avLst/>
          </a:prstGeom>
        </p:spPr>
      </p:pic>
      <p:pic>
        <p:nvPicPr>
          <p:cNvPr id="6" name="Image 5" descr="les chinois1_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6409" y="434934"/>
            <a:ext cx="1403325" cy="2884824"/>
          </a:xfrm>
          <a:prstGeom prst="rect">
            <a:avLst/>
          </a:prstGeom>
        </p:spPr>
      </p:pic>
      <p:pic>
        <p:nvPicPr>
          <p:cNvPr id="12" name="Image 11" descr="les chinois1_07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9955" y="434934"/>
            <a:ext cx="1418175" cy="2884824"/>
          </a:xfrm>
          <a:prstGeom prst="rect">
            <a:avLst/>
          </a:prstGeom>
        </p:spPr>
      </p:pic>
      <p:pic>
        <p:nvPicPr>
          <p:cNvPr id="22" name="Image 21" descr="les chinois1_06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3501" y="434934"/>
            <a:ext cx="1358775" cy="2884824"/>
          </a:xfrm>
          <a:prstGeom prst="rect">
            <a:avLst/>
          </a:prstGeom>
        </p:spPr>
      </p:pic>
      <p:pic>
        <p:nvPicPr>
          <p:cNvPr id="23" name="Image 22" descr="les chinois1_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92402" y="3538242"/>
            <a:ext cx="1366200" cy="2884824"/>
          </a:xfrm>
          <a:prstGeom prst="rect">
            <a:avLst/>
          </a:prstGeom>
        </p:spPr>
      </p:pic>
      <p:pic>
        <p:nvPicPr>
          <p:cNvPr id="24" name="Image 23" descr="les chinois1_03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22241" y="3538539"/>
            <a:ext cx="1418175" cy="2884824"/>
          </a:xfrm>
          <a:prstGeom prst="rect">
            <a:avLst/>
          </a:prstGeom>
        </p:spPr>
      </p:pic>
      <p:pic>
        <p:nvPicPr>
          <p:cNvPr id="25" name="Image 24" descr="les chinois1_05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9955" y="3538539"/>
            <a:ext cx="1403325" cy="2884824"/>
          </a:xfrm>
          <a:prstGeom prst="rect">
            <a:avLst/>
          </a:prstGeom>
        </p:spPr>
      </p:pic>
      <p:pic>
        <p:nvPicPr>
          <p:cNvPr id="26" name="Image 25" descr="les chinois1_02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39194" y="3538242"/>
            <a:ext cx="1358775" cy="2884824"/>
          </a:xfrm>
          <a:prstGeom prst="rect">
            <a:avLst/>
          </a:prstGeom>
        </p:spPr>
      </p:pic>
      <p:sp>
        <p:nvSpPr>
          <p:cNvPr id="28" name="Rectangle 27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519057" y="1931968"/>
            <a:ext cx="1643085" cy="2957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5" name="Image 14" descr="les chinois1_05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8596" y="1986588"/>
            <a:ext cx="1403325" cy="2884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chats6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73643" y="0"/>
            <a:ext cx="2346960" cy="1924050"/>
          </a:xfrm>
          <a:prstGeom prst="rect">
            <a:avLst/>
          </a:prstGeom>
        </p:spPr>
      </p:pic>
      <p:pic>
        <p:nvPicPr>
          <p:cNvPr id="6" name="Image 5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6644" y="215856"/>
            <a:ext cx="945356" cy="1945481"/>
          </a:xfrm>
          <a:prstGeom prst="rect">
            <a:avLst/>
          </a:prstGeom>
        </p:spPr>
      </p:pic>
      <p:pic>
        <p:nvPicPr>
          <p:cNvPr id="7" name="Image 6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40097" y="1931967"/>
            <a:ext cx="2621280" cy="1710690"/>
          </a:xfrm>
          <a:prstGeom prst="rect">
            <a:avLst/>
          </a:prstGeom>
        </p:spPr>
      </p:pic>
      <p:pic>
        <p:nvPicPr>
          <p:cNvPr id="8" name="Image 7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6149" y="5181624"/>
            <a:ext cx="2453640" cy="1486853"/>
          </a:xfrm>
          <a:prstGeom prst="rect">
            <a:avLst/>
          </a:prstGeom>
        </p:spPr>
      </p:pic>
      <p:pic>
        <p:nvPicPr>
          <p:cNvPr id="9" name="Image 8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507189" y="4706955"/>
            <a:ext cx="2346960" cy="1924050"/>
          </a:xfrm>
          <a:prstGeom prst="rect">
            <a:avLst/>
          </a:prstGeom>
        </p:spPr>
      </p:pic>
      <p:pic>
        <p:nvPicPr>
          <p:cNvPr id="10" name="Image 9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12118" y="215856"/>
            <a:ext cx="945356" cy="1945481"/>
          </a:xfrm>
          <a:prstGeom prst="rect">
            <a:avLst/>
          </a:prstGeom>
        </p:spPr>
      </p:pic>
      <p:pic>
        <p:nvPicPr>
          <p:cNvPr id="11" name="Image 10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119695" y="3429000"/>
            <a:ext cx="2621280" cy="1710690"/>
          </a:xfrm>
          <a:prstGeom prst="rect">
            <a:avLst/>
          </a:prstGeom>
        </p:spPr>
      </p:pic>
      <p:pic>
        <p:nvPicPr>
          <p:cNvPr id="12" name="Image 11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397650" y="2187558"/>
            <a:ext cx="2453640" cy="1486853"/>
          </a:xfrm>
          <a:prstGeom prst="rect">
            <a:avLst/>
          </a:prstGeom>
        </p:spPr>
      </p:pic>
      <p:pic>
        <p:nvPicPr>
          <p:cNvPr id="13" name="Image 12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4" name="Image 13" descr="CAT1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2573655"/>
            <a:ext cx="2621280" cy="1710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200" b="1" strike="noStrike" kern="1200" cap="none" spc="0" baseline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chinois2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es chinois1_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2402" y="434934"/>
            <a:ext cx="1366200" cy="2884824"/>
          </a:xfrm>
          <a:prstGeom prst="rect">
            <a:avLst/>
          </a:prstGeom>
        </p:spPr>
      </p:pic>
      <p:pic>
        <p:nvPicPr>
          <p:cNvPr id="6" name="Image 5" descr="les chinois1_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6409" y="434934"/>
            <a:ext cx="1403325" cy="2884824"/>
          </a:xfrm>
          <a:prstGeom prst="rect">
            <a:avLst/>
          </a:prstGeom>
        </p:spPr>
      </p:pic>
      <p:pic>
        <p:nvPicPr>
          <p:cNvPr id="12" name="Image 11" descr="les chinois1_07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9955" y="434934"/>
            <a:ext cx="1418175" cy="2884824"/>
          </a:xfrm>
          <a:prstGeom prst="rect">
            <a:avLst/>
          </a:prstGeom>
        </p:spPr>
      </p:pic>
      <p:pic>
        <p:nvPicPr>
          <p:cNvPr id="22" name="Image 21" descr="les chinois1_06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3501" y="434934"/>
            <a:ext cx="1358775" cy="2884824"/>
          </a:xfrm>
          <a:prstGeom prst="rect">
            <a:avLst/>
          </a:prstGeom>
        </p:spPr>
      </p:pic>
      <p:pic>
        <p:nvPicPr>
          <p:cNvPr id="23" name="Image 22" descr="les chinois1_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92402" y="3538242"/>
            <a:ext cx="1366200" cy="2884824"/>
          </a:xfrm>
          <a:prstGeom prst="rect">
            <a:avLst/>
          </a:prstGeom>
        </p:spPr>
      </p:pic>
      <p:pic>
        <p:nvPicPr>
          <p:cNvPr id="24" name="Image 23" descr="les chinois1_03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22241" y="3538539"/>
            <a:ext cx="1418175" cy="2884824"/>
          </a:xfrm>
          <a:prstGeom prst="rect">
            <a:avLst/>
          </a:prstGeom>
        </p:spPr>
      </p:pic>
      <p:pic>
        <p:nvPicPr>
          <p:cNvPr id="25" name="Image 24" descr="les chinois1_05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9955" y="3538539"/>
            <a:ext cx="1403325" cy="2884824"/>
          </a:xfrm>
          <a:prstGeom prst="rect">
            <a:avLst/>
          </a:prstGeom>
        </p:spPr>
      </p:pic>
      <p:pic>
        <p:nvPicPr>
          <p:cNvPr id="26" name="Image 25" descr="les chinois1_02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39194" y="3538242"/>
            <a:ext cx="1358775" cy="2884824"/>
          </a:xfrm>
          <a:prstGeom prst="rect">
            <a:avLst/>
          </a:prstGeom>
        </p:spPr>
      </p:pic>
      <p:sp>
        <p:nvSpPr>
          <p:cNvPr id="28" name="Rectangle 27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519057" y="1931968"/>
            <a:ext cx="1643085" cy="2957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les chinois1_01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596" y="1986588"/>
            <a:ext cx="1403325" cy="2884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200" b="1" strike="noStrike" kern="1200" cap="none" spc="0" baseline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chinois8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es chinois1_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2402" y="434934"/>
            <a:ext cx="1366200" cy="2884824"/>
          </a:xfrm>
          <a:prstGeom prst="rect">
            <a:avLst/>
          </a:prstGeom>
        </p:spPr>
      </p:pic>
      <p:pic>
        <p:nvPicPr>
          <p:cNvPr id="6" name="Image 5" descr="les chinois1_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6409" y="434934"/>
            <a:ext cx="1403325" cy="2884824"/>
          </a:xfrm>
          <a:prstGeom prst="rect">
            <a:avLst/>
          </a:prstGeom>
        </p:spPr>
      </p:pic>
      <p:pic>
        <p:nvPicPr>
          <p:cNvPr id="12" name="Image 11" descr="les chinois1_07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9955" y="434934"/>
            <a:ext cx="1418175" cy="2884824"/>
          </a:xfrm>
          <a:prstGeom prst="rect">
            <a:avLst/>
          </a:prstGeom>
        </p:spPr>
      </p:pic>
      <p:pic>
        <p:nvPicPr>
          <p:cNvPr id="22" name="Image 21" descr="les chinois1_06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3501" y="434934"/>
            <a:ext cx="1358775" cy="2884824"/>
          </a:xfrm>
          <a:prstGeom prst="rect">
            <a:avLst/>
          </a:prstGeom>
        </p:spPr>
      </p:pic>
      <p:pic>
        <p:nvPicPr>
          <p:cNvPr id="23" name="Image 22" descr="les chinois1_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92402" y="3538242"/>
            <a:ext cx="1366200" cy="2884824"/>
          </a:xfrm>
          <a:prstGeom prst="rect">
            <a:avLst/>
          </a:prstGeom>
        </p:spPr>
      </p:pic>
      <p:pic>
        <p:nvPicPr>
          <p:cNvPr id="24" name="Image 23" descr="les chinois1_03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22241" y="3538539"/>
            <a:ext cx="1418175" cy="2884824"/>
          </a:xfrm>
          <a:prstGeom prst="rect">
            <a:avLst/>
          </a:prstGeom>
        </p:spPr>
      </p:pic>
      <p:pic>
        <p:nvPicPr>
          <p:cNvPr id="25" name="Image 24" descr="les chinois1_05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9955" y="3538539"/>
            <a:ext cx="1403325" cy="2884824"/>
          </a:xfrm>
          <a:prstGeom prst="rect">
            <a:avLst/>
          </a:prstGeom>
        </p:spPr>
      </p:pic>
      <p:pic>
        <p:nvPicPr>
          <p:cNvPr id="26" name="Image 25" descr="les chinois1_02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39194" y="3538242"/>
            <a:ext cx="1358775" cy="2884824"/>
          </a:xfrm>
          <a:prstGeom prst="rect">
            <a:avLst/>
          </a:prstGeom>
        </p:spPr>
      </p:pic>
      <p:sp>
        <p:nvSpPr>
          <p:cNvPr id="28" name="Rectangle 27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519057" y="1931968"/>
            <a:ext cx="1643085" cy="2957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5" name="Image 14" descr="les chinois1_02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5109" y="1986588"/>
            <a:ext cx="1358775" cy="2884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200" b="1" strike="noStrike" kern="1200" cap="none" spc="0" baseline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chinois6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es chinois1_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2402" y="434934"/>
            <a:ext cx="1366200" cy="2884824"/>
          </a:xfrm>
          <a:prstGeom prst="rect">
            <a:avLst/>
          </a:prstGeom>
        </p:spPr>
      </p:pic>
      <p:pic>
        <p:nvPicPr>
          <p:cNvPr id="6" name="Image 5" descr="les chinois1_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6409" y="434934"/>
            <a:ext cx="1403325" cy="2884824"/>
          </a:xfrm>
          <a:prstGeom prst="rect">
            <a:avLst/>
          </a:prstGeom>
        </p:spPr>
      </p:pic>
      <p:pic>
        <p:nvPicPr>
          <p:cNvPr id="12" name="Image 11" descr="les chinois1_07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9955" y="434934"/>
            <a:ext cx="1418175" cy="2884824"/>
          </a:xfrm>
          <a:prstGeom prst="rect">
            <a:avLst/>
          </a:prstGeom>
        </p:spPr>
      </p:pic>
      <p:pic>
        <p:nvPicPr>
          <p:cNvPr id="22" name="Image 21" descr="les chinois1_06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3501" y="434934"/>
            <a:ext cx="1358775" cy="2884824"/>
          </a:xfrm>
          <a:prstGeom prst="rect">
            <a:avLst/>
          </a:prstGeom>
        </p:spPr>
      </p:pic>
      <p:pic>
        <p:nvPicPr>
          <p:cNvPr id="23" name="Image 22" descr="les chinois1_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92402" y="3538242"/>
            <a:ext cx="1366200" cy="2884824"/>
          </a:xfrm>
          <a:prstGeom prst="rect">
            <a:avLst/>
          </a:prstGeom>
        </p:spPr>
      </p:pic>
      <p:pic>
        <p:nvPicPr>
          <p:cNvPr id="24" name="Image 23" descr="les chinois1_03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22241" y="3538539"/>
            <a:ext cx="1418175" cy="2884824"/>
          </a:xfrm>
          <a:prstGeom prst="rect">
            <a:avLst/>
          </a:prstGeom>
        </p:spPr>
      </p:pic>
      <p:pic>
        <p:nvPicPr>
          <p:cNvPr id="25" name="Image 24" descr="les chinois1_05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9955" y="3538539"/>
            <a:ext cx="1403325" cy="2884824"/>
          </a:xfrm>
          <a:prstGeom prst="rect">
            <a:avLst/>
          </a:prstGeom>
        </p:spPr>
      </p:pic>
      <p:pic>
        <p:nvPicPr>
          <p:cNvPr id="26" name="Image 25" descr="les chinois1_02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39194" y="3538242"/>
            <a:ext cx="1358775" cy="2884824"/>
          </a:xfrm>
          <a:prstGeom prst="rect">
            <a:avLst/>
          </a:prstGeom>
        </p:spPr>
      </p:pic>
      <p:sp>
        <p:nvSpPr>
          <p:cNvPr id="28" name="Rectangle 27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519057" y="1931968"/>
            <a:ext cx="1643085" cy="2957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5" name="Image 14" descr="les chinois1_03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8596" y="1986588"/>
            <a:ext cx="1418175" cy="2884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200" b="1" strike="noStrike" kern="1200" cap="none" spc="0" baseline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chinois4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es chinois1_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2402" y="434934"/>
            <a:ext cx="1366200" cy="2884824"/>
          </a:xfrm>
          <a:prstGeom prst="rect">
            <a:avLst/>
          </a:prstGeom>
        </p:spPr>
      </p:pic>
      <p:pic>
        <p:nvPicPr>
          <p:cNvPr id="6" name="Image 5" descr="les chinois1_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6409" y="434934"/>
            <a:ext cx="1403325" cy="2884824"/>
          </a:xfrm>
          <a:prstGeom prst="rect">
            <a:avLst/>
          </a:prstGeom>
        </p:spPr>
      </p:pic>
      <p:pic>
        <p:nvPicPr>
          <p:cNvPr id="12" name="Image 11" descr="les chinois1_07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9955" y="434934"/>
            <a:ext cx="1418175" cy="2884824"/>
          </a:xfrm>
          <a:prstGeom prst="rect">
            <a:avLst/>
          </a:prstGeom>
        </p:spPr>
      </p:pic>
      <p:pic>
        <p:nvPicPr>
          <p:cNvPr id="22" name="Image 21" descr="les chinois1_06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3501" y="434934"/>
            <a:ext cx="1358775" cy="2884824"/>
          </a:xfrm>
          <a:prstGeom prst="rect">
            <a:avLst/>
          </a:prstGeom>
        </p:spPr>
      </p:pic>
      <p:pic>
        <p:nvPicPr>
          <p:cNvPr id="23" name="Image 22" descr="les chinois1_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92402" y="3538242"/>
            <a:ext cx="1366200" cy="2884824"/>
          </a:xfrm>
          <a:prstGeom prst="rect">
            <a:avLst/>
          </a:prstGeom>
        </p:spPr>
      </p:pic>
      <p:pic>
        <p:nvPicPr>
          <p:cNvPr id="24" name="Image 23" descr="les chinois1_03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22241" y="3538539"/>
            <a:ext cx="1418175" cy="2884824"/>
          </a:xfrm>
          <a:prstGeom prst="rect">
            <a:avLst/>
          </a:prstGeom>
        </p:spPr>
      </p:pic>
      <p:pic>
        <p:nvPicPr>
          <p:cNvPr id="25" name="Image 24" descr="les chinois1_05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9955" y="3538539"/>
            <a:ext cx="1403325" cy="2884824"/>
          </a:xfrm>
          <a:prstGeom prst="rect">
            <a:avLst/>
          </a:prstGeom>
        </p:spPr>
      </p:pic>
      <p:pic>
        <p:nvPicPr>
          <p:cNvPr id="26" name="Image 25" descr="les chinois1_02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39194" y="3538242"/>
            <a:ext cx="1358775" cy="2884824"/>
          </a:xfrm>
          <a:prstGeom prst="rect">
            <a:avLst/>
          </a:prstGeom>
        </p:spPr>
      </p:pic>
      <p:sp>
        <p:nvSpPr>
          <p:cNvPr id="28" name="Rectangle 27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519057" y="1931968"/>
            <a:ext cx="1643085" cy="2957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 descr="fleche_12.gif">
            <a:hlinkClick r:id="" action="ppaction://hlinkshowjump?jump=nextslide">
              <a:snd r:embed="rId13" name="applause.wav"/>
            </a:hlinkClick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5" name="Image 14" descr="les chinois1_06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109" y="1986588"/>
            <a:ext cx="1358775" cy="2884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2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boule_bill_0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912" y="2457450"/>
            <a:ext cx="2162175" cy="1943100"/>
          </a:xfrm>
          <a:prstGeom prst="rect">
            <a:avLst/>
          </a:prstGeom>
        </p:spPr>
      </p:pic>
      <p:pic>
        <p:nvPicPr>
          <p:cNvPr id="6" name="Image 5" descr="fleche_1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5473728"/>
            <a:ext cx="681039" cy="3178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23014" y="800064"/>
            <a:ext cx="42979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8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Bravo !</a:t>
            </a:r>
            <a:endParaRPr lang="fr-FR" sz="80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maisons5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maison simpl 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7500" y="215856"/>
            <a:ext cx="1804500" cy="1804500"/>
          </a:xfrm>
          <a:prstGeom prst="rect">
            <a:avLst/>
          </a:prstGeom>
        </p:spPr>
      </p:pic>
      <p:pic>
        <p:nvPicPr>
          <p:cNvPr id="6" name="Image 5" descr="maison simpl 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7500" y="4853007"/>
            <a:ext cx="1804500" cy="1804500"/>
          </a:xfrm>
          <a:prstGeom prst="rect">
            <a:avLst/>
          </a:prstGeom>
        </p:spPr>
      </p:pic>
      <p:pic>
        <p:nvPicPr>
          <p:cNvPr id="7" name="Image 6" descr="maison simpl 02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750" y="2526750"/>
            <a:ext cx="1804500" cy="1804500"/>
          </a:xfrm>
          <a:prstGeom prst="rect">
            <a:avLst/>
          </a:prstGeom>
        </p:spPr>
      </p:pic>
      <p:pic>
        <p:nvPicPr>
          <p:cNvPr id="8" name="Image 7" descr="maison simpl 03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4852" y="4853007"/>
            <a:ext cx="1804500" cy="1804500"/>
          </a:xfrm>
          <a:prstGeom prst="rect">
            <a:avLst/>
          </a:prstGeom>
        </p:spPr>
      </p:pic>
      <p:pic>
        <p:nvPicPr>
          <p:cNvPr id="9" name="Image 8" descr="maison simpl 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1539" y="215856"/>
            <a:ext cx="1804500" cy="1804500"/>
          </a:xfrm>
          <a:prstGeom prst="rect">
            <a:avLst/>
          </a:prstGeom>
        </p:spPr>
      </p:pic>
      <p:pic>
        <p:nvPicPr>
          <p:cNvPr id="10" name="Image 9" descr="maison simpl 05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1365" y="215856"/>
            <a:ext cx="1804500" cy="1804500"/>
          </a:xfrm>
          <a:prstGeom prst="rect">
            <a:avLst/>
          </a:prstGeom>
        </p:spPr>
      </p:pic>
      <p:pic>
        <p:nvPicPr>
          <p:cNvPr id="11" name="Image 10" descr="maison simpl 06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66176" y="4853007"/>
            <a:ext cx="1804500" cy="1804500"/>
          </a:xfrm>
          <a:prstGeom prst="rect">
            <a:avLst/>
          </a:prstGeom>
        </p:spPr>
      </p:pic>
      <p:pic>
        <p:nvPicPr>
          <p:cNvPr id="12" name="Image 11" descr="maison simpl 07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67390" y="2526750"/>
            <a:ext cx="1804500" cy="1804500"/>
          </a:xfrm>
          <a:prstGeom prst="rect">
            <a:avLst/>
          </a:prstGeom>
        </p:spPr>
      </p:pic>
      <p:sp>
        <p:nvSpPr>
          <p:cNvPr id="13" name="Rectangle 12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226953" y="2479662"/>
            <a:ext cx="1935189" cy="1898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maison simpl 07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9979" y="2526750"/>
            <a:ext cx="1804500" cy="180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maisons2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maison simpl 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7500" y="215856"/>
            <a:ext cx="1804500" cy="1804500"/>
          </a:xfrm>
          <a:prstGeom prst="rect">
            <a:avLst/>
          </a:prstGeom>
        </p:spPr>
      </p:pic>
      <p:pic>
        <p:nvPicPr>
          <p:cNvPr id="6" name="Image 5" descr="maison simpl 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7500" y="4853007"/>
            <a:ext cx="1804500" cy="1804500"/>
          </a:xfrm>
          <a:prstGeom prst="rect">
            <a:avLst/>
          </a:prstGeom>
        </p:spPr>
      </p:pic>
      <p:pic>
        <p:nvPicPr>
          <p:cNvPr id="7" name="Image 6" descr="maison simpl 02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750" y="2526750"/>
            <a:ext cx="1804500" cy="1804500"/>
          </a:xfrm>
          <a:prstGeom prst="rect">
            <a:avLst/>
          </a:prstGeom>
        </p:spPr>
      </p:pic>
      <p:pic>
        <p:nvPicPr>
          <p:cNvPr id="8" name="Image 7" descr="maison simpl 03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4852" y="4853007"/>
            <a:ext cx="1804500" cy="1804500"/>
          </a:xfrm>
          <a:prstGeom prst="rect">
            <a:avLst/>
          </a:prstGeom>
        </p:spPr>
      </p:pic>
      <p:pic>
        <p:nvPicPr>
          <p:cNvPr id="9" name="Image 8" descr="maison simpl 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1539" y="215856"/>
            <a:ext cx="1804500" cy="1804500"/>
          </a:xfrm>
          <a:prstGeom prst="rect">
            <a:avLst/>
          </a:prstGeom>
        </p:spPr>
      </p:pic>
      <p:pic>
        <p:nvPicPr>
          <p:cNvPr id="10" name="Image 9" descr="maison simpl 05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1365" y="215856"/>
            <a:ext cx="1804500" cy="1804500"/>
          </a:xfrm>
          <a:prstGeom prst="rect">
            <a:avLst/>
          </a:prstGeom>
        </p:spPr>
      </p:pic>
      <p:pic>
        <p:nvPicPr>
          <p:cNvPr id="11" name="Image 10" descr="maison simpl 06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66176" y="4853007"/>
            <a:ext cx="1804500" cy="1804500"/>
          </a:xfrm>
          <a:prstGeom prst="rect">
            <a:avLst/>
          </a:prstGeom>
        </p:spPr>
      </p:pic>
      <p:pic>
        <p:nvPicPr>
          <p:cNvPr id="12" name="Image 11" descr="maison simpl 07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67390" y="2526750"/>
            <a:ext cx="1804500" cy="1804500"/>
          </a:xfrm>
          <a:prstGeom prst="rect">
            <a:avLst/>
          </a:prstGeom>
        </p:spPr>
      </p:pic>
      <p:sp>
        <p:nvSpPr>
          <p:cNvPr id="13" name="Rectangle 12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226953" y="2479662"/>
            <a:ext cx="1935189" cy="1898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maison simpl 04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9979" y="2526750"/>
            <a:ext cx="1804500" cy="180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maisons6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maison simpl 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7500" y="215856"/>
            <a:ext cx="1804500" cy="1804500"/>
          </a:xfrm>
          <a:prstGeom prst="rect">
            <a:avLst/>
          </a:prstGeom>
        </p:spPr>
      </p:pic>
      <p:pic>
        <p:nvPicPr>
          <p:cNvPr id="6" name="Image 5" descr="maison simpl 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7500" y="4853007"/>
            <a:ext cx="1804500" cy="1804500"/>
          </a:xfrm>
          <a:prstGeom prst="rect">
            <a:avLst/>
          </a:prstGeom>
        </p:spPr>
      </p:pic>
      <p:pic>
        <p:nvPicPr>
          <p:cNvPr id="7" name="Image 6" descr="maison simpl 02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750" y="2526750"/>
            <a:ext cx="1804500" cy="1804500"/>
          </a:xfrm>
          <a:prstGeom prst="rect">
            <a:avLst/>
          </a:prstGeom>
        </p:spPr>
      </p:pic>
      <p:pic>
        <p:nvPicPr>
          <p:cNvPr id="8" name="Image 7" descr="maison simpl 03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4852" y="4853007"/>
            <a:ext cx="1804500" cy="1804500"/>
          </a:xfrm>
          <a:prstGeom prst="rect">
            <a:avLst/>
          </a:prstGeom>
        </p:spPr>
      </p:pic>
      <p:pic>
        <p:nvPicPr>
          <p:cNvPr id="9" name="Image 8" descr="maison simpl 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1539" y="215856"/>
            <a:ext cx="1804500" cy="1804500"/>
          </a:xfrm>
          <a:prstGeom prst="rect">
            <a:avLst/>
          </a:prstGeom>
        </p:spPr>
      </p:pic>
      <p:pic>
        <p:nvPicPr>
          <p:cNvPr id="10" name="Image 9" descr="maison simpl 05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1365" y="215856"/>
            <a:ext cx="1804500" cy="1804500"/>
          </a:xfrm>
          <a:prstGeom prst="rect">
            <a:avLst/>
          </a:prstGeom>
        </p:spPr>
      </p:pic>
      <p:pic>
        <p:nvPicPr>
          <p:cNvPr id="11" name="Image 10" descr="maison simpl 06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66176" y="4853007"/>
            <a:ext cx="1804500" cy="1804500"/>
          </a:xfrm>
          <a:prstGeom prst="rect">
            <a:avLst/>
          </a:prstGeom>
        </p:spPr>
      </p:pic>
      <p:pic>
        <p:nvPicPr>
          <p:cNvPr id="12" name="Image 11" descr="maison simpl 07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67390" y="2526750"/>
            <a:ext cx="1804500" cy="1804500"/>
          </a:xfrm>
          <a:prstGeom prst="rect">
            <a:avLst/>
          </a:prstGeom>
        </p:spPr>
      </p:pic>
      <p:sp>
        <p:nvSpPr>
          <p:cNvPr id="13" name="Rectangle 12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226953" y="2479662"/>
            <a:ext cx="1935189" cy="1898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maison simpl 01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979" y="2526750"/>
            <a:ext cx="1804500" cy="180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maisons8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maison simpl 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7500" y="215856"/>
            <a:ext cx="1804500" cy="1804500"/>
          </a:xfrm>
          <a:prstGeom prst="rect">
            <a:avLst/>
          </a:prstGeom>
        </p:spPr>
      </p:pic>
      <p:pic>
        <p:nvPicPr>
          <p:cNvPr id="6" name="Image 5" descr="maison simpl 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7500" y="4853007"/>
            <a:ext cx="1804500" cy="1804500"/>
          </a:xfrm>
          <a:prstGeom prst="rect">
            <a:avLst/>
          </a:prstGeom>
        </p:spPr>
      </p:pic>
      <p:pic>
        <p:nvPicPr>
          <p:cNvPr id="7" name="Image 6" descr="maison simpl 02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750" y="2526750"/>
            <a:ext cx="1804500" cy="1804500"/>
          </a:xfrm>
          <a:prstGeom prst="rect">
            <a:avLst/>
          </a:prstGeom>
        </p:spPr>
      </p:pic>
      <p:pic>
        <p:nvPicPr>
          <p:cNvPr id="8" name="Image 7" descr="maison simpl 03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4852" y="4853007"/>
            <a:ext cx="1804500" cy="1804500"/>
          </a:xfrm>
          <a:prstGeom prst="rect">
            <a:avLst/>
          </a:prstGeom>
        </p:spPr>
      </p:pic>
      <p:pic>
        <p:nvPicPr>
          <p:cNvPr id="9" name="Image 8" descr="maison simpl 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1539" y="215856"/>
            <a:ext cx="1804500" cy="1804500"/>
          </a:xfrm>
          <a:prstGeom prst="rect">
            <a:avLst/>
          </a:prstGeom>
        </p:spPr>
      </p:pic>
      <p:pic>
        <p:nvPicPr>
          <p:cNvPr id="10" name="Image 9" descr="maison simpl 05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1365" y="215856"/>
            <a:ext cx="1804500" cy="1804500"/>
          </a:xfrm>
          <a:prstGeom prst="rect">
            <a:avLst/>
          </a:prstGeom>
        </p:spPr>
      </p:pic>
      <p:pic>
        <p:nvPicPr>
          <p:cNvPr id="11" name="Image 10" descr="maison simpl 06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66176" y="4853007"/>
            <a:ext cx="1804500" cy="1804500"/>
          </a:xfrm>
          <a:prstGeom prst="rect">
            <a:avLst/>
          </a:prstGeom>
        </p:spPr>
      </p:pic>
      <p:pic>
        <p:nvPicPr>
          <p:cNvPr id="12" name="Image 11" descr="maison simpl 07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67390" y="2526750"/>
            <a:ext cx="1804500" cy="1804500"/>
          </a:xfrm>
          <a:prstGeom prst="rect">
            <a:avLst/>
          </a:prstGeom>
        </p:spPr>
      </p:pic>
      <p:sp>
        <p:nvSpPr>
          <p:cNvPr id="13" name="Rectangle 12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226953" y="2479662"/>
            <a:ext cx="1935189" cy="1898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maison simpl 03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9979" y="2526750"/>
            <a:ext cx="1804500" cy="180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maisons1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maison simpl 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7500" y="215856"/>
            <a:ext cx="1804500" cy="1804500"/>
          </a:xfrm>
          <a:prstGeom prst="rect">
            <a:avLst/>
          </a:prstGeom>
        </p:spPr>
      </p:pic>
      <p:pic>
        <p:nvPicPr>
          <p:cNvPr id="6" name="Image 5" descr="maison simpl 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7500" y="4853007"/>
            <a:ext cx="1804500" cy="1804500"/>
          </a:xfrm>
          <a:prstGeom prst="rect">
            <a:avLst/>
          </a:prstGeom>
        </p:spPr>
      </p:pic>
      <p:pic>
        <p:nvPicPr>
          <p:cNvPr id="7" name="Image 6" descr="maison simpl 02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750" y="2526750"/>
            <a:ext cx="1804500" cy="1804500"/>
          </a:xfrm>
          <a:prstGeom prst="rect">
            <a:avLst/>
          </a:prstGeom>
        </p:spPr>
      </p:pic>
      <p:pic>
        <p:nvPicPr>
          <p:cNvPr id="8" name="Image 7" descr="maison simpl 03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4852" y="4853007"/>
            <a:ext cx="1804500" cy="1804500"/>
          </a:xfrm>
          <a:prstGeom prst="rect">
            <a:avLst/>
          </a:prstGeom>
        </p:spPr>
      </p:pic>
      <p:pic>
        <p:nvPicPr>
          <p:cNvPr id="9" name="Image 8" descr="maison simpl 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1539" y="215856"/>
            <a:ext cx="1804500" cy="1804500"/>
          </a:xfrm>
          <a:prstGeom prst="rect">
            <a:avLst/>
          </a:prstGeom>
        </p:spPr>
      </p:pic>
      <p:pic>
        <p:nvPicPr>
          <p:cNvPr id="10" name="Image 9" descr="maison simpl 05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1365" y="215856"/>
            <a:ext cx="1804500" cy="1804500"/>
          </a:xfrm>
          <a:prstGeom prst="rect">
            <a:avLst/>
          </a:prstGeom>
        </p:spPr>
      </p:pic>
      <p:pic>
        <p:nvPicPr>
          <p:cNvPr id="11" name="Image 10" descr="maison simpl 06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66176" y="4853007"/>
            <a:ext cx="1804500" cy="1804500"/>
          </a:xfrm>
          <a:prstGeom prst="rect">
            <a:avLst/>
          </a:prstGeom>
        </p:spPr>
      </p:pic>
      <p:pic>
        <p:nvPicPr>
          <p:cNvPr id="12" name="Image 11" descr="maison simpl 07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67390" y="2526750"/>
            <a:ext cx="1804500" cy="1804500"/>
          </a:xfrm>
          <a:prstGeom prst="rect">
            <a:avLst/>
          </a:prstGeom>
        </p:spPr>
      </p:pic>
      <p:sp>
        <p:nvSpPr>
          <p:cNvPr id="13" name="Rectangle 12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226953" y="2479662"/>
            <a:ext cx="1935189" cy="1898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maison simpl 08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79" y="2526750"/>
            <a:ext cx="1804500" cy="180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chats8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73643" y="0"/>
            <a:ext cx="2346960" cy="1924050"/>
          </a:xfrm>
          <a:prstGeom prst="rect">
            <a:avLst/>
          </a:prstGeom>
        </p:spPr>
      </p:pic>
      <p:pic>
        <p:nvPicPr>
          <p:cNvPr id="6" name="Image 5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6644" y="215856"/>
            <a:ext cx="945356" cy="1945481"/>
          </a:xfrm>
          <a:prstGeom prst="rect">
            <a:avLst/>
          </a:prstGeom>
        </p:spPr>
      </p:pic>
      <p:pic>
        <p:nvPicPr>
          <p:cNvPr id="7" name="Image 6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40097" y="1931967"/>
            <a:ext cx="2621280" cy="1710690"/>
          </a:xfrm>
          <a:prstGeom prst="rect">
            <a:avLst/>
          </a:prstGeom>
        </p:spPr>
      </p:pic>
      <p:pic>
        <p:nvPicPr>
          <p:cNvPr id="8" name="Image 7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6149" y="5181624"/>
            <a:ext cx="2453640" cy="1486853"/>
          </a:xfrm>
          <a:prstGeom prst="rect">
            <a:avLst/>
          </a:prstGeom>
        </p:spPr>
      </p:pic>
      <p:pic>
        <p:nvPicPr>
          <p:cNvPr id="9" name="Image 8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507189" y="4706955"/>
            <a:ext cx="2346960" cy="1924050"/>
          </a:xfrm>
          <a:prstGeom prst="rect">
            <a:avLst/>
          </a:prstGeom>
        </p:spPr>
      </p:pic>
      <p:pic>
        <p:nvPicPr>
          <p:cNvPr id="10" name="Image 9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12118" y="215856"/>
            <a:ext cx="945356" cy="1945481"/>
          </a:xfrm>
          <a:prstGeom prst="rect">
            <a:avLst/>
          </a:prstGeom>
        </p:spPr>
      </p:pic>
      <p:pic>
        <p:nvPicPr>
          <p:cNvPr id="11" name="Image 10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119695" y="3429000"/>
            <a:ext cx="2621280" cy="1710690"/>
          </a:xfrm>
          <a:prstGeom prst="rect">
            <a:avLst/>
          </a:prstGeom>
        </p:spPr>
      </p:pic>
      <p:pic>
        <p:nvPicPr>
          <p:cNvPr id="12" name="Image 11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397650" y="2187558"/>
            <a:ext cx="2453640" cy="1486853"/>
          </a:xfrm>
          <a:prstGeom prst="rect">
            <a:avLst/>
          </a:prstGeom>
        </p:spPr>
      </p:pic>
      <p:pic>
        <p:nvPicPr>
          <p:cNvPr id="13" name="Image 12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4" name="Image 13" descr="CAT4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0773" y="2466975"/>
            <a:ext cx="2346960" cy="192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maisons4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maison simpl 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7500" y="215856"/>
            <a:ext cx="1804500" cy="1804500"/>
          </a:xfrm>
          <a:prstGeom prst="rect">
            <a:avLst/>
          </a:prstGeom>
        </p:spPr>
      </p:pic>
      <p:pic>
        <p:nvPicPr>
          <p:cNvPr id="6" name="Image 5" descr="maison simpl 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7500" y="4853007"/>
            <a:ext cx="1804500" cy="1804500"/>
          </a:xfrm>
          <a:prstGeom prst="rect">
            <a:avLst/>
          </a:prstGeom>
        </p:spPr>
      </p:pic>
      <p:pic>
        <p:nvPicPr>
          <p:cNvPr id="7" name="Image 6" descr="maison simpl 02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750" y="2526750"/>
            <a:ext cx="1804500" cy="1804500"/>
          </a:xfrm>
          <a:prstGeom prst="rect">
            <a:avLst/>
          </a:prstGeom>
        </p:spPr>
      </p:pic>
      <p:pic>
        <p:nvPicPr>
          <p:cNvPr id="8" name="Image 7" descr="maison simpl 03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4852" y="4853007"/>
            <a:ext cx="1804500" cy="1804500"/>
          </a:xfrm>
          <a:prstGeom prst="rect">
            <a:avLst/>
          </a:prstGeom>
        </p:spPr>
      </p:pic>
      <p:pic>
        <p:nvPicPr>
          <p:cNvPr id="9" name="Image 8" descr="maison simpl 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1539" y="215856"/>
            <a:ext cx="1804500" cy="1804500"/>
          </a:xfrm>
          <a:prstGeom prst="rect">
            <a:avLst/>
          </a:prstGeom>
        </p:spPr>
      </p:pic>
      <p:pic>
        <p:nvPicPr>
          <p:cNvPr id="10" name="Image 9" descr="maison simpl 05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1365" y="215856"/>
            <a:ext cx="1804500" cy="1804500"/>
          </a:xfrm>
          <a:prstGeom prst="rect">
            <a:avLst/>
          </a:prstGeom>
        </p:spPr>
      </p:pic>
      <p:pic>
        <p:nvPicPr>
          <p:cNvPr id="11" name="Image 10" descr="maison simpl 06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66176" y="4853007"/>
            <a:ext cx="1804500" cy="1804500"/>
          </a:xfrm>
          <a:prstGeom prst="rect">
            <a:avLst/>
          </a:prstGeom>
        </p:spPr>
      </p:pic>
      <p:pic>
        <p:nvPicPr>
          <p:cNvPr id="12" name="Image 11" descr="maison simpl 07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67390" y="2526750"/>
            <a:ext cx="1804500" cy="1804500"/>
          </a:xfrm>
          <a:prstGeom prst="rect">
            <a:avLst/>
          </a:prstGeom>
        </p:spPr>
      </p:pic>
      <p:sp>
        <p:nvSpPr>
          <p:cNvPr id="13" name="Rectangle 12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226953" y="2479662"/>
            <a:ext cx="1935189" cy="1898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maison simpl 02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979" y="2526750"/>
            <a:ext cx="1804500" cy="180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maisons7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maison simpl 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7500" y="215856"/>
            <a:ext cx="1804500" cy="1804500"/>
          </a:xfrm>
          <a:prstGeom prst="rect">
            <a:avLst/>
          </a:prstGeom>
        </p:spPr>
      </p:pic>
      <p:pic>
        <p:nvPicPr>
          <p:cNvPr id="6" name="Image 5" descr="maison simpl 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7500" y="4853007"/>
            <a:ext cx="1804500" cy="1804500"/>
          </a:xfrm>
          <a:prstGeom prst="rect">
            <a:avLst/>
          </a:prstGeom>
        </p:spPr>
      </p:pic>
      <p:pic>
        <p:nvPicPr>
          <p:cNvPr id="7" name="Image 6" descr="maison simpl 02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750" y="2526750"/>
            <a:ext cx="1804500" cy="1804500"/>
          </a:xfrm>
          <a:prstGeom prst="rect">
            <a:avLst/>
          </a:prstGeom>
        </p:spPr>
      </p:pic>
      <p:pic>
        <p:nvPicPr>
          <p:cNvPr id="8" name="Image 7" descr="maison simpl 03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4852" y="4853007"/>
            <a:ext cx="1804500" cy="1804500"/>
          </a:xfrm>
          <a:prstGeom prst="rect">
            <a:avLst/>
          </a:prstGeom>
        </p:spPr>
      </p:pic>
      <p:pic>
        <p:nvPicPr>
          <p:cNvPr id="9" name="Image 8" descr="maison simpl 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1539" y="215856"/>
            <a:ext cx="1804500" cy="1804500"/>
          </a:xfrm>
          <a:prstGeom prst="rect">
            <a:avLst/>
          </a:prstGeom>
        </p:spPr>
      </p:pic>
      <p:pic>
        <p:nvPicPr>
          <p:cNvPr id="10" name="Image 9" descr="maison simpl 05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1365" y="215856"/>
            <a:ext cx="1804500" cy="1804500"/>
          </a:xfrm>
          <a:prstGeom prst="rect">
            <a:avLst/>
          </a:prstGeom>
        </p:spPr>
      </p:pic>
      <p:pic>
        <p:nvPicPr>
          <p:cNvPr id="11" name="Image 10" descr="maison simpl 06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66176" y="4853007"/>
            <a:ext cx="1804500" cy="1804500"/>
          </a:xfrm>
          <a:prstGeom prst="rect">
            <a:avLst/>
          </a:prstGeom>
        </p:spPr>
      </p:pic>
      <p:pic>
        <p:nvPicPr>
          <p:cNvPr id="12" name="Image 11" descr="maison simpl 07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67390" y="2526750"/>
            <a:ext cx="1804500" cy="1804500"/>
          </a:xfrm>
          <a:prstGeom prst="rect">
            <a:avLst/>
          </a:prstGeom>
        </p:spPr>
      </p:pic>
      <p:sp>
        <p:nvSpPr>
          <p:cNvPr id="13" name="Rectangle 12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226953" y="2479662"/>
            <a:ext cx="1935189" cy="1898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maison simpl 06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9979" y="2526750"/>
            <a:ext cx="1804500" cy="180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maisons3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maison simpl 08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7500" y="215856"/>
            <a:ext cx="1804500" cy="1804500"/>
          </a:xfrm>
          <a:prstGeom prst="rect">
            <a:avLst/>
          </a:prstGeom>
        </p:spPr>
      </p:pic>
      <p:pic>
        <p:nvPicPr>
          <p:cNvPr id="6" name="Image 5" descr="maison simpl 01.e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7500" y="4853007"/>
            <a:ext cx="1804500" cy="1804500"/>
          </a:xfrm>
          <a:prstGeom prst="rect">
            <a:avLst/>
          </a:prstGeom>
        </p:spPr>
      </p:pic>
      <p:pic>
        <p:nvPicPr>
          <p:cNvPr id="7" name="Image 6" descr="maison simpl 02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750" y="2526750"/>
            <a:ext cx="1804500" cy="1804500"/>
          </a:xfrm>
          <a:prstGeom prst="rect">
            <a:avLst/>
          </a:prstGeom>
        </p:spPr>
      </p:pic>
      <p:pic>
        <p:nvPicPr>
          <p:cNvPr id="8" name="Image 7" descr="maison simpl 03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4852" y="4853007"/>
            <a:ext cx="1804500" cy="1804500"/>
          </a:xfrm>
          <a:prstGeom prst="rect">
            <a:avLst/>
          </a:prstGeom>
        </p:spPr>
      </p:pic>
      <p:pic>
        <p:nvPicPr>
          <p:cNvPr id="9" name="Image 8" descr="maison simpl 04.e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1539" y="215856"/>
            <a:ext cx="1804500" cy="1804500"/>
          </a:xfrm>
          <a:prstGeom prst="rect">
            <a:avLst/>
          </a:prstGeom>
        </p:spPr>
      </p:pic>
      <p:pic>
        <p:nvPicPr>
          <p:cNvPr id="10" name="Image 9" descr="maison simpl 05.e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1365" y="215856"/>
            <a:ext cx="1804500" cy="1804500"/>
          </a:xfrm>
          <a:prstGeom prst="rect">
            <a:avLst/>
          </a:prstGeom>
        </p:spPr>
      </p:pic>
      <p:pic>
        <p:nvPicPr>
          <p:cNvPr id="11" name="Image 10" descr="maison simpl 06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66176" y="4853007"/>
            <a:ext cx="1804500" cy="1804500"/>
          </a:xfrm>
          <a:prstGeom prst="rect">
            <a:avLst/>
          </a:prstGeom>
        </p:spPr>
      </p:pic>
      <p:pic>
        <p:nvPicPr>
          <p:cNvPr id="12" name="Image 11" descr="maison simpl 07.e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67390" y="2526750"/>
            <a:ext cx="1804500" cy="1804500"/>
          </a:xfrm>
          <a:prstGeom prst="rect">
            <a:avLst/>
          </a:prstGeom>
        </p:spPr>
      </p:pic>
      <p:sp>
        <p:nvSpPr>
          <p:cNvPr id="13" name="Rectangle 12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226953" y="2479662"/>
            <a:ext cx="1935189" cy="1898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fleche_12.gif">
            <a:hlinkClick r:id="" action="ppaction://hlinkshowjump?jump=nextslide">
              <a:snd r:embed="rId13" name="applause.wav"/>
            </a:hlinkClick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6" name="Image 15" descr="maison simpl 05.em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9979" y="2526750"/>
            <a:ext cx="1804500" cy="180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2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boule_bill_0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912" y="2457450"/>
            <a:ext cx="2162175" cy="1943100"/>
          </a:xfrm>
          <a:prstGeom prst="rect">
            <a:avLst/>
          </a:prstGeom>
        </p:spPr>
      </p:pic>
      <p:pic>
        <p:nvPicPr>
          <p:cNvPr id="6" name="Image 5" descr="fleche_1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5473728"/>
            <a:ext cx="681039" cy="3178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23014" y="800064"/>
            <a:ext cx="42979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8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Bravo !</a:t>
            </a:r>
            <a:endParaRPr lang="fr-FR" sz="80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gym0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2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480" y="6433865"/>
            <a:ext cx="681039" cy="31781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63466" y="2228671"/>
            <a:ext cx="8617068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Le prof de sport donne un modèle,</a:t>
            </a:r>
          </a:p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mais les élèves n’ont pas tous compris.</a:t>
            </a:r>
          </a:p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Clique sur la tête des 2 enfants qui ont bien réussi.</a:t>
            </a:r>
            <a:endParaRPr lang="fr-F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/>
          <a:lstStyle/>
          <a:p>
            <a:r>
              <a:rPr lang="fr-FR" dirty="0" smtClean="0"/>
              <a:t>La gym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à coins arrondis 288"/>
          <p:cNvSpPr/>
          <p:nvPr/>
        </p:nvSpPr>
        <p:spPr>
          <a:xfrm>
            <a:off x="3841740" y="142831"/>
            <a:ext cx="1460520" cy="17526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1904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65096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311148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57200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03252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74930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1904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165096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311148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457200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603252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74930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1904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165096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311148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457200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603252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/>
          <p:cNvSpPr/>
          <p:nvPr/>
        </p:nvSpPr>
        <p:spPr>
          <a:xfrm>
            <a:off x="74930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5" name="Groupe 224"/>
          <p:cNvGrpSpPr/>
          <p:nvPr/>
        </p:nvGrpSpPr>
        <p:grpSpPr>
          <a:xfrm>
            <a:off x="4170357" y="507960"/>
            <a:ext cx="545001" cy="1095391"/>
            <a:chOff x="2819376" y="544473"/>
            <a:chExt cx="545001" cy="1095391"/>
          </a:xfrm>
        </p:grpSpPr>
        <p:grpSp>
          <p:nvGrpSpPr>
            <p:cNvPr id="226" name="Groupe 225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229" name="Ellipse 22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30" name="Connecteur droit 22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Connecteur droit 23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Connecteur droit 23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7" name="Connecteur droit 226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cteur droit 227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0" name="Rectangle à coins arrondis 28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3841740" y="142830"/>
            <a:ext cx="1460520" cy="1752624"/>
          </a:xfrm>
          <a:prstGeom prst="roundRect">
            <a:avLst/>
          </a:prstGeom>
          <a:solidFill>
            <a:srgbClr val="FDDE56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Rectangle 363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90439" y="2041506"/>
            <a:ext cx="8763121" cy="4272021"/>
          </a:xfrm>
          <a:prstGeom prst="rect">
            <a:avLst/>
          </a:prstGeom>
          <a:solidFill>
            <a:srgbClr val="FEE98E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65" name="Groupe 364"/>
          <p:cNvGrpSpPr/>
          <p:nvPr/>
        </p:nvGrpSpPr>
        <p:grpSpPr>
          <a:xfrm>
            <a:off x="5156208" y="3648078"/>
            <a:ext cx="493720" cy="1095391"/>
            <a:chOff x="2194374" y="1931967"/>
            <a:chExt cx="493720" cy="1095391"/>
          </a:xfrm>
        </p:grpSpPr>
        <p:grpSp>
          <p:nvGrpSpPr>
            <p:cNvPr id="366" name="Groupe 90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369" name="Ellipse 36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0" name="Connecteur droit 36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cteur droit 37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cteur droit 37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7" name="Connecteur droit 366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cteur droit 367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3" name="Groupe 372"/>
          <p:cNvGrpSpPr/>
          <p:nvPr/>
        </p:nvGrpSpPr>
        <p:grpSpPr>
          <a:xfrm>
            <a:off x="7821656" y="3611565"/>
            <a:ext cx="803287" cy="1095391"/>
            <a:chOff x="665109" y="544473"/>
            <a:chExt cx="803287" cy="1095391"/>
          </a:xfrm>
        </p:grpSpPr>
        <p:grpSp>
          <p:nvGrpSpPr>
            <p:cNvPr id="374" name="Groupe 24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8" name="Connecteur droit 37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cteur droit 37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cteur droit 37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5" name="Connecteur droit 374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cteur droit 375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1" name="Groupe 380"/>
          <p:cNvGrpSpPr/>
          <p:nvPr/>
        </p:nvGrpSpPr>
        <p:grpSpPr>
          <a:xfrm flipH="1">
            <a:off x="6616728" y="3611565"/>
            <a:ext cx="293692" cy="1117136"/>
            <a:chOff x="4969361" y="522728"/>
            <a:chExt cx="293692" cy="1117136"/>
          </a:xfrm>
        </p:grpSpPr>
        <p:grpSp>
          <p:nvGrpSpPr>
            <p:cNvPr id="382" name="Groupe 102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385" name="Ellipse 38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86" name="Connecteur droit 38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cteur droit 38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cteur droit 38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3" name="Connecteur droit 382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cteur droit 383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9" name="Groupe 388"/>
          <p:cNvGrpSpPr/>
          <p:nvPr/>
        </p:nvGrpSpPr>
        <p:grpSpPr>
          <a:xfrm>
            <a:off x="1964808" y="5072085"/>
            <a:ext cx="745029" cy="1095391"/>
            <a:chOff x="5667390" y="544473"/>
            <a:chExt cx="745029" cy="1095391"/>
          </a:xfrm>
        </p:grpSpPr>
        <p:grpSp>
          <p:nvGrpSpPr>
            <p:cNvPr id="390" name="Groupe 68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393" name="Ellipse 39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94" name="Connecteur droit 39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cteur droit 39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cteur droit 39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1" name="Connecteur droit 39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cteur droit 39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7" name="Groupe 396"/>
          <p:cNvGrpSpPr/>
          <p:nvPr/>
        </p:nvGrpSpPr>
        <p:grpSpPr>
          <a:xfrm>
            <a:off x="555570" y="5072084"/>
            <a:ext cx="493720" cy="1095391"/>
            <a:chOff x="1921320" y="544473"/>
            <a:chExt cx="493720" cy="1095391"/>
          </a:xfrm>
        </p:grpSpPr>
        <p:grpSp>
          <p:nvGrpSpPr>
            <p:cNvPr id="398" name="Groupe 25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01" name="Ellipse 2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02" name="Connecteur droit 40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cteur droit 40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cteur droit 40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9" name="Connecteur droit 398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cteur droit 399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5" name="Groupe 404"/>
          <p:cNvGrpSpPr/>
          <p:nvPr/>
        </p:nvGrpSpPr>
        <p:grpSpPr>
          <a:xfrm>
            <a:off x="3694100" y="5035572"/>
            <a:ext cx="293692" cy="1117136"/>
            <a:chOff x="4969361" y="522728"/>
            <a:chExt cx="293692" cy="1117136"/>
          </a:xfrm>
        </p:grpSpPr>
        <p:grpSp>
          <p:nvGrpSpPr>
            <p:cNvPr id="406" name="Groupe 6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09" name="Ellipse 40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0" name="Connecteur droit 40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Connecteur droit 41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Connecteur droit 41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7" name="Connecteur droit 40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cteur droit 40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3" name="Groupe 412"/>
          <p:cNvGrpSpPr/>
          <p:nvPr/>
        </p:nvGrpSpPr>
        <p:grpSpPr>
          <a:xfrm>
            <a:off x="4903311" y="5072084"/>
            <a:ext cx="545001" cy="1095391"/>
            <a:chOff x="2819376" y="544473"/>
            <a:chExt cx="545001" cy="1095391"/>
          </a:xfrm>
        </p:grpSpPr>
        <p:grpSp>
          <p:nvGrpSpPr>
            <p:cNvPr id="414" name="Groupe 47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17" name="Ellipse 41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8" name="Connecteur droit 41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Connecteur droit 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Connecteur droit 41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5" name="Connecteur droit 414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cteur droit 415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1" name="Groupe 420"/>
          <p:cNvGrpSpPr/>
          <p:nvPr/>
        </p:nvGrpSpPr>
        <p:grpSpPr>
          <a:xfrm flipH="1">
            <a:off x="8077247" y="5072085"/>
            <a:ext cx="545001" cy="1095391"/>
            <a:chOff x="2928915" y="1968480"/>
            <a:chExt cx="545001" cy="1095391"/>
          </a:xfrm>
        </p:grpSpPr>
        <p:grpSp>
          <p:nvGrpSpPr>
            <p:cNvPr id="422" name="Groupe 54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25" name="Ellipse 42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26" name="Connecteur droit 42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Connecteur droit 42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Connecteur droit 58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3" name="Connecteur droit 422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cteur droit 423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9" name="Groupe 428"/>
          <p:cNvGrpSpPr/>
          <p:nvPr/>
        </p:nvGrpSpPr>
        <p:grpSpPr>
          <a:xfrm flipH="1">
            <a:off x="6397650" y="5072085"/>
            <a:ext cx="745029" cy="1095391"/>
            <a:chOff x="5667390" y="544473"/>
            <a:chExt cx="745029" cy="1095391"/>
          </a:xfrm>
        </p:grpSpPr>
        <p:grpSp>
          <p:nvGrpSpPr>
            <p:cNvPr id="430" name="Groupe 111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33" name="Ellipse 43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34" name="Connecteur droit 43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cteur droit 43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cteur droit 43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1" name="Connecteur droit 43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cteur droit 43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7" name="Groupe 436"/>
          <p:cNvGrpSpPr/>
          <p:nvPr/>
        </p:nvGrpSpPr>
        <p:grpSpPr>
          <a:xfrm>
            <a:off x="519057" y="2187559"/>
            <a:ext cx="803287" cy="1095391"/>
            <a:chOff x="665109" y="544473"/>
            <a:chExt cx="803287" cy="1095391"/>
          </a:xfrm>
        </p:grpSpPr>
        <p:grpSp>
          <p:nvGrpSpPr>
            <p:cNvPr id="438" name="Groupe 145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441" name="Ellipse 44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42" name="Connecteur droit 44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Connecteur droit 44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Connecteur droit 44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9" name="Connecteur droit 438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cteur droit 439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5" name="Groupe 444"/>
          <p:cNvGrpSpPr/>
          <p:nvPr/>
        </p:nvGrpSpPr>
        <p:grpSpPr>
          <a:xfrm>
            <a:off x="3440097" y="2187559"/>
            <a:ext cx="545001" cy="1095391"/>
            <a:chOff x="2819376" y="544473"/>
            <a:chExt cx="545001" cy="1095391"/>
          </a:xfrm>
        </p:grpSpPr>
        <p:grpSp>
          <p:nvGrpSpPr>
            <p:cNvPr id="446" name="Groupe 153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49" name="Ellipse 44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0" name="Connecteur droit 44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cteur droit 4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Connecteur droit 45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7" name="Connecteur droit 446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3" name="Groupe 452"/>
          <p:cNvGrpSpPr/>
          <p:nvPr/>
        </p:nvGrpSpPr>
        <p:grpSpPr>
          <a:xfrm flipH="1">
            <a:off x="6580215" y="2187559"/>
            <a:ext cx="545001" cy="1095391"/>
            <a:chOff x="2928915" y="1968480"/>
            <a:chExt cx="545001" cy="1095391"/>
          </a:xfrm>
        </p:grpSpPr>
        <p:grpSp>
          <p:nvGrpSpPr>
            <p:cNvPr id="454" name="Groupe 161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57" name="Ellipse 45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8" name="Connecteur droit 45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Connecteur droit 45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Connecteur droit 45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5" name="Connecteur droit 454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1" name="Groupe 460"/>
          <p:cNvGrpSpPr/>
          <p:nvPr/>
        </p:nvGrpSpPr>
        <p:grpSpPr>
          <a:xfrm>
            <a:off x="4900617" y="2187559"/>
            <a:ext cx="745029" cy="1095391"/>
            <a:chOff x="5667390" y="544473"/>
            <a:chExt cx="745029" cy="1095391"/>
          </a:xfrm>
        </p:grpSpPr>
        <p:grpSp>
          <p:nvGrpSpPr>
            <p:cNvPr id="462" name="Groupe 16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65" name="Ellipse 46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66" name="Connecteur droit 46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Connecteur droit 46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Connecteur droit 46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3" name="Connecteur droit 46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cteur droit 46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9" name="Groupe 468"/>
          <p:cNvGrpSpPr/>
          <p:nvPr/>
        </p:nvGrpSpPr>
        <p:grpSpPr>
          <a:xfrm>
            <a:off x="1979577" y="2187558"/>
            <a:ext cx="493720" cy="1095391"/>
            <a:chOff x="1921320" y="544473"/>
            <a:chExt cx="493720" cy="1095391"/>
          </a:xfrm>
        </p:grpSpPr>
        <p:grpSp>
          <p:nvGrpSpPr>
            <p:cNvPr id="470" name="Groupe 177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73" name="Ellipse 47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74" name="Connecteur droit 47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Connecteur droit 47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Connecteur droit 47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1" name="Connecteur droit 470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cteur droit 471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7" name="Groupe 476"/>
          <p:cNvGrpSpPr/>
          <p:nvPr/>
        </p:nvGrpSpPr>
        <p:grpSpPr>
          <a:xfrm>
            <a:off x="8077248" y="2151045"/>
            <a:ext cx="493720" cy="1095391"/>
            <a:chOff x="2194374" y="1931967"/>
            <a:chExt cx="493720" cy="1095391"/>
          </a:xfrm>
        </p:grpSpPr>
        <p:grpSp>
          <p:nvGrpSpPr>
            <p:cNvPr id="478" name="Groupe 185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481" name="Ellipse 48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82" name="Connecteur droit 48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Connecteur droit 48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Connecteur droit 48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9" name="Connecteur droit 478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cteur droit 479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5" name="Groupe 484"/>
          <p:cNvGrpSpPr/>
          <p:nvPr/>
        </p:nvGrpSpPr>
        <p:grpSpPr>
          <a:xfrm>
            <a:off x="774648" y="3611565"/>
            <a:ext cx="293692" cy="1117136"/>
            <a:chOff x="4969361" y="522728"/>
            <a:chExt cx="293692" cy="1117136"/>
          </a:xfrm>
        </p:grpSpPr>
        <p:grpSp>
          <p:nvGrpSpPr>
            <p:cNvPr id="486" name="Groupe 193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89" name="Ellipse 48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0" name="Connecteur droit 48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Connecteur droit 49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Connecteur droit 49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7" name="Connecteur droit 48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cteur droit 48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3" name="Groupe 492"/>
          <p:cNvGrpSpPr/>
          <p:nvPr/>
        </p:nvGrpSpPr>
        <p:grpSpPr>
          <a:xfrm flipH="1">
            <a:off x="3694100" y="3611565"/>
            <a:ext cx="293692" cy="1117136"/>
            <a:chOff x="4969361" y="522728"/>
            <a:chExt cx="293692" cy="1117136"/>
          </a:xfrm>
        </p:grpSpPr>
        <p:grpSp>
          <p:nvGrpSpPr>
            <p:cNvPr id="494" name="Groupe 20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97" name="Ellipse 49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8" name="Connecteur droit 49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Connecteur droit 49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Connecteur droit 49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5" name="Connecteur droit 494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Connecteur droit 495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1" name="Groupe 500"/>
          <p:cNvGrpSpPr/>
          <p:nvPr/>
        </p:nvGrpSpPr>
        <p:grpSpPr>
          <a:xfrm flipH="1">
            <a:off x="1979577" y="3648078"/>
            <a:ext cx="745029" cy="1095391"/>
            <a:chOff x="5667390" y="544473"/>
            <a:chExt cx="745029" cy="1095391"/>
          </a:xfrm>
        </p:grpSpPr>
        <p:grpSp>
          <p:nvGrpSpPr>
            <p:cNvPr id="502" name="Groupe 20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505" name="Ellipse 50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06" name="Connecteur droit 50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Connecteur droit 50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Connecteur droit 50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3" name="Connecteur droit 50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Connecteur droit 50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9" name="Image 508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6433865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decel="100000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decel="100000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decel="100000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decel="100000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9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4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decel="1000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7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decel="10000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decel="100000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decel="10000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"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/>
          <a:lstStyle/>
          <a:p>
            <a:r>
              <a:rPr lang="fr-FR" dirty="0" smtClean="0"/>
              <a:t>La gym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à coins arrondis 288"/>
          <p:cNvSpPr/>
          <p:nvPr/>
        </p:nvSpPr>
        <p:spPr>
          <a:xfrm>
            <a:off x="3841740" y="142831"/>
            <a:ext cx="1460520" cy="17526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1904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65096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311148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57200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03252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74930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1904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165096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311148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457200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603252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74930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1904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165096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311148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457200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603252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/>
          <p:cNvSpPr/>
          <p:nvPr/>
        </p:nvSpPr>
        <p:spPr>
          <a:xfrm>
            <a:off x="74930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256"/>
          <p:cNvGrpSpPr/>
          <p:nvPr/>
        </p:nvGrpSpPr>
        <p:grpSpPr>
          <a:xfrm>
            <a:off x="4406897" y="507959"/>
            <a:ext cx="493720" cy="1095391"/>
            <a:chOff x="2194374" y="1931967"/>
            <a:chExt cx="493720" cy="1095391"/>
          </a:xfrm>
        </p:grpSpPr>
        <p:grpSp>
          <p:nvGrpSpPr>
            <p:cNvPr id="16" name="Groupe 257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261" name="Ellipse 26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62" name="Connecteur droit 26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9" name="Connecteur droit 258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cteur droit 259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0" name="Rectangle à coins arrondis 28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3841740" y="142830"/>
            <a:ext cx="1460520" cy="1752624"/>
          </a:xfrm>
          <a:prstGeom prst="roundRect">
            <a:avLst/>
          </a:prstGeom>
          <a:solidFill>
            <a:srgbClr val="FDDE56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Rectangle 363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90439" y="2041506"/>
            <a:ext cx="8763121" cy="4272021"/>
          </a:xfrm>
          <a:prstGeom prst="rect">
            <a:avLst/>
          </a:prstGeom>
          <a:solidFill>
            <a:srgbClr val="FEE98E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3" name="Groupe 364"/>
          <p:cNvGrpSpPr/>
          <p:nvPr/>
        </p:nvGrpSpPr>
        <p:grpSpPr>
          <a:xfrm>
            <a:off x="5156208" y="3648078"/>
            <a:ext cx="493720" cy="1095391"/>
            <a:chOff x="2194374" y="1931967"/>
            <a:chExt cx="493720" cy="1095391"/>
          </a:xfrm>
        </p:grpSpPr>
        <p:grpSp>
          <p:nvGrpSpPr>
            <p:cNvPr id="24" name="Groupe 90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369" name="Ellipse 36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0" name="Connecteur droit 36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cteur droit 37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cteur droit 37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7" name="Connecteur droit 366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cteur droit 367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372"/>
          <p:cNvGrpSpPr/>
          <p:nvPr/>
        </p:nvGrpSpPr>
        <p:grpSpPr>
          <a:xfrm>
            <a:off x="7821656" y="3611565"/>
            <a:ext cx="803287" cy="1095391"/>
            <a:chOff x="665109" y="544473"/>
            <a:chExt cx="803287" cy="1095391"/>
          </a:xfrm>
        </p:grpSpPr>
        <p:grpSp>
          <p:nvGrpSpPr>
            <p:cNvPr id="26" name="Groupe 24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8" name="Connecteur droit 37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cteur droit 37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cteur droit 37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5" name="Connecteur droit 374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cteur droit 375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380"/>
          <p:cNvGrpSpPr/>
          <p:nvPr/>
        </p:nvGrpSpPr>
        <p:grpSpPr>
          <a:xfrm flipH="1">
            <a:off x="6616728" y="3611565"/>
            <a:ext cx="293692" cy="1117136"/>
            <a:chOff x="4969361" y="522728"/>
            <a:chExt cx="293692" cy="1117136"/>
          </a:xfrm>
        </p:grpSpPr>
        <p:grpSp>
          <p:nvGrpSpPr>
            <p:cNvPr id="28" name="Groupe 102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385" name="Ellipse 38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86" name="Connecteur droit 38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cteur droit 38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cteur droit 38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3" name="Connecteur droit 382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cteur droit 383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388"/>
          <p:cNvGrpSpPr/>
          <p:nvPr/>
        </p:nvGrpSpPr>
        <p:grpSpPr>
          <a:xfrm>
            <a:off x="1964808" y="5072085"/>
            <a:ext cx="745029" cy="1095391"/>
            <a:chOff x="5667390" y="544473"/>
            <a:chExt cx="745029" cy="1095391"/>
          </a:xfrm>
        </p:grpSpPr>
        <p:grpSp>
          <p:nvGrpSpPr>
            <p:cNvPr id="30" name="Groupe 68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393" name="Ellipse 39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94" name="Connecteur droit 39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cteur droit 39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cteur droit 39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1" name="Connecteur droit 39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cteur droit 39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396"/>
          <p:cNvGrpSpPr/>
          <p:nvPr/>
        </p:nvGrpSpPr>
        <p:grpSpPr>
          <a:xfrm>
            <a:off x="555570" y="5072084"/>
            <a:ext cx="493720" cy="1095391"/>
            <a:chOff x="1921320" y="544473"/>
            <a:chExt cx="493720" cy="1095391"/>
          </a:xfrm>
        </p:grpSpPr>
        <p:grpSp>
          <p:nvGrpSpPr>
            <p:cNvPr id="96" name="Groupe 25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01" name="Ellipse 2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02" name="Connecteur droit 40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cteur droit 40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cteur droit 40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9" name="Connecteur droit 398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cteur droit 399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404"/>
          <p:cNvGrpSpPr/>
          <p:nvPr/>
        </p:nvGrpSpPr>
        <p:grpSpPr>
          <a:xfrm>
            <a:off x="3694100" y="5035572"/>
            <a:ext cx="293692" cy="1117136"/>
            <a:chOff x="4969361" y="522728"/>
            <a:chExt cx="293692" cy="1117136"/>
          </a:xfrm>
        </p:grpSpPr>
        <p:grpSp>
          <p:nvGrpSpPr>
            <p:cNvPr id="98" name="Groupe 6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09" name="Ellipse 40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0" name="Connecteur droit 40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Connecteur droit 41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Connecteur droit 41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7" name="Connecteur droit 40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cteur droit 40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e 412"/>
          <p:cNvGrpSpPr/>
          <p:nvPr/>
        </p:nvGrpSpPr>
        <p:grpSpPr>
          <a:xfrm>
            <a:off x="4903311" y="5072084"/>
            <a:ext cx="545001" cy="1095391"/>
            <a:chOff x="2819376" y="544473"/>
            <a:chExt cx="545001" cy="1095391"/>
          </a:xfrm>
        </p:grpSpPr>
        <p:grpSp>
          <p:nvGrpSpPr>
            <p:cNvPr id="100" name="Groupe 47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17" name="Ellipse 41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8" name="Connecteur droit 41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Connecteur droit 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Connecteur droit 41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5" name="Connecteur droit 414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cteur droit 415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e 420"/>
          <p:cNvGrpSpPr/>
          <p:nvPr/>
        </p:nvGrpSpPr>
        <p:grpSpPr>
          <a:xfrm flipH="1">
            <a:off x="8077247" y="5072085"/>
            <a:ext cx="545001" cy="1095391"/>
            <a:chOff x="2928915" y="1968480"/>
            <a:chExt cx="545001" cy="1095391"/>
          </a:xfrm>
        </p:grpSpPr>
        <p:grpSp>
          <p:nvGrpSpPr>
            <p:cNvPr id="102" name="Groupe 54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25" name="Ellipse 42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26" name="Connecteur droit 42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Connecteur droit 42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Connecteur droit 58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3" name="Connecteur droit 422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cteur droit 423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428"/>
          <p:cNvGrpSpPr/>
          <p:nvPr/>
        </p:nvGrpSpPr>
        <p:grpSpPr>
          <a:xfrm flipH="1">
            <a:off x="6397650" y="5072085"/>
            <a:ext cx="745029" cy="1095391"/>
            <a:chOff x="5667390" y="544473"/>
            <a:chExt cx="745029" cy="1095391"/>
          </a:xfrm>
        </p:grpSpPr>
        <p:grpSp>
          <p:nvGrpSpPr>
            <p:cNvPr id="104" name="Groupe 111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33" name="Ellipse 43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34" name="Connecteur droit 43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cteur droit 43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cteur droit 43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1" name="Connecteur droit 43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cteur droit 43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436"/>
          <p:cNvGrpSpPr/>
          <p:nvPr/>
        </p:nvGrpSpPr>
        <p:grpSpPr>
          <a:xfrm>
            <a:off x="519057" y="2187559"/>
            <a:ext cx="803287" cy="1095391"/>
            <a:chOff x="665109" y="544473"/>
            <a:chExt cx="803287" cy="1095391"/>
          </a:xfrm>
        </p:grpSpPr>
        <p:grpSp>
          <p:nvGrpSpPr>
            <p:cNvPr id="106" name="Groupe 145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441" name="Ellipse 44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42" name="Connecteur droit 44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Connecteur droit 44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Connecteur droit 44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9" name="Connecteur droit 438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cteur droit 439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e 444"/>
          <p:cNvGrpSpPr/>
          <p:nvPr/>
        </p:nvGrpSpPr>
        <p:grpSpPr>
          <a:xfrm>
            <a:off x="3440097" y="2187559"/>
            <a:ext cx="545001" cy="1095391"/>
            <a:chOff x="2819376" y="544473"/>
            <a:chExt cx="545001" cy="1095391"/>
          </a:xfrm>
        </p:grpSpPr>
        <p:grpSp>
          <p:nvGrpSpPr>
            <p:cNvPr id="108" name="Groupe 153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49" name="Ellipse 44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0" name="Connecteur droit 44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cteur droit 4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Connecteur droit 45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7" name="Connecteur droit 446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 452"/>
          <p:cNvGrpSpPr/>
          <p:nvPr/>
        </p:nvGrpSpPr>
        <p:grpSpPr>
          <a:xfrm flipH="1">
            <a:off x="6580215" y="2187559"/>
            <a:ext cx="545001" cy="1095391"/>
            <a:chOff x="2928915" y="1968480"/>
            <a:chExt cx="545001" cy="1095391"/>
          </a:xfrm>
        </p:grpSpPr>
        <p:grpSp>
          <p:nvGrpSpPr>
            <p:cNvPr id="110" name="Groupe 161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57" name="Ellipse 45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8" name="Connecteur droit 45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Connecteur droit 45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Connecteur droit 45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5" name="Connecteur droit 454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460"/>
          <p:cNvGrpSpPr/>
          <p:nvPr/>
        </p:nvGrpSpPr>
        <p:grpSpPr>
          <a:xfrm>
            <a:off x="4900617" y="2187559"/>
            <a:ext cx="745029" cy="1095391"/>
            <a:chOff x="5667390" y="544473"/>
            <a:chExt cx="745029" cy="1095391"/>
          </a:xfrm>
        </p:grpSpPr>
        <p:grpSp>
          <p:nvGrpSpPr>
            <p:cNvPr id="112" name="Groupe 16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65" name="Ellipse 46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66" name="Connecteur droit 46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Connecteur droit 46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Connecteur droit 46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3" name="Connecteur droit 46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cteur droit 46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e 468"/>
          <p:cNvGrpSpPr/>
          <p:nvPr/>
        </p:nvGrpSpPr>
        <p:grpSpPr>
          <a:xfrm>
            <a:off x="1979577" y="2187558"/>
            <a:ext cx="493720" cy="1095391"/>
            <a:chOff x="1921320" y="544473"/>
            <a:chExt cx="493720" cy="1095391"/>
          </a:xfrm>
        </p:grpSpPr>
        <p:grpSp>
          <p:nvGrpSpPr>
            <p:cNvPr id="114" name="Groupe 177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73" name="Ellipse 47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74" name="Connecteur droit 47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Connecteur droit 47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Connecteur droit 47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1" name="Connecteur droit 470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cteur droit 471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e 476"/>
          <p:cNvGrpSpPr/>
          <p:nvPr/>
        </p:nvGrpSpPr>
        <p:grpSpPr>
          <a:xfrm>
            <a:off x="8077248" y="2151045"/>
            <a:ext cx="493720" cy="1095391"/>
            <a:chOff x="2194374" y="1931967"/>
            <a:chExt cx="493720" cy="1095391"/>
          </a:xfrm>
        </p:grpSpPr>
        <p:grpSp>
          <p:nvGrpSpPr>
            <p:cNvPr id="116" name="Groupe 185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481" name="Ellipse 48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82" name="Connecteur droit 48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Connecteur droit 48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Connecteur droit 48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9" name="Connecteur droit 478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cteur droit 479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e 484"/>
          <p:cNvGrpSpPr/>
          <p:nvPr/>
        </p:nvGrpSpPr>
        <p:grpSpPr>
          <a:xfrm>
            <a:off x="774648" y="3611565"/>
            <a:ext cx="293692" cy="1117136"/>
            <a:chOff x="4969361" y="522728"/>
            <a:chExt cx="293692" cy="1117136"/>
          </a:xfrm>
        </p:grpSpPr>
        <p:grpSp>
          <p:nvGrpSpPr>
            <p:cNvPr id="118" name="Groupe 193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89" name="Ellipse 48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0" name="Connecteur droit 48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Connecteur droit 49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Connecteur droit 49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7" name="Connecteur droit 48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cteur droit 48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e 492"/>
          <p:cNvGrpSpPr/>
          <p:nvPr/>
        </p:nvGrpSpPr>
        <p:grpSpPr>
          <a:xfrm flipH="1">
            <a:off x="3694100" y="3611565"/>
            <a:ext cx="293692" cy="1117136"/>
            <a:chOff x="4969361" y="522728"/>
            <a:chExt cx="293692" cy="1117136"/>
          </a:xfrm>
        </p:grpSpPr>
        <p:grpSp>
          <p:nvGrpSpPr>
            <p:cNvPr id="120" name="Groupe 20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97" name="Ellipse 49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8" name="Connecteur droit 49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Connecteur droit 49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Connecteur droit 49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5" name="Connecteur droit 494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Connecteur droit 495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e 500"/>
          <p:cNvGrpSpPr/>
          <p:nvPr/>
        </p:nvGrpSpPr>
        <p:grpSpPr>
          <a:xfrm flipH="1">
            <a:off x="1979577" y="3648078"/>
            <a:ext cx="745029" cy="1095391"/>
            <a:chOff x="5667390" y="544473"/>
            <a:chExt cx="745029" cy="1095391"/>
          </a:xfrm>
        </p:grpSpPr>
        <p:grpSp>
          <p:nvGrpSpPr>
            <p:cNvPr id="123" name="Groupe 20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505" name="Ellipse 50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06" name="Connecteur droit 50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Connecteur droit 50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Connecteur droit 50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3" name="Connecteur droit 50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Connecteur droit 50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2" name="Image 241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6433865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decel="100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decel="100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decel="100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decel="100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decel="100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decel="100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decel="100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decel="100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/>
          <a:lstStyle/>
          <a:p>
            <a:r>
              <a:rPr lang="fr-FR" dirty="0" smtClean="0"/>
              <a:t>La gym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à coins arrondis 288"/>
          <p:cNvSpPr/>
          <p:nvPr/>
        </p:nvSpPr>
        <p:spPr>
          <a:xfrm>
            <a:off x="3841740" y="142831"/>
            <a:ext cx="1460520" cy="17526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1904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65096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311148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57200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03252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74930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1904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165096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311148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457200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603252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74930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1904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165096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311148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457200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603252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/>
          <p:cNvSpPr/>
          <p:nvPr/>
        </p:nvSpPr>
        <p:spPr>
          <a:xfrm>
            <a:off x="74930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232"/>
          <p:cNvGrpSpPr/>
          <p:nvPr/>
        </p:nvGrpSpPr>
        <p:grpSpPr>
          <a:xfrm flipH="1">
            <a:off x="4428642" y="471446"/>
            <a:ext cx="545001" cy="1095391"/>
            <a:chOff x="2928915" y="1968480"/>
            <a:chExt cx="545001" cy="1095391"/>
          </a:xfrm>
        </p:grpSpPr>
        <p:grpSp>
          <p:nvGrpSpPr>
            <p:cNvPr id="8" name="Groupe 233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237" name="Ellipse 23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38" name="Connecteur droit 23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cteur droit 23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Connecteur droit 23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5" name="Connecteur droit 234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cteur droit 235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0" name="Rectangle à coins arrondis 28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3841740" y="142830"/>
            <a:ext cx="1460520" cy="1752624"/>
          </a:xfrm>
          <a:prstGeom prst="roundRect">
            <a:avLst/>
          </a:prstGeom>
          <a:solidFill>
            <a:srgbClr val="FDDE56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Rectangle 363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90439" y="2041506"/>
            <a:ext cx="8763121" cy="4272021"/>
          </a:xfrm>
          <a:prstGeom prst="rect">
            <a:avLst/>
          </a:prstGeom>
          <a:solidFill>
            <a:srgbClr val="FEE98E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" name="Groupe 364"/>
          <p:cNvGrpSpPr/>
          <p:nvPr/>
        </p:nvGrpSpPr>
        <p:grpSpPr>
          <a:xfrm>
            <a:off x="5156208" y="3648078"/>
            <a:ext cx="493720" cy="1095391"/>
            <a:chOff x="2194374" y="1931967"/>
            <a:chExt cx="493720" cy="1095391"/>
          </a:xfrm>
        </p:grpSpPr>
        <p:grpSp>
          <p:nvGrpSpPr>
            <p:cNvPr id="22" name="Groupe 90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369" name="Ellipse 36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0" name="Connecteur droit 36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cteur droit 37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cteur droit 37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7" name="Connecteur droit 366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cteur droit 367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372"/>
          <p:cNvGrpSpPr/>
          <p:nvPr/>
        </p:nvGrpSpPr>
        <p:grpSpPr>
          <a:xfrm>
            <a:off x="7821656" y="3611565"/>
            <a:ext cx="803287" cy="1095391"/>
            <a:chOff x="665109" y="544473"/>
            <a:chExt cx="803287" cy="1095391"/>
          </a:xfrm>
        </p:grpSpPr>
        <p:grpSp>
          <p:nvGrpSpPr>
            <p:cNvPr id="24" name="Groupe 24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8" name="Connecteur droit 37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cteur droit 37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cteur droit 37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5" name="Connecteur droit 374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cteur droit 375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380"/>
          <p:cNvGrpSpPr/>
          <p:nvPr/>
        </p:nvGrpSpPr>
        <p:grpSpPr>
          <a:xfrm flipH="1">
            <a:off x="6616728" y="3611565"/>
            <a:ext cx="293692" cy="1117136"/>
            <a:chOff x="4969361" y="522728"/>
            <a:chExt cx="293692" cy="1117136"/>
          </a:xfrm>
        </p:grpSpPr>
        <p:grpSp>
          <p:nvGrpSpPr>
            <p:cNvPr id="26" name="Groupe 102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385" name="Ellipse 38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86" name="Connecteur droit 38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cteur droit 38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cteur droit 38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3" name="Connecteur droit 382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cteur droit 383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388"/>
          <p:cNvGrpSpPr/>
          <p:nvPr/>
        </p:nvGrpSpPr>
        <p:grpSpPr>
          <a:xfrm>
            <a:off x="1964808" y="5072085"/>
            <a:ext cx="745029" cy="1095391"/>
            <a:chOff x="5667390" y="544473"/>
            <a:chExt cx="745029" cy="1095391"/>
          </a:xfrm>
        </p:grpSpPr>
        <p:grpSp>
          <p:nvGrpSpPr>
            <p:cNvPr id="28" name="Groupe 68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393" name="Ellipse 39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94" name="Connecteur droit 39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cteur droit 39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cteur droit 39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1" name="Connecteur droit 39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cteur droit 39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396"/>
          <p:cNvGrpSpPr/>
          <p:nvPr/>
        </p:nvGrpSpPr>
        <p:grpSpPr>
          <a:xfrm>
            <a:off x="555570" y="5072084"/>
            <a:ext cx="493720" cy="1095391"/>
            <a:chOff x="1921320" y="544473"/>
            <a:chExt cx="493720" cy="1095391"/>
          </a:xfrm>
        </p:grpSpPr>
        <p:grpSp>
          <p:nvGrpSpPr>
            <p:cNvPr id="30" name="Groupe 25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01" name="Ellipse 2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02" name="Connecteur droit 40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cteur droit 40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cteur droit 40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9" name="Connecteur droit 398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cteur droit 399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404"/>
          <p:cNvGrpSpPr/>
          <p:nvPr/>
        </p:nvGrpSpPr>
        <p:grpSpPr>
          <a:xfrm>
            <a:off x="3694100" y="5035572"/>
            <a:ext cx="293692" cy="1117136"/>
            <a:chOff x="4969361" y="522728"/>
            <a:chExt cx="293692" cy="1117136"/>
          </a:xfrm>
        </p:grpSpPr>
        <p:grpSp>
          <p:nvGrpSpPr>
            <p:cNvPr id="96" name="Groupe 6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09" name="Ellipse 40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0" name="Connecteur droit 40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Connecteur droit 41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Connecteur droit 41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7" name="Connecteur droit 40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cteur droit 40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412"/>
          <p:cNvGrpSpPr/>
          <p:nvPr/>
        </p:nvGrpSpPr>
        <p:grpSpPr>
          <a:xfrm>
            <a:off x="4903311" y="5072084"/>
            <a:ext cx="545001" cy="1095391"/>
            <a:chOff x="2819376" y="544473"/>
            <a:chExt cx="545001" cy="1095391"/>
          </a:xfrm>
        </p:grpSpPr>
        <p:grpSp>
          <p:nvGrpSpPr>
            <p:cNvPr id="98" name="Groupe 47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17" name="Ellipse 41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8" name="Connecteur droit 41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Connecteur droit 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Connecteur droit 41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5" name="Connecteur droit 414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cteur droit 415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e 420"/>
          <p:cNvGrpSpPr/>
          <p:nvPr/>
        </p:nvGrpSpPr>
        <p:grpSpPr>
          <a:xfrm flipH="1">
            <a:off x="8077247" y="5072085"/>
            <a:ext cx="545001" cy="1095391"/>
            <a:chOff x="2928915" y="1968480"/>
            <a:chExt cx="545001" cy="1095391"/>
          </a:xfrm>
        </p:grpSpPr>
        <p:grpSp>
          <p:nvGrpSpPr>
            <p:cNvPr id="100" name="Groupe 54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25" name="Ellipse 42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26" name="Connecteur droit 42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Connecteur droit 42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Connecteur droit 58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3" name="Connecteur droit 422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cteur droit 423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e 428"/>
          <p:cNvGrpSpPr/>
          <p:nvPr/>
        </p:nvGrpSpPr>
        <p:grpSpPr>
          <a:xfrm flipH="1">
            <a:off x="6397650" y="5072085"/>
            <a:ext cx="745029" cy="1095391"/>
            <a:chOff x="5667390" y="544473"/>
            <a:chExt cx="745029" cy="1095391"/>
          </a:xfrm>
        </p:grpSpPr>
        <p:grpSp>
          <p:nvGrpSpPr>
            <p:cNvPr id="102" name="Groupe 111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33" name="Ellipse 43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34" name="Connecteur droit 43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cteur droit 43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cteur droit 43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1" name="Connecteur droit 43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cteur droit 43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436"/>
          <p:cNvGrpSpPr/>
          <p:nvPr/>
        </p:nvGrpSpPr>
        <p:grpSpPr>
          <a:xfrm>
            <a:off x="519057" y="2187559"/>
            <a:ext cx="803287" cy="1095391"/>
            <a:chOff x="665109" y="544473"/>
            <a:chExt cx="803287" cy="1095391"/>
          </a:xfrm>
        </p:grpSpPr>
        <p:grpSp>
          <p:nvGrpSpPr>
            <p:cNvPr id="104" name="Groupe 145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441" name="Ellipse 44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42" name="Connecteur droit 44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Connecteur droit 44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Connecteur droit 44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9" name="Connecteur droit 438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cteur droit 439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444"/>
          <p:cNvGrpSpPr/>
          <p:nvPr/>
        </p:nvGrpSpPr>
        <p:grpSpPr>
          <a:xfrm>
            <a:off x="3440097" y="2187559"/>
            <a:ext cx="545001" cy="1095391"/>
            <a:chOff x="2819376" y="544473"/>
            <a:chExt cx="545001" cy="1095391"/>
          </a:xfrm>
        </p:grpSpPr>
        <p:grpSp>
          <p:nvGrpSpPr>
            <p:cNvPr id="106" name="Groupe 153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49" name="Ellipse 44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0" name="Connecteur droit 44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cteur droit 4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Connecteur droit 45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7" name="Connecteur droit 446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e 452"/>
          <p:cNvGrpSpPr/>
          <p:nvPr/>
        </p:nvGrpSpPr>
        <p:grpSpPr>
          <a:xfrm flipH="1">
            <a:off x="6580215" y="2187559"/>
            <a:ext cx="545001" cy="1095391"/>
            <a:chOff x="2928915" y="1968480"/>
            <a:chExt cx="545001" cy="1095391"/>
          </a:xfrm>
        </p:grpSpPr>
        <p:grpSp>
          <p:nvGrpSpPr>
            <p:cNvPr id="108" name="Groupe 161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57" name="Ellipse 45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8" name="Connecteur droit 45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Connecteur droit 45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Connecteur droit 45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5" name="Connecteur droit 454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 460"/>
          <p:cNvGrpSpPr/>
          <p:nvPr/>
        </p:nvGrpSpPr>
        <p:grpSpPr>
          <a:xfrm>
            <a:off x="4900617" y="2187559"/>
            <a:ext cx="745029" cy="1095391"/>
            <a:chOff x="5667390" y="544473"/>
            <a:chExt cx="745029" cy="1095391"/>
          </a:xfrm>
        </p:grpSpPr>
        <p:grpSp>
          <p:nvGrpSpPr>
            <p:cNvPr id="110" name="Groupe 16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65" name="Ellipse 46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66" name="Connecteur droit 46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Connecteur droit 46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Connecteur droit 46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3" name="Connecteur droit 46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cteur droit 46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468"/>
          <p:cNvGrpSpPr/>
          <p:nvPr/>
        </p:nvGrpSpPr>
        <p:grpSpPr>
          <a:xfrm>
            <a:off x="1979577" y="2187558"/>
            <a:ext cx="493720" cy="1095391"/>
            <a:chOff x="1921320" y="544473"/>
            <a:chExt cx="493720" cy="1095391"/>
          </a:xfrm>
        </p:grpSpPr>
        <p:grpSp>
          <p:nvGrpSpPr>
            <p:cNvPr id="112" name="Groupe 177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73" name="Ellipse 47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74" name="Connecteur droit 47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Connecteur droit 47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Connecteur droit 47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1" name="Connecteur droit 470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cteur droit 471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e 476"/>
          <p:cNvGrpSpPr/>
          <p:nvPr/>
        </p:nvGrpSpPr>
        <p:grpSpPr>
          <a:xfrm>
            <a:off x="8077248" y="2151045"/>
            <a:ext cx="493720" cy="1095391"/>
            <a:chOff x="2194374" y="1931967"/>
            <a:chExt cx="493720" cy="1095391"/>
          </a:xfrm>
        </p:grpSpPr>
        <p:grpSp>
          <p:nvGrpSpPr>
            <p:cNvPr id="114" name="Groupe 185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481" name="Ellipse 48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82" name="Connecteur droit 48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Connecteur droit 48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Connecteur droit 48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9" name="Connecteur droit 478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cteur droit 479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e 484"/>
          <p:cNvGrpSpPr/>
          <p:nvPr/>
        </p:nvGrpSpPr>
        <p:grpSpPr>
          <a:xfrm>
            <a:off x="774648" y="3611565"/>
            <a:ext cx="293692" cy="1117136"/>
            <a:chOff x="4969361" y="522728"/>
            <a:chExt cx="293692" cy="1117136"/>
          </a:xfrm>
        </p:grpSpPr>
        <p:grpSp>
          <p:nvGrpSpPr>
            <p:cNvPr id="116" name="Groupe 193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89" name="Ellipse 48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0" name="Connecteur droit 48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Connecteur droit 49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Connecteur droit 49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7" name="Connecteur droit 48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cteur droit 48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e 492"/>
          <p:cNvGrpSpPr/>
          <p:nvPr/>
        </p:nvGrpSpPr>
        <p:grpSpPr>
          <a:xfrm flipH="1">
            <a:off x="3694100" y="3611565"/>
            <a:ext cx="293692" cy="1117136"/>
            <a:chOff x="4969361" y="522728"/>
            <a:chExt cx="293692" cy="1117136"/>
          </a:xfrm>
        </p:grpSpPr>
        <p:grpSp>
          <p:nvGrpSpPr>
            <p:cNvPr id="118" name="Groupe 20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97" name="Ellipse 49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8" name="Connecteur droit 49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Connecteur droit 49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Connecteur droit 49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5" name="Connecteur droit 494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Connecteur droit 495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e 500"/>
          <p:cNvGrpSpPr/>
          <p:nvPr/>
        </p:nvGrpSpPr>
        <p:grpSpPr>
          <a:xfrm flipH="1">
            <a:off x="1979577" y="3648078"/>
            <a:ext cx="745029" cy="1095391"/>
            <a:chOff x="5667390" y="544473"/>
            <a:chExt cx="745029" cy="1095391"/>
          </a:xfrm>
        </p:grpSpPr>
        <p:grpSp>
          <p:nvGrpSpPr>
            <p:cNvPr id="120" name="Groupe 20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505" name="Ellipse 50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06" name="Connecteur droit 50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Connecteur droit 50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Connecteur droit 50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3" name="Connecteur droit 50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Connecteur droit 50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2" name="Image 241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6433865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decel="100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decel="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decel="100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decel="100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decel="100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decel="100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decel="100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decel="100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/>
          <a:lstStyle/>
          <a:p>
            <a:r>
              <a:rPr lang="fr-FR" dirty="0" smtClean="0"/>
              <a:t>La gym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à coins arrondis 288"/>
          <p:cNvSpPr/>
          <p:nvPr/>
        </p:nvSpPr>
        <p:spPr>
          <a:xfrm>
            <a:off x="3841740" y="142831"/>
            <a:ext cx="1460520" cy="17526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1904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65096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311148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57200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03252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74930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1904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165096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311148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457200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603252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74930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1904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165096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311148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457200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603252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/>
          <p:cNvSpPr/>
          <p:nvPr/>
        </p:nvSpPr>
        <p:spPr>
          <a:xfrm>
            <a:off x="74930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" name="Groupe 264"/>
          <p:cNvGrpSpPr/>
          <p:nvPr/>
        </p:nvGrpSpPr>
        <p:grpSpPr>
          <a:xfrm>
            <a:off x="4425154" y="471447"/>
            <a:ext cx="293692" cy="1117136"/>
            <a:chOff x="4969361" y="522728"/>
            <a:chExt cx="293692" cy="1117136"/>
          </a:xfrm>
        </p:grpSpPr>
        <p:grpSp>
          <p:nvGrpSpPr>
            <p:cNvPr id="14" name="Groupe 265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269" name="Ellipse 26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70" name="Connecteur droit 26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Connecteur droit 27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7" name="Connecteur droit 26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cteur droit 26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0" name="Rectangle à coins arrondis 28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3841740" y="142830"/>
            <a:ext cx="1460520" cy="1752624"/>
          </a:xfrm>
          <a:prstGeom prst="roundRect">
            <a:avLst/>
          </a:prstGeom>
          <a:solidFill>
            <a:srgbClr val="FDDE56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Rectangle 363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90439" y="2041506"/>
            <a:ext cx="8763121" cy="4272021"/>
          </a:xfrm>
          <a:prstGeom prst="rect">
            <a:avLst/>
          </a:prstGeom>
          <a:solidFill>
            <a:srgbClr val="FEE98E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Groupe 364"/>
          <p:cNvGrpSpPr/>
          <p:nvPr/>
        </p:nvGrpSpPr>
        <p:grpSpPr>
          <a:xfrm>
            <a:off x="5156208" y="3648078"/>
            <a:ext cx="493720" cy="1095391"/>
            <a:chOff x="2194374" y="1931967"/>
            <a:chExt cx="493720" cy="1095391"/>
          </a:xfrm>
        </p:grpSpPr>
        <p:grpSp>
          <p:nvGrpSpPr>
            <p:cNvPr id="20" name="Groupe 90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369" name="Ellipse 36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0" name="Connecteur droit 36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cteur droit 37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cteur droit 37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7" name="Connecteur droit 366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cteur droit 367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372"/>
          <p:cNvGrpSpPr/>
          <p:nvPr/>
        </p:nvGrpSpPr>
        <p:grpSpPr>
          <a:xfrm>
            <a:off x="7821656" y="3611565"/>
            <a:ext cx="803287" cy="1095391"/>
            <a:chOff x="665109" y="544473"/>
            <a:chExt cx="803287" cy="1095391"/>
          </a:xfrm>
        </p:grpSpPr>
        <p:grpSp>
          <p:nvGrpSpPr>
            <p:cNvPr id="22" name="Groupe 24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8" name="Connecteur droit 37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cteur droit 37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cteur droit 37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5" name="Connecteur droit 374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cteur droit 375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380"/>
          <p:cNvGrpSpPr/>
          <p:nvPr/>
        </p:nvGrpSpPr>
        <p:grpSpPr>
          <a:xfrm flipH="1">
            <a:off x="6616728" y="3611565"/>
            <a:ext cx="293692" cy="1117136"/>
            <a:chOff x="4969361" y="522728"/>
            <a:chExt cx="293692" cy="1117136"/>
          </a:xfrm>
        </p:grpSpPr>
        <p:grpSp>
          <p:nvGrpSpPr>
            <p:cNvPr id="24" name="Groupe 102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385" name="Ellipse 38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86" name="Connecteur droit 38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cteur droit 38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cteur droit 38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3" name="Connecteur droit 382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cteur droit 383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388"/>
          <p:cNvGrpSpPr/>
          <p:nvPr/>
        </p:nvGrpSpPr>
        <p:grpSpPr>
          <a:xfrm>
            <a:off x="1964808" y="5072085"/>
            <a:ext cx="745029" cy="1095391"/>
            <a:chOff x="5667390" y="544473"/>
            <a:chExt cx="745029" cy="1095391"/>
          </a:xfrm>
        </p:grpSpPr>
        <p:grpSp>
          <p:nvGrpSpPr>
            <p:cNvPr id="26" name="Groupe 68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393" name="Ellipse 39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94" name="Connecteur droit 39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cteur droit 39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cteur droit 39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1" name="Connecteur droit 39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cteur droit 39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396"/>
          <p:cNvGrpSpPr/>
          <p:nvPr/>
        </p:nvGrpSpPr>
        <p:grpSpPr>
          <a:xfrm>
            <a:off x="555570" y="5072084"/>
            <a:ext cx="493720" cy="1095391"/>
            <a:chOff x="1921320" y="544473"/>
            <a:chExt cx="493720" cy="1095391"/>
          </a:xfrm>
        </p:grpSpPr>
        <p:grpSp>
          <p:nvGrpSpPr>
            <p:cNvPr id="28" name="Groupe 25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01" name="Ellipse 2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02" name="Connecteur droit 40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cteur droit 40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cteur droit 40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9" name="Connecteur droit 398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cteur droit 399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404"/>
          <p:cNvGrpSpPr/>
          <p:nvPr/>
        </p:nvGrpSpPr>
        <p:grpSpPr>
          <a:xfrm>
            <a:off x="3694100" y="5035572"/>
            <a:ext cx="293692" cy="1117136"/>
            <a:chOff x="4969361" y="522728"/>
            <a:chExt cx="293692" cy="1117136"/>
          </a:xfrm>
        </p:grpSpPr>
        <p:grpSp>
          <p:nvGrpSpPr>
            <p:cNvPr id="30" name="Groupe 6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09" name="Ellipse 40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0" name="Connecteur droit 40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Connecteur droit 41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Connecteur droit 41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7" name="Connecteur droit 40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cteur droit 40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412"/>
          <p:cNvGrpSpPr/>
          <p:nvPr/>
        </p:nvGrpSpPr>
        <p:grpSpPr>
          <a:xfrm>
            <a:off x="4903311" y="5072084"/>
            <a:ext cx="545001" cy="1095391"/>
            <a:chOff x="2819376" y="544473"/>
            <a:chExt cx="545001" cy="1095391"/>
          </a:xfrm>
        </p:grpSpPr>
        <p:grpSp>
          <p:nvGrpSpPr>
            <p:cNvPr id="96" name="Groupe 47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17" name="Ellipse 41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8" name="Connecteur droit 41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Connecteur droit 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Connecteur droit 41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5" name="Connecteur droit 414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cteur droit 415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420"/>
          <p:cNvGrpSpPr/>
          <p:nvPr/>
        </p:nvGrpSpPr>
        <p:grpSpPr>
          <a:xfrm flipH="1">
            <a:off x="8077247" y="5072085"/>
            <a:ext cx="545001" cy="1095391"/>
            <a:chOff x="2928915" y="1968480"/>
            <a:chExt cx="545001" cy="1095391"/>
          </a:xfrm>
        </p:grpSpPr>
        <p:grpSp>
          <p:nvGrpSpPr>
            <p:cNvPr id="98" name="Groupe 54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25" name="Ellipse 42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26" name="Connecteur droit 42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Connecteur droit 42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Connecteur droit 58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3" name="Connecteur droit 422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cteur droit 423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e 428"/>
          <p:cNvGrpSpPr/>
          <p:nvPr/>
        </p:nvGrpSpPr>
        <p:grpSpPr>
          <a:xfrm flipH="1">
            <a:off x="6397650" y="5072085"/>
            <a:ext cx="745029" cy="1095391"/>
            <a:chOff x="5667390" y="544473"/>
            <a:chExt cx="745029" cy="1095391"/>
          </a:xfrm>
        </p:grpSpPr>
        <p:grpSp>
          <p:nvGrpSpPr>
            <p:cNvPr id="100" name="Groupe 111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33" name="Ellipse 43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34" name="Connecteur droit 43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cteur droit 43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cteur droit 43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1" name="Connecteur droit 43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cteur droit 43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e 436"/>
          <p:cNvGrpSpPr/>
          <p:nvPr/>
        </p:nvGrpSpPr>
        <p:grpSpPr>
          <a:xfrm>
            <a:off x="519057" y="2187559"/>
            <a:ext cx="803287" cy="1095391"/>
            <a:chOff x="665109" y="544473"/>
            <a:chExt cx="803287" cy="1095391"/>
          </a:xfrm>
        </p:grpSpPr>
        <p:grpSp>
          <p:nvGrpSpPr>
            <p:cNvPr id="102" name="Groupe 145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441" name="Ellipse 44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42" name="Connecteur droit 44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Connecteur droit 44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Connecteur droit 44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9" name="Connecteur droit 438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cteur droit 439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444"/>
          <p:cNvGrpSpPr/>
          <p:nvPr/>
        </p:nvGrpSpPr>
        <p:grpSpPr>
          <a:xfrm>
            <a:off x="3440097" y="2187559"/>
            <a:ext cx="545001" cy="1095391"/>
            <a:chOff x="2819376" y="544473"/>
            <a:chExt cx="545001" cy="1095391"/>
          </a:xfrm>
        </p:grpSpPr>
        <p:grpSp>
          <p:nvGrpSpPr>
            <p:cNvPr id="104" name="Groupe 153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49" name="Ellipse 44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0" name="Connecteur droit 44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cteur droit 4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Connecteur droit 45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7" name="Connecteur droit 446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452"/>
          <p:cNvGrpSpPr/>
          <p:nvPr/>
        </p:nvGrpSpPr>
        <p:grpSpPr>
          <a:xfrm flipH="1">
            <a:off x="6580215" y="2187559"/>
            <a:ext cx="545001" cy="1095391"/>
            <a:chOff x="2928915" y="1968480"/>
            <a:chExt cx="545001" cy="1095391"/>
          </a:xfrm>
        </p:grpSpPr>
        <p:grpSp>
          <p:nvGrpSpPr>
            <p:cNvPr id="106" name="Groupe 161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57" name="Ellipse 45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8" name="Connecteur droit 45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Connecteur droit 45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Connecteur droit 45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5" name="Connecteur droit 454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e 460"/>
          <p:cNvGrpSpPr/>
          <p:nvPr/>
        </p:nvGrpSpPr>
        <p:grpSpPr>
          <a:xfrm>
            <a:off x="4900617" y="2187559"/>
            <a:ext cx="745029" cy="1095391"/>
            <a:chOff x="5667390" y="544473"/>
            <a:chExt cx="745029" cy="1095391"/>
          </a:xfrm>
        </p:grpSpPr>
        <p:grpSp>
          <p:nvGrpSpPr>
            <p:cNvPr id="108" name="Groupe 16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65" name="Ellipse 46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66" name="Connecteur droit 46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Connecteur droit 46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Connecteur droit 46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3" name="Connecteur droit 46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cteur droit 46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 468"/>
          <p:cNvGrpSpPr/>
          <p:nvPr/>
        </p:nvGrpSpPr>
        <p:grpSpPr>
          <a:xfrm>
            <a:off x="1979577" y="2187558"/>
            <a:ext cx="493720" cy="1095391"/>
            <a:chOff x="1921320" y="544473"/>
            <a:chExt cx="493720" cy="1095391"/>
          </a:xfrm>
        </p:grpSpPr>
        <p:grpSp>
          <p:nvGrpSpPr>
            <p:cNvPr id="110" name="Groupe 177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73" name="Ellipse 47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74" name="Connecteur droit 47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Connecteur droit 47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Connecteur droit 47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1" name="Connecteur droit 470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cteur droit 471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476"/>
          <p:cNvGrpSpPr/>
          <p:nvPr/>
        </p:nvGrpSpPr>
        <p:grpSpPr>
          <a:xfrm>
            <a:off x="8077248" y="2151045"/>
            <a:ext cx="493720" cy="1095391"/>
            <a:chOff x="2194374" y="1931967"/>
            <a:chExt cx="493720" cy="1095391"/>
          </a:xfrm>
        </p:grpSpPr>
        <p:grpSp>
          <p:nvGrpSpPr>
            <p:cNvPr id="112" name="Groupe 185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481" name="Ellipse 48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82" name="Connecteur droit 48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Connecteur droit 48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Connecteur droit 48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9" name="Connecteur droit 478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cteur droit 479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e 484"/>
          <p:cNvGrpSpPr/>
          <p:nvPr/>
        </p:nvGrpSpPr>
        <p:grpSpPr>
          <a:xfrm>
            <a:off x="774648" y="3611565"/>
            <a:ext cx="293692" cy="1117136"/>
            <a:chOff x="4969361" y="522728"/>
            <a:chExt cx="293692" cy="1117136"/>
          </a:xfrm>
        </p:grpSpPr>
        <p:grpSp>
          <p:nvGrpSpPr>
            <p:cNvPr id="114" name="Groupe 193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89" name="Ellipse 48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0" name="Connecteur droit 48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Connecteur droit 49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Connecteur droit 49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7" name="Connecteur droit 48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cteur droit 48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e 492"/>
          <p:cNvGrpSpPr/>
          <p:nvPr/>
        </p:nvGrpSpPr>
        <p:grpSpPr>
          <a:xfrm flipH="1">
            <a:off x="3694100" y="3611565"/>
            <a:ext cx="293692" cy="1117136"/>
            <a:chOff x="4969361" y="522728"/>
            <a:chExt cx="293692" cy="1117136"/>
          </a:xfrm>
        </p:grpSpPr>
        <p:grpSp>
          <p:nvGrpSpPr>
            <p:cNvPr id="116" name="Groupe 20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97" name="Ellipse 49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8" name="Connecteur droit 49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Connecteur droit 49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Connecteur droit 49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5" name="Connecteur droit 494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Connecteur droit 495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e 500"/>
          <p:cNvGrpSpPr/>
          <p:nvPr/>
        </p:nvGrpSpPr>
        <p:grpSpPr>
          <a:xfrm flipH="1">
            <a:off x="1979577" y="3648078"/>
            <a:ext cx="745029" cy="1095391"/>
            <a:chOff x="5667390" y="544473"/>
            <a:chExt cx="745029" cy="1095391"/>
          </a:xfrm>
        </p:grpSpPr>
        <p:grpSp>
          <p:nvGrpSpPr>
            <p:cNvPr id="118" name="Groupe 20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505" name="Ellipse 50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06" name="Connecteur droit 50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Connecteur droit 50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Connecteur droit 50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3" name="Connecteur droit 50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Connecteur droit 50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2" name="Image 241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6433865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decel="100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decel="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decel="100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decel="100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" decel="100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decel="100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decel="100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/>
          <a:lstStyle/>
          <a:p>
            <a:r>
              <a:rPr lang="fr-FR" dirty="0" smtClean="0"/>
              <a:t>La gym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à coins arrondis 288"/>
          <p:cNvSpPr/>
          <p:nvPr/>
        </p:nvSpPr>
        <p:spPr>
          <a:xfrm>
            <a:off x="3841740" y="142831"/>
            <a:ext cx="1460520" cy="17526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1904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65096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311148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57200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03252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74930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1904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165096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311148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457200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603252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74930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1904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165096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311148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457200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603252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/>
          <p:cNvSpPr/>
          <p:nvPr/>
        </p:nvSpPr>
        <p:spPr>
          <a:xfrm>
            <a:off x="74930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16"/>
          <p:cNvGrpSpPr/>
          <p:nvPr/>
        </p:nvGrpSpPr>
        <p:grpSpPr>
          <a:xfrm>
            <a:off x="4170356" y="471447"/>
            <a:ext cx="803287" cy="1095391"/>
            <a:chOff x="665109" y="544473"/>
            <a:chExt cx="803287" cy="1095391"/>
          </a:xfrm>
        </p:grpSpPr>
        <p:grpSp>
          <p:nvGrpSpPr>
            <p:cNvPr id="6" name="Groupe 217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221" name="Ellipse 22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22" name="Connecteur droit 22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cteur droit 22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Connecteur droit 22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9" name="Connecteur droit 218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cteur droit 219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0" name="Rectangle à coins arrondis 28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3841740" y="142830"/>
            <a:ext cx="1460520" cy="1752624"/>
          </a:xfrm>
          <a:prstGeom prst="roundRect">
            <a:avLst/>
          </a:prstGeom>
          <a:solidFill>
            <a:srgbClr val="FDDE56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Rectangle 363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90440" y="2041506"/>
            <a:ext cx="8763121" cy="4272021"/>
          </a:xfrm>
          <a:prstGeom prst="rect">
            <a:avLst/>
          </a:prstGeom>
          <a:solidFill>
            <a:srgbClr val="FEE98E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364"/>
          <p:cNvGrpSpPr/>
          <p:nvPr/>
        </p:nvGrpSpPr>
        <p:grpSpPr>
          <a:xfrm>
            <a:off x="5156208" y="3648078"/>
            <a:ext cx="493720" cy="1095391"/>
            <a:chOff x="2194374" y="1931967"/>
            <a:chExt cx="493720" cy="1095391"/>
          </a:xfrm>
        </p:grpSpPr>
        <p:grpSp>
          <p:nvGrpSpPr>
            <p:cNvPr id="18" name="Groupe 90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369" name="Ellipse 36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0" name="Connecteur droit 36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cteur droit 37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cteur droit 37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7" name="Connecteur droit 366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cteur droit 367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372"/>
          <p:cNvGrpSpPr/>
          <p:nvPr/>
        </p:nvGrpSpPr>
        <p:grpSpPr>
          <a:xfrm>
            <a:off x="7821656" y="3611565"/>
            <a:ext cx="803287" cy="1095391"/>
            <a:chOff x="665109" y="544473"/>
            <a:chExt cx="803287" cy="1095391"/>
          </a:xfrm>
        </p:grpSpPr>
        <p:grpSp>
          <p:nvGrpSpPr>
            <p:cNvPr id="20" name="Groupe 24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8" name="Connecteur droit 37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cteur droit 37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cteur droit 37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5" name="Connecteur droit 374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cteur droit 375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380"/>
          <p:cNvGrpSpPr/>
          <p:nvPr/>
        </p:nvGrpSpPr>
        <p:grpSpPr>
          <a:xfrm flipH="1">
            <a:off x="6616728" y="3611565"/>
            <a:ext cx="293692" cy="1117136"/>
            <a:chOff x="4969361" y="522728"/>
            <a:chExt cx="293692" cy="1117136"/>
          </a:xfrm>
        </p:grpSpPr>
        <p:grpSp>
          <p:nvGrpSpPr>
            <p:cNvPr id="22" name="Groupe 102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385" name="Ellipse 38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86" name="Connecteur droit 38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cteur droit 38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cteur droit 38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3" name="Connecteur droit 382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cteur droit 383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388"/>
          <p:cNvGrpSpPr/>
          <p:nvPr/>
        </p:nvGrpSpPr>
        <p:grpSpPr>
          <a:xfrm>
            <a:off x="1964808" y="5072085"/>
            <a:ext cx="745029" cy="1095391"/>
            <a:chOff x="5667390" y="544473"/>
            <a:chExt cx="745029" cy="1095391"/>
          </a:xfrm>
        </p:grpSpPr>
        <p:grpSp>
          <p:nvGrpSpPr>
            <p:cNvPr id="24" name="Groupe 68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393" name="Ellipse 39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94" name="Connecteur droit 39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cteur droit 39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cteur droit 39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1" name="Connecteur droit 39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cteur droit 39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396"/>
          <p:cNvGrpSpPr/>
          <p:nvPr/>
        </p:nvGrpSpPr>
        <p:grpSpPr>
          <a:xfrm>
            <a:off x="555570" y="5072084"/>
            <a:ext cx="493720" cy="1095391"/>
            <a:chOff x="1921320" y="544473"/>
            <a:chExt cx="493720" cy="1095391"/>
          </a:xfrm>
        </p:grpSpPr>
        <p:grpSp>
          <p:nvGrpSpPr>
            <p:cNvPr id="26" name="Groupe 25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01" name="Ellipse 2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02" name="Connecteur droit 40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cteur droit 40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cteur droit 40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9" name="Connecteur droit 398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cteur droit 399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404"/>
          <p:cNvGrpSpPr/>
          <p:nvPr/>
        </p:nvGrpSpPr>
        <p:grpSpPr>
          <a:xfrm>
            <a:off x="3694100" y="5035572"/>
            <a:ext cx="293692" cy="1117136"/>
            <a:chOff x="4969361" y="522728"/>
            <a:chExt cx="293692" cy="1117136"/>
          </a:xfrm>
        </p:grpSpPr>
        <p:grpSp>
          <p:nvGrpSpPr>
            <p:cNvPr id="28" name="Groupe 6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09" name="Ellipse 40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0" name="Connecteur droit 40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Connecteur droit 41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Connecteur droit 41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7" name="Connecteur droit 40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cteur droit 40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412"/>
          <p:cNvGrpSpPr/>
          <p:nvPr/>
        </p:nvGrpSpPr>
        <p:grpSpPr>
          <a:xfrm>
            <a:off x="4903311" y="5072084"/>
            <a:ext cx="545001" cy="1095391"/>
            <a:chOff x="2819376" y="544473"/>
            <a:chExt cx="545001" cy="1095391"/>
          </a:xfrm>
        </p:grpSpPr>
        <p:grpSp>
          <p:nvGrpSpPr>
            <p:cNvPr id="30" name="Groupe 47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17" name="Ellipse 41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8" name="Connecteur droit 41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Connecteur droit 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Connecteur droit 41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5" name="Connecteur droit 414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cteur droit 415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420"/>
          <p:cNvGrpSpPr/>
          <p:nvPr/>
        </p:nvGrpSpPr>
        <p:grpSpPr>
          <a:xfrm flipH="1">
            <a:off x="8077247" y="5072085"/>
            <a:ext cx="545001" cy="1095391"/>
            <a:chOff x="2928915" y="1968480"/>
            <a:chExt cx="545001" cy="1095391"/>
          </a:xfrm>
        </p:grpSpPr>
        <p:grpSp>
          <p:nvGrpSpPr>
            <p:cNvPr id="96" name="Groupe 54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25" name="Ellipse 42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26" name="Connecteur droit 42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Connecteur droit 42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Connecteur droit 58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3" name="Connecteur droit 422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cteur droit 423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428"/>
          <p:cNvGrpSpPr/>
          <p:nvPr/>
        </p:nvGrpSpPr>
        <p:grpSpPr>
          <a:xfrm flipH="1">
            <a:off x="6397650" y="5072085"/>
            <a:ext cx="745029" cy="1095391"/>
            <a:chOff x="5667390" y="544473"/>
            <a:chExt cx="745029" cy="1095391"/>
          </a:xfrm>
        </p:grpSpPr>
        <p:grpSp>
          <p:nvGrpSpPr>
            <p:cNvPr id="98" name="Groupe 111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33" name="Ellipse 43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34" name="Connecteur droit 43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cteur droit 43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cteur droit 43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1" name="Connecteur droit 43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cteur droit 43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e 436"/>
          <p:cNvGrpSpPr/>
          <p:nvPr/>
        </p:nvGrpSpPr>
        <p:grpSpPr>
          <a:xfrm>
            <a:off x="519057" y="2187559"/>
            <a:ext cx="803287" cy="1095391"/>
            <a:chOff x="665109" y="544473"/>
            <a:chExt cx="803287" cy="1095391"/>
          </a:xfrm>
        </p:grpSpPr>
        <p:grpSp>
          <p:nvGrpSpPr>
            <p:cNvPr id="100" name="Groupe 145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441" name="Ellipse 44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42" name="Connecteur droit 44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Connecteur droit 44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Connecteur droit 44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9" name="Connecteur droit 438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cteur droit 439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e 444"/>
          <p:cNvGrpSpPr/>
          <p:nvPr/>
        </p:nvGrpSpPr>
        <p:grpSpPr>
          <a:xfrm>
            <a:off x="3440097" y="2187559"/>
            <a:ext cx="545001" cy="1095391"/>
            <a:chOff x="2819376" y="544473"/>
            <a:chExt cx="545001" cy="1095391"/>
          </a:xfrm>
        </p:grpSpPr>
        <p:grpSp>
          <p:nvGrpSpPr>
            <p:cNvPr id="102" name="Groupe 153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49" name="Ellipse 44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0" name="Connecteur droit 44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cteur droit 4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Connecteur droit 45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7" name="Connecteur droit 446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452"/>
          <p:cNvGrpSpPr/>
          <p:nvPr/>
        </p:nvGrpSpPr>
        <p:grpSpPr>
          <a:xfrm flipH="1">
            <a:off x="6580215" y="2187559"/>
            <a:ext cx="545001" cy="1095391"/>
            <a:chOff x="2928915" y="1968480"/>
            <a:chExt cx="545001" cy="1095391"/>
          </a:xfrm>
        </p:grpSpPr>
        <p:grpSp>
          <p:nvGrpSpPr>
            <p:cNvPr id="104" name="Groupe 161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57" name="Ellipse 45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8" name="Connecteur droit 45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Connecteur droit 45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Connecteur droit 45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5" name="Connecteur droit 454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460"/>
          <p:cNvGrpSpPr/>
          <p:nvPr/>
        </p:nvGrpSpPr>
        <p:grpSpPr>
          <a:xfrm>
            <a:off x="4900617" y="2187559"/>
            <a:ext cx="745029" cy="1095391"/>
            <a:chOff x="5667390" y="544473"/>
            <a:chExt cx="745029" cy="1095391"/>
          </a:xfrm>
        </p:grpSpPr>
        <p:grpSp>
          <p:nvGrpSpPr>
            <p:cNvPr id="106" name="Groupe 16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65" name="Ellipse 46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66" name="Connecteur droit 46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Connecteur droit 46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Connecteur droit 46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3" name="Connecteur droit 46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cteur droit 46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e 468"/>
          <p:cNvGrpSpPr/>
          <p:nvPr/>
        </p:nvGrpSpPr>
        <p:grpSpPr>
          <a:xfrm>
            <a:off x="1979577" y="2187558"/>
            <a:ext cx="493720" cy="1095391"/>
            <a:chOff x="1921320" y="544473"/>
            <a:chExt cx="493720" cy="1095391"/>
          </a:xfrm>
        </p:grpSpPr>
        <p:grpSp>
          <p:nvGrpSpPr>
            <p:cNvPr id="108" name="Groupe 177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73" name="Ellipse 47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74" name="Connecteur droit 47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Connecteur droit 47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Connecteur droit 47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1" name="Connecteur droit 470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cteur droit 471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 476"/>
          <p:cNvGrpSpPr/>
          <p:nvPr/>
        </p:nvGrpSpPr>
        <p:grpSpPr>
          <a:xfrm>
            <a:off x="8077248" y="2151045"/>
            <a:ext cx="493720" cy="1095391"/>
            <a:chOff x="2194374" y="1931967"/>
            <a:chExt cx="493720" cy="1095391"/>
          </a:xfrm>
        </p:grpSpPr>
        <p:grpSp>
          <p:nvGrpSpPr>
            <p:cNvPr id="110" name="Groupe 185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481" name="Ellipse 48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82" name="Connecteur droit 48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Connecteur droit 48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Connecteur droit 48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9" name="Connecteur droit 478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cteur droit 479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484"/>
          <p:cNvGrpSpPr/>
          <p:nvPr/>
        </p:nvGrpSpPr>
        <p:grpSpPr>
          <a:xfrm>
            <a:off x="774648" y="3611565"/>
            <a:ext cx="293692" cy="1117136"/>
            <a:chOff x="4969361" y="522728"/>
            <a:chExt cx="293692" cy="1117136"/>
          </a:xfrm>
        </p:grpSpPr>
        <p:grpSp>
          <p:nvGrpSpPr>
            <p:cNvPr id="112" name="Groupe 193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89" name="Ellipse 48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0" name="Connecteur droit 48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Connecteur droit 49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Connecteur droit 49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7" name="Connecteur droit 48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cteur droit 48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e 492"/>
          <p:cNvGrpSpPr/>
          <p:nvPr/>
        </p:nvGrpSpPr>
        <p:grpSpPr>
          <a:xfrm flipH="1">
            <a:off x="3694100" y="3611565"/>
            <a:ext cx="293692" cy="1117136"/>
            <a:chOff x="4969361" y="522728"/>
            <a:chExt cx="293692" cy="1117136"/>
          </a:xfrm>
        </p:grpSpPr>
        <p:grpSp>
          <p:nvGrpSpPr>
            <p:cNvPr id="114" name="Groupe 20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97" name="Ellipse 49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8" name="Connecteur droit 49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Connecteur droit 49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Connecteur droit 49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5" name="Connecteur droit 494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Connecteur droit 495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e 500"/>
          <p:cNvGrpSpPr/>
          <p:nvPr/>
        </p:nvGrpSpPr>
        <p:grpSpPr>
          <a:xfrm flipH="1">
            <a:off x="1979577" y="3648078"/>
            <a:ext cx="745029" cy="1095391"/>
            <a:chOff x="5667390" y="544473"/>
            <a:chExt cx="745029" cy="1095391"/>
          </a:xfrm>
        </p:grpSpPr>
        <p:grpSp>
          <p:nvGrpSpPr>
            <p:cNvPr id="116" name="Groupe 20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505" name="Ellipse 50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06" name="Connecteur droit 50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Connecteur droit 50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Connecteur droit 50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3" name="Connecteur droit 50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Connecteur droit 50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2" name="Image 241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6433865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decel="100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decel="100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decel="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decel="100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decel="100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decel="100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decel="100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decel="100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chats4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73643" y="0"/>
            <a:ext cx="2346960" cy="1924050"/>
          </a:xfrm>
          <a:prstGeom prst="rect">
            <a:avLst/>
          </a:prstGeom>
        </p:spPr>
      </p:pic>
      <p:pic>
        <p:nvPicPr>
          <p:cNvPr id="6" name="Image 5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6644" y="215856"/>
            <a:ext cx="945356" cy="1945481"/>
          </a:xfrm>
          <a:prstGeom prst="rect">
            <a:avLst/>
          </a:prstGeom>
        </p:spPr>
      </p:pic>
      <p:pic>
        <p:nvPicPr>
          <p:cNvPr id="7" name="Image 6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40097" y="1931967"/>
            <a:ext cx="2621280" cy="1710690"/>
          </a:xfrm>
          <a:prstGeom prst="rect">
            <a:avLst/>
          </a:prstGeom>
        </p:spPr>
      </p:pic>
      <p:pic>
        <p:nvPicPr>
          <p:cNvPr id="8" name="Image 7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6149" y="5181624"/>
            <a:ext cx="2453640" cy="1486853"/>
          </a:xfrm>
          <a:prstGeom prst="rect">
            <a:avLst/>
          </a:prstGeom>
        </p:spPr>
      </p:pic>
      <p:pic>
        <p:nvPicPr>
          <p:cNvPr id="9" name="Image 8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507189" y="4706955"/>
            <a:ext cx="2346960" cy="1924050"/>
          </a:xfrm>
          <a:prstGeom prst="rect">
            <a:avLst/>
          </a:prstGeom>
        </p:spPr>
      </p:pic>
      <p:pic>
        <p:nvPicPr>
          <p:cNvPr id="10" name="Image 9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12118" y="215856"/>
            <a:ext cx="945356" cy="1945481"/>
          </a:xfrm>
          <a:prstGeom prst="rect">
            <a:avLst/>
          </a:prstGeom>
        </p:spPr>
      </p:pic>
      <p:pic>
        <p:nvPicPr>
          <p:cNvPr id="11" name="Image 10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119695" y="3429000"/>
            <a:ext cx="2621280" cy="1710690"/>
          </a:xfrm>
          <a:prstGeom prst="rect">
            <a:avLst/>
          </a:prstGeom>
        </p:spPr>
      </p:pic>
      <p:pic>
        <p:nvPicPr>
          <p:cNvPr id="12" name="Image 11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397650" y="2187558"/>
            <a:ext cx="2453640" cy="1486853"/>
          </a:xfrm>
          <a:prstGeom prst="rect">
            <a:avLst/>
          </a:prstGeom>
        </p:spPr>
      </p:pic>
      <p:pic>
        <p:nvPicPr>
          <p:cNvPr id="13" name="Image 12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4" name="Image 13" descr="CAT1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573655"/>
            <a:ext cx="2621280" cy="1710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/>
          <a:lstStyle/>
          <a:p>
            <a:r>
              <a:rPr lang="fr-FR" dirty="0" smtClean="0"/>
              <a:t>La gym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à coins arrondis 288"/>
          <p:cNvSpPr/>
          <p:nvPr/>
        </p:nvSpPr>
        <p:spPr>
          <a:xfrm>
            <a:off x="3841740" y="142831"/>
            <a:ext cx="1460520" cy="17526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1904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65096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311148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57200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03252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74930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1904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165096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311148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457200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603252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74930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1904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165096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311148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457200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603252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/>
          <p:cNvSpPr/>
          <p:nvPr/>
        </p:nvSpPr>
        <p:spPr>
          <a:xfrm>
            <a:off x="74930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240"/>
          <p:cNvGrpSpPr/>
          <p:nvPr/>
        </p:nvGrpSpPr>
        <p:grpSpPr>
          <a:xfrm>
            <a:off x="4170357" y="507959"/>
            <a:ext cx="745029" cy="1095391"/>
            <a:chOff x="5667390" y="544473"/>
            <a:chExt cx="745029" cy="1095391"/>
          </a:xfrm>
        </p:grpSpPr>
        <p:grpSp>
          <p:nvGrpSpPr>
            <p:cNvPr id="8" name="Groupe 241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245" name="Ellipse 24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46" name="Connecteur droit 24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Connecteur droit 24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Connecteur droit 24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3" name="Connecteur droit 24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cteur droit 24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0" name="Rectangle à coins arrondis 28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3841740" y="142830"/>
            <a:ext cx="1460520" cy="1752624"/>
          </a:xfrm>
          <a:prstGeom prst="roundRect">
            <a:avLst/>
          </a:prstGeom>
          <a:solidFill>
            <a:srgbClr val="FDDE56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Rectangle 363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90439" y="2041506"/>
            <a:ext cx="8763121" cy="4272021"/>
          </a:xfrm>
          <a:prstGeom prst="rect">
            <a:avLst/>
          </a:prstGeom>
          <a:solidFill>
            <a:srgbClr val="FEE98E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364"/>
          <p:cNvGrpSpPr/>
          <p:nvPr/>
        </p:nvGrpSpPr>
        <p:grpSpPr>
          <a:xfrm>
            <a:off x="5156208" y="3648078"/>
            <a:ext cx="493720" cy="1095391"/>
            <a:chOff x="2194374" y="1931967"/>
            <a:chExt cx="493720" cy="1095391"/>
          </a:xfrm>
        </p:grpSpPr>
        <p:grpSp>
          <p:nvGrpSpPr>
            <p:cNvPr id="16" name="Groupe 90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369" name="Ellipse 36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0" name="Connecteur droit 36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cteur droit 37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cteur droit 37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7" name="Connecteur droit 366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cteur droit 367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372"/>
          <p:cNvGrpSpPr/>
          <p:nvPr/>
        </p:nvGrpSpPr>
        <p:grpSpPr>
          <a:xfrm>
            <a:off x="7821656" y="3611565"/>
            <a:ext cx="803287" cy="1095391"/>
            <a:chOff x="665109" y="544473"/>
            <a:chExt cx="803287" cy="1095391"/>
          </a:xfrm>
        </p:grpSpPr>
        <p:grpSp>
          <p:nvGrpSpPr>
            <p:cNvPr id="18" name="Groupe 24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8" name="Connecteur droit 37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cteur droit 37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cteur droit 37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5" name="Connecteur droit 374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cteur droit 375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380"/>
          <p:cNvGrpSpPr/>
          <p:nvPr/>
        </p:nvGrpSpPr>
        <p:grpSpPr>
          <a:xfrm flipH="1">
            <a:off x="6616728" y="3611565"/>
            <a:ext cx="293692" cy="1117136"/>
            <a:chOff x="4969361" y="522728"/>
            <a:chExt cx="293692" cy="1117136"/>
          </a:xfrm>
        </p:grpSpPr>
        <p:grpSp>
          <p:nvGrpSpPr>
            <p:cNvPr id="20" name="Groupe 102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385" name="Ellipse 38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86" name="Connecteur droit 38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cteur droit 38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cteur droit 38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3" name="Connecteur droit 382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cteur droit 383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388"/>
          <p:cNvGrpSpPr/>
          <p:nvPr/>
        </p:nvGrpSpPr>
        <p:grpSpPr>
          <a:xfrm>
            <a:off x="1964808" y="5072085"/>
            <a:ext cx="745029" cy="1095391"/>
            <a:chOff x="5667390" y="544473"/>
            <a:chExt cx="745029" cy="1095391"/>
          </a:xfrm>
        </p:grpSpPr>
        <p:grpSp>
          <p:nvGrpSpPr>
            <p:cNvPr id="22" name="Groupe 68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393" name="Ellipse 39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94" name="Connecteur droit 39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cteur droit 39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cteur droit 39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1" name="Connecteur droit 39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cteur droit 39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396"/>
          <p:cNvGrpSpPr/>
          <p:nvPr/>
        </p:nvGrpSpPr>
        <p:grpSpPr>
          <a:xfrm>
            <a:off x="555570" y="5072084"/>
            <a:ext cx="493720" cy="1095391"/>
            <a:chOff x="1921320" y="544473"/>
            <a:chExt cx="493720" cy="1095391"/>
          </a:xfrm>
        </p:grpSpPr>
        <p:grpSp>
          <p:nvGrpSpPr>
            <p:cNvPr id="24" name="Groupe 25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01" name="Ellipse 2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02" name="Connecteur droit 40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cteur droit 40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cteur droit 40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9" name="Connecteur droit 398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cteur droit 399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404"/>
          <p:cNvGrpSpPr/>
          <p:nvPr/>
        </p:nvGrpSpPr>
        <p:grpSpPr>
          <a:xfrm>
            <a:off x="3694100" y="5035572"/>
            <a:ext cx="293692" cy="1117136"/>
            <a:chOff x="4969361" y="522728"/>
            <a:chExt cx="293692" cy="1117136"/>
          </a:xfrm>
        </p:grpSpPr>
        <p:grpSp>
          <p:nvGrpSpPr>
            <p:cNvPr id="26" name="Groupe 6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09" name="Ellipse 40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0" name="Connecteur droit 40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Connecteur droit 41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Connecteur droit 41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7" name="Connecteur droit 40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cteur droit 40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412"/>
          <p:cNvGrpSpPr/>
          <p:nvPr/>
        </p:nvGrpSpPr>
        <p:grpSpPr>
          <a:xfrm>
            <a:off x="4903311" y="5072084"/>
            <a:ext cx="545001" cy="1095391"/>
            <a:chOff x="2819376" y="544473"/>
            <a:chExt cx="545001" cy="1095391"/>
          </a:xfrm>
        </p:grpSpPr>
        <p:grpSp>
          <p:nvGrpSpPr>
            <p:cNvPr id="28" name="Groupe 47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17" name="Ellipse 41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8" name="Connecteur droit 41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Connecteur droit 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Connecteur droit 41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5" name="Connecteur droit 414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cteur droit 415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420"/>
          <p:cNvGrpSpPr/>
          <p:nvPr/>
        </p:nvGrpSpPr>
        <p:grpSpPr>
          <a:xfrm flipH="1">
            <a:off x="8077247" y="5072085"/>
            <a:ext cx="545001" cy="1095391"/>
            <a:chOff x="2928915" y="1968480"/>
            <a:chExt cx="545001" cy="1095391"/>
          </a:xfrm>
        </p:grpSpPr>
        <p:grpSp>
          <p:nvGrpSpPr>
            <p:cNvPr id="30" name="Groupe 54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25" name="Ellipse 42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26" name="Connecteur droit 42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Connecteur droit 42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Connecteur droit 58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3" name="Connecteur droit 422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cteur droit 423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428"/>
          <p:cNvGrpSpPr/>
          <p:nvPr/>
        </p:nvGrpSpPr>
        <p:grpSpPr>
          <a:xfrm flipH="1">
            <a:off x="6397650" y="5072085"/>
            <a:ext cx="745029" cy="1095391"/>
            <a:chOff x="5667390" y="544473"/>
            <a:chExt cx="745029" cy="1095391"/>
          </a:xfrm>
        </p:grpSpPr>
        <p:grpSp>
          <p:nvGrpSpPr>
            <p:cNvPr id="96" name="Groupe 111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33" name="Ellipse 43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34" name="Connecteur droit 43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cteur droit 43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cteur droit 43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1" name="Connecteur droit 43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cteur droit 43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436"/>
          <p:cNvGrpSpPr/>
          <p:nvPr/>
        </p:nvGrpSpPr>
        <p:grpSpPr>
          <a:xfrm>
            <a:off x="519057" y="2187559"/>
            <a:ext cx="803287" cy="1095391"/>
            <a:chOff x="665109" y="544473"/>
            <a:chExt cx="803287" cy="1095391"/>
          </a:xfrm>
        </p:grpSpPr>
        <p:grpSp>
          <p:nvGrpSpPr>
            <p:cNvPr id="98" name="Groupe 145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441" name="Ellipse 44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42" name="Connecteur droit 44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Connecteur droit 44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Connecteur droit 44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9" name="Connecteur droit 438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cteur droit 439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e 444"/>
          <p:cNvGrpSpPr/>
          <p:nvPr/>
        </p:nvGrpSpPr>
        <p:grpSpPr>
          <a:xfrm>
            <a:off x="3440097" y="2187559"/>
            <a:ext cx="545001" cy="1095391"/>
            <a:chOff x="2819376" y="544473"/>
            <a:chExt cx="545001" cy="1095391"/>
          </a:xfrm>
        </p:grpSpPr>
        <p:grpSp>
          <p:nvGrpSpPr>
            <p:cNvPr id="100" name="Groupe 153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49" name="Ellipse 44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0" name="Connecteur droit 44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cteur droit 4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Connecteur droit 45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7" name="Connecteur droit 446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e 452"/>
          <p:cNvGrpSpPr/>
          <p:nvPr/>
        </p:nvGrpSpPr>
        <p:grpSpPr>
          <a:xfrm flipH="1">
            <a:off x="6580215" y="2187559"/>
            <a:ext cx="545001" cy="1095391"/>
            <a:chOff x="2928915" y="1968480"/>
            <a:chExt cx="545001" cy="1095391"/>
          </a:xfrm>
        </p:grpSpPr>
        <p:grpSp>
          <p:nvGrpSpPr>
            <p:cNvPr id="102" name="Groupe 161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57" name="Ellipse 45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8" name="Connecteur droit 45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Connecteur droit 45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Connecteur droit 45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5" name="Connecteur droit 454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460"/>
          <p:cNvGrpSpPr/>
          <p:nvPr/>
        </p:nvGrpSpPr>
        <p:grpSpPr>
          <a:xfrm>
            <a:off x="4900617" y="2187559"/>
            <a:ext cx="745029" cy="1095391"/>
            <a:chOff x="5667390" y="544473"/>
            <a:chExt cx="745029" cy="1095391"/>
          </a:xfrm>
        </p:grpSpPr>
        <p:grpSp>
          <p:nvGrpSpPr>
            <p:cNvPr id="104" name="Groupe 16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65" name="Ellipse 46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66" name="Connecteur droit 46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Connecteur droit 46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Connecteur droit 46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3" name="Connecteur droit 46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cteur droit 46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468"/>
          <p:cNvGrpSpPr/>
          <p:nvPr/>
        </p:nvGrpSpPr>
        <p:grpSpPr>
          <a:xfrm>
            <a:off x="1979577" y="2187558"/>
            <a:ext cx="493720" cy="1095391"/>
            <a:chOff x="1921320" y="544473"/>
            <a:chExt cx="493720" cy="1095391"/>
          </a:xfrm>
        </p:grpSpPr>
        <p:grpSp>
          <p:nvGrpSpPr>
            <p:cNvPr id="106" name="Groupe 177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73" name="Ellipse 47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74" name="Connecteur droit 47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Connecteur droit 47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Connecteur droit 47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1" name="Connecteur droit 470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cteur droit 471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e 476"/>
          <p:cNvGrpSpPr/>
          <p:nvPr/>
        </p:nvGrpSpPr>
        <p:grpSpPr>
          <a:xfrm>
            <a:off x="8077248" y="2151045"/>
            <a:ext cx="493720" cy="1095391"/>
            <a:chOff x="2194374" y="1931967"/>
            <a:chExt cx="493720" cy="1095391"/>
          </a:xfrm>
        </p:grpSpPr>
        <p:grpSp>
          <p:nvGrpSpPr>
            <p:cNvPr id="108" name="Groupe 185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481" name="Ellipse 48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82" name="Connecteur droit 48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Connecteur droit 48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Connecteur droit 48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9" name="Connecteur droit 478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cteur droit 479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 484"/>
          <p:cNvGrpSpPr/>
          <p:nvPr/>
        </p:nvGrpSpPr>
        <p:grpSpPr>
          <a:xfrm>
            <a:off x="774648" y="3611565"/>
            <a:ext cx="293692" cy="1117136"/>
            <a:chOff x="4969361" y="522728"/>
            <a:chExt cx="293692" cy="1117136"/>
          </a:xfrm>
        </p:grpSpPr>
        <p:grpSp>
          <p:nvGrpSpPr>
            <p:cNvPr id="110" name="Groupe 193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89" name="Ellipse 48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0" name="Connecteur droit 48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Connecteur droit 49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Connecteur droit 49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7" name="Connecteur droit 48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cteur droit 48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492"/>
          <p:cNvGrpSpPr/>
          <p:nvPr/>
        </p:nvGrpSpPr>
        <p:grpSpPr>
          <a:xfrm flipH="1">
            <a:off x="3694100" y="3611565"/>
            <a:ext cx="293692" cy="1117136"/>
            <a:chOff x="4969361" y="522728"/>
            <a:chExt cx="293692" cy="1117136"/>
          </a:xfrm>
        </p:grpSpPr>
        <p:grpSp>
          <p:nvGrpSpPr>
            <p:cNvPr id="112" name="Groupe 20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97" name="Ellipse 49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8" name="Connecteur droit 49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Connecteur droit 49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Connecteur droit 49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5" name="Connecteur droit 494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Connecteur droit 495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e 500"/>
          <p:cNvGrpSpPr/>
          <p:nvPr/>
        </p:nvGrpSpPr>
        <p:grpSpPr>
          <a:xfrm flipH="1">
            <a:off x="1979577" y="3648078"/>
            <a:ext cx="745029" cy="1095391"/>
            <a:chOff x="5667390" y="544473"/>
            <a:chExt cx="745029" cy="1095391"/>
          </a:xfrm>
        </p:grpSpPr>
        <p:grpSp>
          <p:nvGrpSpPr>
            <p:cNvPr id="114" name="Groupe 20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505" name="Ellipse 50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06" name="Connecteur droit 50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Connecteur droit 50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Connecteur droit 50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3" name="Connecteur droit 50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Connecteur droit 50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2" name="Image 241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6433865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decel="100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decel="100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decel="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decel="100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decel="100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decel="100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decel="100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</p:childTnLst>
        </p:cTn>
      </p:par>
    </p:tnLst>
    <p:bldLst>
      <p:bldP spid="130" grpId="0" animBg="1"/>
      <p:bldP spid="14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/>
          <a:lstStyle/>
          <a:p>
            <a:r>
              <a:rPr lang="fr-FR" dirty="0" smtClean="0"/>
              <a:t>La gym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à coins arrondis 288"/>
          <p:cNvSpPr/>
          <p:nvPr/>
        </p:nvSpPr>
        <p:spPr>
          <a:xfrm>
            <a:off x="3841740" y="142831"/>
            <a:ext cx="1460520" cy="17526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1904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65096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311148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57200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03252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74930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1904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165096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311148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457200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603252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74930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1904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165096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311148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457200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603252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/>
          <p:cNvSpPr/>
          <p:nvPr/>
        </p:nvSpPr>
        <p:spPr>
          <a:xfrm>
            <a:off x="74930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272"/>
          <p:cNvGrpSpPr/>
          <p:nvPr/>
        </p:nvGrpSpPr>
        <p:grpSpPr>
          <a:xfrm flipH="1">
            <a:off x="4425154" y="471447"/>
            <a:ext cx="293692" cy="1117136"/>
            <a:chOff x="4969361" y="522728"/>
            <a:chExt cx="293692" cy="1117136"/>
          </a:xfrm>
        </p:grpSpPr>
        <p:grpSp>
          <p:nvGrpSpPr>
            <p:cNvPr id="12" name="Groupe 273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277" name="Ellipse 27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78" name="Connecteur droit 27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Connecteur droit 27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Connecteur droit 27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5" name="Connecteur droit 274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cteur droit 275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0" name="Rectangle à coins arrondis 28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3841740" y="142830"/>
            <a:ext cx="1460520" cy="1752624"/>
          </a:xfrm>
          <a:prstGeom prst="roundRect">
            <a:avLst/>
          </a:prstGeom>
          <a:solidFill>
            <a:srgbClr val="FDDE56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Rectangle 363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90439" y="2041506"/>
            <a:ext cx="8763121" cy="4272021"/>
          </a:xfrm>
          <a:prstGeom prst="rect">
            <a:avLst/>
          </a:prstGeom>
          <a:solidFill>
            <a:srgbClr val="FEE98E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364"/>
          <p:cNvGrpSpPr/>
          <p:nvPr/>
        </p:nvGrpSpPr>
        <p:grpSpPr>
          <a:xfrm>
            <a:off x="5156208" y="3648078"/>
            <a:ext cx="493720" cy="1095391"/>
            <a:chOff x="2194374" y="1931967"/>
            <a:chExt cx="493720" cy="1095391"/>
          </a:xfrm>
        </p:grpSpPr>
        <p:grpSp>
          <p:nvGrpSpPr>
            <p:cNvPr id="16" name="Groupe 90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369" name="Ellipse 36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0" name="Connecteur droit 36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cteur droit 37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cteur droit 37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7" name="Connecteur droit 366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cteur droit 367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372"/>
          <p:cNvGrpSpPr/>
          <p:nvPr/>
        </p:nvGrpSpPr>
        <p:grpSpPr>
          <a:xfrm>
            <a:off x="7821656" y="3611565"/>
            <a:ext cx="803287" cy="1095391"/>
            <a:chOff x="665109" y="544473"/>
            <a:chExt cx="803287" cy="1095391"/>
          </a:xfrm>
        </p:grpSpPr>
        <p:grpSp>
          <p:nvGrpSpPr>
            <p:cNvPr id="18" name="Groupe 24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8" name="Connecteur droit 37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cteur droit 37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cteur droit 37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5" name="Connecteur droit 374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cteur droit 375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380"/>
          <p:cNvGrpSpPr/>
          <p:nvPr/>
        </p:nvGrpSpPr>
        <p:grpSpPr>
          <a:xfrm flipH="1">
            <a:off x="6616728" y="3611565"/>
            <a:ext cx="293692" cy="1117136"/>
            <a:chOff x="4969361" y="522728"/>
            <a:chExt cx="293692" cy="1117136"/>
          </a:xfrm>
        </p:grpSpPr>
        <p:grpSp>
          <p:nvGrpSpPr>
            <p:cNvPr id="20" name="Groupe 102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385" name="Ellipse 38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86" name="Connecteur droit 38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cteur droit 38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cteur droit 38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3" name="Connecteur droit 382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cteur droit 383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388"/>
          <p:cNvGrpSpPr/>
          <p:nvPr/>
        </p:nvGrpSpPr>
        <p:grpSpPr>
          <a:xfrm>
            <a:off x="1964808" y="5072085"/>
            <a:ext cx="745029" cy="1095391"/>
            <a:chOff x="5667390" y="544473"/>
            <a:chExt cx="745029" cy="1095391"/>
          </a:xfrm>
        </p:grpSpPr>
        <p:grpSp>
          <p:nvGrpSpPr>
            <p:cNvPr id="22" name="Groupe 68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393" name="Ellipse 39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94" name="Connecteur droit 39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cteur droit 39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cteur droit 39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1" name="Connecteur droit 39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cteur droit 39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396"/>
          <p:cNvGrpSpPr/>
          <p:nvPr/>
        </p:nvGrpSpPr>
        <p:grpSpPr>
          <a:xfrm>
            <a:off x="555570" y="5072084"/>
            <a:ext cx="493720" cy="1095391"/>
            <a:chOff x="1921320" y="544473"/>
            <a:chExt cx="493720" cy="1095391"/>
          </a:xfrm>
        </p:grpSpPr>
        <p:grpSp>
          <p:nvGrpSpPr>
            <p:cNvPr id="24" name="Groupe 25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01" name="Ellipse 2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02" name="Connecteur droit 40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cteur droit 40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cteur droit 40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9" name="Connecteur droit 398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cteur droit 399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404"/>
          <p:cNvGrpSpPr/>
          <p:nvPr/>
        </p:nvGrpSpPr>
        <p:grpSpPr>
          <a:xfrm>
            <a:off x="3694100" y="5035572"/>
            <a:ext cx="293692" cy="1117136"/>
            <a:chOff x="4969361" y="522728"/>
            <a:chExt cx="293692" cy="1117136"/>
          </a:xfrm>
        </p:grpSpPr>
        <p:grpSp>
          <p:nvGrpSpPr>
            <p:cNvPr id="26" name="Groupe 6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09" name="Ellipse 40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0" name="Connecteur droit 40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Connecteur droit 41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Connecteur droit 41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7" name="Connecteur droit 40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cteur droit 40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412"/>
          <p:cNvGrpSpPr/>
          <p:nvPr/>
        </p:nvGrpSpPr>
        <p:grpSpPr>
          <a:xfrm>
            <a:off x="4903311" y="5072084"/>
            <a:ext cx="545001" cy="1095391"/>
            <a:chOff x="2819376" y="544473"/>
            <a:chExt cx="545001" cy="1095391"/>
          </a:xfrm>
        </p:grpSpPr>
        <p:grpSp>
          <p:nvGrpSpPr>
            <p:cNvPr id="28" name="Groupe 47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17" name="Ellipse 41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8" name="Connecteur droit 41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Connecteur droit 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Connecteur droit 41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5" name="Connecteur droit 414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cteur droit 415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420"/>
          <p:cNvGrpSpPr/>
          <p:nvPr/>
        </p:nvGrpSpPr>
        <p:grpSpPr>
          <a:xfrm flipH="1">
            <a:off x="8077247" y="5072085"/>
            <a:ext cx="545001" cy="1095391"/>
            <a:chOff x="2928915" y="1968480"/>
            <a:chExt cx="545001" cy="1095391"/>
          </a:xfrm>
        </p:grpSpPr>
        <p:grpSp>
          <p:nvGrpSpPr>
            <p:cNvPr id="30" name="Groupe 54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25" name="Ellipse 42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26" name="Connecteur droit 42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Connecteur droit 42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Connecteur droit 58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3" name="Connecteur droit 422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cteur droit 423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428"/>
          <p:cNvGrpSpPr/>
          <p:nvPr/>
        </p:nvGrpSpPr>
        <p:grpSpPr>
          <a:xfrm flipH="1">
            <a:off x="6397650" y="5072085"/>
            <a:ext cx="745029" cy="1095391"/>
            <a:chOff x="5667390" y="544473"/>
            <a:chExt cx="745029" cy="1095391"/>
          </a:xfrm>
        </p:grpSpPr>
        <p:grpSp>
          <p:nvGrpSpPr>
            <p:cNvPr id="96" name="Groupe 111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33" name="Ellipse 43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34" name="Connecteur droit 43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cteur droit 43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cteur droit 43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1" name="Connecteur droit 43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cteur droit 43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436"/>
          <p:cNvGrpSpPr/>
          <p:nvPr/>
        </p:nvGrpSpPr>
        <p:grpSpPr>
          <a:xfrm>
            <a:off x="519057" y="2187559"/>
            <a:ext cx="803287" cy="1095391"/>
            <a:chOff x="665109" y="544473"/>
            <a:chExt cx="803287" cy="1095391"/>
          </a:xfrm>
        </p:grpSpPr>
        <p:grpSp>
          <p:nvGrpSpPr>
            <p:cNvPr id="98" name="Groupe 145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441" name="Ellipse 44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42" name="Connecteur droit 44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Connecteur droit 44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Connecteur droit 44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9" name="Connecteur droit 438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cteur droit 439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e 444"/>
          <p:cNvGrpSpPr/>
          <p:nvPr/>
        </p:nvGrpSpPr>
        <p:grpSpPr>
          <a:xfrm>
            <a:off x="3440097" y="2187559"/>
            <a:ext cx="545001" cy="1095391"/>
            <a:chOff x="2819376" y="544473"/>
            <a:chExt cx="545001" cy="1095391"/>
          </a:xfrm>
        </p:grpSpPr>
        <p:grpSp>
          <p:nvGrpSpPr>
            <p:cNvPr id="100" name="Groupe 153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49" name="Ellipse 44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0" name="Connecteur droit 44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cteur droit 4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Connecteur droit 45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7" name="Connecteur droit 446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e 452"/>
          <p:cNvGrpSpPr/>
          <p:nvPr/>
        </p:nvGrpSpPr>
        <p:grpSpPr>
          <a:xfrm flipH="1">
            <a:off x="6580215" y="2187559"/>
            <a:ext cx="545001" cy="1095391"/>
            <a:chOff x="2928915" y="1968480"/>
            <a:chExt cx="545001" cy="1095391"/>
          </a:xfrm>
        </p:grpSpPr>
        <p:grpSp>
          <p:nvGrpSpPr>
            <p:cNvPr id="102" name="Groupe 161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57" name="Ellipse 45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8" name="Connecteur droit 45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Connecteur droit 45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Connecteur droit 45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5" name="Connecteur droit 454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460"/>
          <p:cNvGrpSpPr/>
          <p:nvPr/>
        </p:nvGrpSpPr>
        <p:grpSpPr>
          <a:xfrm>
            <a:off x="4900617" y="2187559"/>
            <a:ext cx="745029" cy="1095391"/>
            <a:chOff x="5667390" y="544473"/>
            <a:chExt cx="745029" cy="1095391"/>
          </a:xfrm>
        </p:grpSpPr>
        <p:grpSp>
          <p:nvGrpSpPr>
            <p:cNvPr id="104" name="Groupe 16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65" name="Ellipse 46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66" name="Connecteur droit 46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Connecteur droit 46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Connecteur droit 46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3" name="Connecteur droit 46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cteur droit 46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468"/>
          <p:cNvGrpSpPr/>
          <p:nvPr/>
        </p:nvGrpSpPr>
        <p:grpSpPr>
          <a:xfrm>
            <a:off x="1979577" y="2187558"/>
            <a:ext cx="493720" cy="1095391"/>
            <a:chOff x="1921320" y="544473"/>
            <a:chExt cx="493720" cy="1095391"/>
          </a:xfrm>
        </p:grpSpPr>
        <p:grpSp>
          <p:nvGrpSpPr>
            <p:cNvPr id="106" name="Groupe 177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73" name="Ellipse 47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74" name="Connecteur droit 47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Connecteur droit 47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Connecteur droit 47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1" name="Connecteur droit 470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cteur droit 471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e 476"/>
          <p:cNvGrpSpPr/>
          <p:nvPr/>
        </p:nvGrpSpPr>
        <p:grpSpPr>
          <a:xfrm>
            <a:off x="8077248" y="2151045"/>
            <a:ext cx="493720" cy="1095391"/>
            <a:chOff x="2194374" y="1931967"/>
            <a:chExt cx="493720" cy="1095391"/>
          </a:xfrm>
        </p:grpSpPr>
        <p:grpSp>
          <p:nvGrpSpPr>
            <p:cNvPr id="108" name="Groupe 185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481" name="Ellipse 48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82" name="Connecteur droit 48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Connecteur droit 48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Connecteur droit 48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9" name="Connecteur droit 478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cteur droit 479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 484"/>
          <p:cNvGrpSpPr/>
          <p:nvPr/>
        </p:nvGrpSpPr>
        <p:grpSpPr>
          <a:xfrm>
            <a:off x="774648" y="3611565"/>
            <a:ext cx="293692" cy="1117136"/>
            <a:chOff x="4969361" y="522728"/>
            <a:chExt cx="293692" cy="1117136"/>
          </a:xfrm>
        </p:grpSpPr>
        <p:grpSp>
          <p:nvGrpSpPr>
            <p:cNvPr id="110" name="Groupe 193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89" name="Ellipse 48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0" name="Connecteur droit 48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Connecteur droit 49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Connecteur droit 49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7" name="Connecteur droit 48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cteur droit 48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492"/>
          <p:cNvGrpSpPr/>
          <p:nvPr/>
        </p:nvGrpSpPr>
        <p:grpSpPr>
          <a:xfrm flipH="1">
            <a:off x="3694100" y="3611565"/>
            <a:ext cx="293692" cy="1117136"/>
            <a:chOff x="4969361" y="522728"/>
            <a:chExt cx="293692" cy="1117136"/>
          </a:xfrm>
        </p:grpSpPr>
        <p:grpSp>
          <p:nvGrpSpPr>
            <p:cNvPr id="112" name="Groupe 20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97" name="Ellipse 49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8" name="Connecteur droit 49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Connecteur droit 49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Connecteur droit 49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5" name="Connecteur droit 494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Connecteur droit 495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e 500"/>
          <p:cNvGrpSpPr/>
          <p:nvPr/>
        </p:nvGrpSpPr>
        <p:grpSpPr>
          <a:xfrm flipH="1">
            <a:off x="1979577" y="3648078"/>
            <a:ext cx="745029" cy="1095391"/>
            <a:chOff x="5667390" y="544473"/>
            <a:chExt cx="745029" cy="1095391"/>
          </a:xfrm>
        </p:grpSpPr>
        <p:grpSp>
          <p:nvGrpSpPr>
            <p:cNvPr id="114" name="Groupe 20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505" name="Ellipse 50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06" name="Connecteur droit 50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Connecteur droit 50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Connecteur droit 50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3" name="Connecteur droit 50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Connecteur droit 50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2" name="Image 241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6433865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decel="100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decel="100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decel="100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decel="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" decel="100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" decel="100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decel="100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/>
          <a:lstStyle/>
          <a:p>
            <a:r>
              <a:rPr lang="fr-FR" dirty="0" smtClean="0"/>
              <a:t>La gym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à coins arrondis 288"/>
          <p:cNvSpPr/>
          <p:nvPr/>
        </p:nvSpPr>
        <p:spPr>
          <a:xfrm>
            <a:off x="3841740" y="142831"/>
            <a:ext cx="1460520" cy="17526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1904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65096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311148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57200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03252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74930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1904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165096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311148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457200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603252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74930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1904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165096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311148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457200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603252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/>
          <p:cNvSpPr/>
          <p:nvPr/>
        </p:nvSpPr>
        <p:spPr>
          <a:xfrm>
            <a:off x="74930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48"/>
          <p:cNvGrpSpPr/>
          <p:nvPr/>
        </p:nvGrpSpPr>
        <p:grpSpPr>
          <a:xfrm>
            <a:off x="4224332" y="471446"/>
            <a:ext cx="493720" cy="1095391"/>
            <a:chOff x="1921320" y="544473"/>
            <a:chExt cx="493720" cy="1095391"/>
          </a:xfrm>
        </p:grpSpPr>
        <p:grpSp>
          <p:nvGrpSpPr>
            <p:cNvPr id="6" name="Groupe 249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253" name="Ellipse 25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54" name="Connecteur droit 25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Connecteur droit 25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Connecteur droit 25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1" name="Connecteur droit 250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cteur droit 251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0" name="Rectangle à coins arrondis 28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3841740" y="142830"/>
            <a:ext cx="1460520" cy="1752624"/>
          </a:xfrm>
          <a:prstGeom prst="roundRect">
            <a:avLst/>
          </a:prstGeom>
          <a:solidFill>
            <a:srgbClr val="FDDE56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Rectangle 363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90439" y="2041506"/>
            <a:ext cx="8763121" cy="4272021"/>
          </a:xfrm>
          <a:prstGeom prst="rect">
            <a:avLst/>
          </a:prstGeom>
          <a:solidFill>
            <a:srgbClr val="FEE98E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364"/>
          <p:cNvGrpSpPr/>
          <p:nvPr/>
        </p:nvGrpSpPr>
        <p:grpSpPr>
          <a:xfrm>
            <a:off x="5156208" y="3648078"/>
            <a:ext cx="493720" cy="1095391"/>
            <a:chOff x="2194374" y="1931967"/>
            <a:chExt cx="493720" cy="1095391"/>
          </a:xfrm>
        </p:grpSpPr>
        <p:grpSp>
          <p:nvGrpSpPr>
            <p:cNvPr id="12" name="Groupe 90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369" name="Ellipse 36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0" name="Connecteur droit 36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cteur droit 37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cteur droit 37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7" name="Connecteur droit 366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cteur droit 367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372"/>
          <p:cNvGrpSpPr/>
          <p:nvPr/>
        </p:nvGrpSpPr>
        <p:grpSpPr>
          <a:xfrm>
            <a:off x="7821656" y="3611565"/>
            <a:ext cx="803287" cy="1095391"/>
            <a:chOff x="665109" y="544473"/>
            <a:chExt cx="803287" cy="1095391"/>
          </a:xfrm>
        </p:grpSpPr>
        <p:grpSp>
          <p:nvGrpSpPr>
            <p:cNvPr id="14" name="Groupe 24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8" name="Connecteur droit 37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cteur droit 37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cteur droit 37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5" name="Connecteur droit 374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cteur droit 375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380"/>
          <p:cNvGrpSpPr/>
          <p:nvPr/>
        </p:nvGrpSpPr>
        <p:grpSpPr>
          <a:xfrm flipH="1">
            <a:off x="6616728" y="3611565"/>
            <a:ext cx="293692" cy="1117136"/>
            <a:chOff x="4969361" y="522728"/>
            <a:chExt cx="293692" cy="1117136"/>
          </a:xfrm>
        </p:grpSpPr>
        <p:grpSp>
          <p:nvGrpSpPr>
            <p:cNvPr id="16" name="Groupe 102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385" name="Ellipse 38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86" name="Connecteur droit 38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cteur droit 38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cteur droit 38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3" name="Connecteur droit 382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cteur droit 383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388"/>
          <p:cNvGrpSpPr/>
          <p:nvPr/>
        </p:nvGrpSpPr>
        <p:grpSpPr>
          <a:xfrm>
            <a:off x="1964808" y="5072085"/>
            <a:ext cx="745029" cy="1095391"/>
            <a:chOff x="5667390" y="544473"/>
            <a:chExt cx="745029" cy="1095391"/>
          </a:xfrm>
        </p:grpSpPr>
        <p:grpSp>
          <p:nvGrpSpPr>
            <p:cNvPr id="18" name="Groupe 68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393" name="Ellipse 39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94" name="Connecteur droit 39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cteur droit 39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cteur droit 39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1" name="Connecteur droit 39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cteur droit 39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396"/>
          <p:cNvGrpSpPr/>
          <p:nvPr/>
        </p:nvGrpSpPr>
        <p:grpSpPr>
          <a:xfrm>
            <a:off x="555570" y="5072084"/>
            <a:ext cx="493720" cy="1095391"/>
            <a:chOff x="1921320" y="544473"/>
            <a:chExt cx="493720" cy="1095391"/>
          </a:xfrm>
        </p:grpSpPr>
        <p:grpSp>
          <p:nvGrpSpPr>
            <p:cNvPr id="20" name="Groupe 25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01" name="Ellipse 2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02" name="Connecteur droit 40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cteur droit 40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cteur droit 40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9" name="Connecteur droit 398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cteur droit 399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404"/>
          <p:cNvGrpSpPr/>
          <p:nvPr/>
        </p:nvGrpSpPr>
        <p:grpSpPr>
          <a:xfrm>
            <a:off x="3694100" y="5035572"/>
            <a:ext cx="293692" cy="1117136"/>
            <a:chOff x="4969361" y="522728"/>
            <a:chExt cx="293692" cy="1117136"/>
          </a:xfrm>
        </p:grpSpPr>
        <p:grpSp>
          <p:nvGrpSpPr>
            <p:cNvPr id="22" name="Groupe 6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09" name="Ellipse 40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0" name="Connecteur droit 40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Connecteur droit 41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Connecteur droit 41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7" name="Connecteur droit 40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cteur droit 40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412"/>
          <p:cNvGrpSpPr/>
          <p:nvPr/>
        </p:nvGrpSpPr>
        <p:grpSpPr>
          <a:xfrm>
            <a:off x="4903311" y="5072084"/>
            <a:ext cx="545001" cy="1095391"/>
            <a:chOff x="2819376" y="544473"/>
            <a:chExt cx="545001" cy="1095391"/>
          </a:xfrm>
        </p:grpSpPr>
        <p:grpSp>
          <p:nvGrpSpPr>
            <p:cNvPr id="24" name="Groupe 47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17" name="Ellipse 41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8" name="Connecteur droit 41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Connecteur droit 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Connecteur droit 41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5" name="Connecteur droit 414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cteur droit 415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420"/>
          <p:cNvGrpSpPr/>
          <p:nvPr/>
        </p:nvGrpSpPr>
        <p:grpSpPr>
          <a:xfrm flipH="1">
            <a:off x="8077247" y="5072085"/>
            <a:ext cx="545001" cy="1095391"/>
            <a:chOff x="2928915" y="1968480"/>
            <a:chExt cx="545001" cy="1095391"/>
          </a:xfrm>
        </p:grpSpPr>
        <p:grpSp>
          <p:nvGrpSpPr>
            <p:cNvPr id="26" name="Groupe 54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25" name="Ellipse 42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26" name="Connecteur droit 42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Connecteur droit 42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Connecteur droit 58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3" name="Connecteur droit 422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cteur droit 423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428"/>
          <p:cNvGrpSpPr/>
          <p:nvPr/>
        </p:nvGrpSpPr>
        <p:grpSpPr>
          <a:xfrm flipH="1">
            <a:off x="6397650" y="5072085"/>
            <a:ext cx="745029" cy="1095391"/>
            <a:chOff x="5667390" y="544473"/>
            <a:chExt cx="745029" cy="1095391"/>
          </a:xfrm>
        </p:grpSpPr>
        <p:grpSp>
          <p:nvGrpSpPr>
            <p:cNvPr id="28" name="Groupe 111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33" name="Ellipse 43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34" name="Connecteur droit 43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cteur droit 43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cteur droit 43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1" name="Connecteur droit 43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cteur droit 43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436"/>
          <p:cNvGrpSpPr/>
          <p:nvPr/>
        </p:nvGrpSpPr>
        <p:grpSpPr>
          <a:xfrm>
            <a:off x="519057" y="2187559"/>
            <a:ext cx="803287" cy="1095391"/>
            <a:chOff x="665109" y="544473"/>
            <a:chExt cx="803287" cy="1095391"/>
          </a:xfrm>
        </p:grpSpPr>
        <p:grpSp>
          <p:nvGrpSpPr>
            <p:cNvPr id="30" name="Groupe 145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441" name="Ellipse 44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42" name="Connecteur droit 44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Connecteur droit 44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Connecteur droit 44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9" name="Connecteur droit 438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cteur droit 439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444"/>
          <p:cNvGrpSpPr/>
          <p:nvPr/>
        </p:nvGrpSpPr>
        <p:grpSpPr>
          <a:xfrm>
            <a:off x="3440097" y="2187559"/>
            <a:ext cx="545001" cy="1095391"/>
            <a:chOff x="2819376" y="544473"/>
            <a:chExt cx="545001" cy="1095391"/>
          </a:xfrm>
        </p:grpSpPr>
        <p:grpSp>
          <p:nvGrpSpPr>
            <p:cNvPr id="96" name="Groupe 153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49" name="Ellipse 44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0" name="Connecteur droit 44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cteur droit 4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Connecteur droit 45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7" name="Connecteur droit 446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452"/>
          <p:cNvGrpSpPr/>
          <p:nvPr/>
        </p:nvGrpSpPr>
        <p:grpSpPr>
          <a:xfrm flipH="1">
            <a:off x="6580215" y="2187559"/>
            <a:ext cx="545001" cy="1095391"/>
            <a:chOff x="2928915" y="1968480"/>
            <a:chExt cx="545001" cy="1095391"/>
          </a:xfrm>
        </p:grpSpPr>
        <p:grpSp>
          <p:nvGrpSpPr>
            <p:cNvPr id="98" name="Groupe 161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57" name="Ellipse 45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8" name="Connecteur droit 45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Connecteur droit 45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Connecteur droit 45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5" name="Connecteur droit 454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e 460"/>
          <p:cNvGrpSpPr/>
          <p:nvPr/>
        </p:nvGrpSpPr>
        <p:grpSpPr>
          <a:xfrm>
            <a:off x="4900617" y="2187559"/>
            <a:ext cx="745029" cy="1095391"/>
            <a:chOff x="5667390" y="544473"/>
            <a:chExt cx="745029" cy="1095391"/>
          </a:xfrm>
        </p:grpSpPr>
        <p:grpSp>
          <p:nvGrpSpPr>
            <p:cNvPr id="100" name="Groupe 16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65" name="Ellipse 46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66" name="Connecteur droit 46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Connecteur droit 46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Connecteur droit 46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3" name="Connecteur droit 46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cteur droit 46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e 468"/>
          <p:cNvGrpSpPr/>
          <p:nvPr/>
        </p:nvGrpSpPr>
        <p:grpSpPr>
          <a:xfrm>
            <a:off x="1979577" y="2187558"/>
            <a:ext cx="493720" cy="1095391"/>
            <a:chOff x="1921320" y="544473"/>
            <a:chExt cx="493720" cy="1095391"/>
          </a:xfrm>
        </p:grpSpPr>
        <p:grpSp>
          <p:nvGrpSpPr>
            <p:cNvPr id="102" name="Groupe 177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73" name="Ellipse 47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74" name="Connecteur droit 47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Connecteur droit 47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Connecteur droit 47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1" name="Connecteur droit 470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cteur droit 471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476"/>
          <p:cNvGrpSpPr/>
          <p:nvPr/>
        </p:nvGrpSpPr>
        <p:grpSpPr>
          <a:xfrm>
            <a:off x="8077248" y="2151045"/>
            <a:ext cx="493720" cy="1095391"/>
            <a:chOff x="2194374" y="1931967"/>
            <a:chExt cx="493720" cy="1095391"/>
          </a:xfrm>
        </p:grpSpPr>
        <p:grpSp>
          <p:nvGrpSpPr>
            <p:cNvPr id="104" name="Groupe 185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481" name="Ellipse 48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82" name="Connecteur droit 48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Connecteur droit 48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Connecteur droit 48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9" name="Connecteur droit 478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cteur droit 479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484"/>
          <p:cNvGrpSpPr/>
          <p:nvPr/>
        </p:nvGrpSpPr>
        <p:grpSpPr>
          <a:xfrm>
            <a:off x="774648" y="3611565"/>
            <a:ext cx="293692" cy="1117136"/>
            <a:chOff x="4969361" y="522728"/>
            <a:chExt cx="293692" cy="1117136"/>
          </a:xfrm>
        </p:grpSpPr>
        <p:grpSp>
          <p:nvGrpSpPr>
            <p:cNvPr id="106" name="Groupe 193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89" name="Ellipse 48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0" name="Connecteur droit 48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Connecteur droit 49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Connecteur droit 49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7" name="Connecteur droit 48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cteur droit 48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e 492"/>
          <p:cNvGrpSpPr/>
          <p:nvPr/>
        </p:nvGrpSpPr>
        <p:grpSpPr>
          <a:xfrm flipH="1">
            <a:off x="3694100" y="3611565"/>
            <a:ext cx="293692" cy="1117136"/>
            <a:chOff x="4969361" y="522728"/>
            <a:chExt cx="293692" cy="1117136"/>
          </a:xfrm>
        </p:grpSpPr>
        <p:grpSp>
          <p:nvGrpSpPr>
            <p:cNvPr id="108" name="Groupe 20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97" name="Ellipse 49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8" name="Connecteur droit 49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Connecteur droit 49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Connecteur droit 49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5" name="Connecteur droit 494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Connecteur droit 495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 500"/>
          <p:cNvGrpSpPr/>
          <p:nvPr/>
        </p:nvGrpSpPr>
        <p:grpSpPr>
          <a:xfrm flipH="1">
            <a:off x="1979577" y="3648078"/>
            <a:ext cx="745029" cy="1095391"/>
            <a:chOff x="5667390" y="544473"/>
            <a:chExt cx="745029" cy="1095391"/>
          </a:xfrm>
        </p:grpSpPr>
        <p:grpSp>
          <p:nvGrpSpPr>
            <p:cNvPr id="110" name="Groupe 20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505" name="Ellipse 50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06" name="Connecteur droit 50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Connecteur droit 50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Connecteur droit 50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3" name="Connecteur droit 50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Connecteur droit 50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2" name="Image 241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6433865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decel="100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decel="100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decel="100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decel="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decel="100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decel="100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/>
          <a:lstStyle/>
          <a:p>
            <a:r>
              <a:rPr lang="fr-FR" dirty="0" smtClean="0"/>
              <a:t>La gym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à coins arrondis 288"/>
          <p:cNvSpPr/>
          <p:nvPr/>
        </p:nvSpPr>
        <p:spPr>
          <a:xfrm>
            <a:off x="3841740" y="142831"/>
            <a:ext cx="1460520" cy="17526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1904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65096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311148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57200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03252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7493040" y="2041506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1904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165096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311148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457200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603252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7493040" y="3465513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1904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165096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311148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457200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603252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/>
          <p:cNvSpPr/>
          <p:nvPr/>
        </p:nvSpPr>
        <p:spPr>
          <a:xfrm>
            <a:off x="7493040" y="4889520"/>
            <a:ext cx="1460520" cy="1424007"/>
          </a:xfrm>
          <a:prstGeom prst="rect">
            <a:avLst/>
          </a:prstGeom>
          <a:solidFill>
            <a:srgbClr val="FEE98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280"/>
          <p:cNvGrpSpPr/>
          <p:nvPr/>
        </p:nvGrpSpPr>
        <p:grpSpPr>
          <a:xfrm flipH="1">
            <a:off x="4199485" y="471447"/>
            <a:ext cx="745029" cy="1095391"/>
            <a:chOff x="5667390" y="544473"/>
            <a:chExt cx="745029" cy="1095391"/>
          </a:xfrm>
        </p:grpSpPr>
        <p:grpSp>
          <p:nvGrpSpPr>
            <p:cNvPr id="8" name="Groupe 281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285" name="Ellipse 28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86" name="Connecteur droit 28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Connecteur droit 28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Connecteur droit 28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3" name="Connecteur droit 28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necteur droit 28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0" name="Rectangle à coins arrondis 289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3841740" y="142830"/>
            <a:ext cx="1460520" cy="1752624"/>
          </a:xfrm>
          <a:prstGeom prst="roundRect">
            <a:avLst/>
          </a:prstGeom>
          <a:solidFill>
            <a:srgbClr val="FDDE56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Rectangle 363">
            <a:hlinkClick r:id="" action="ppaction://noaction">
              <a:snd r:embed="rId4" name="arrow.wav" builtIn="1"/>
            </a:hlinkClick>
          </p:cNvPr>
          <p:cNvSpPr/>
          <p:nvPr/>
        </p:nvSpPr>
        <p:spPr>
          <a:xfrm>
            <a:off x="190439" y="2041506"/>
            <a:ext cx="8763121" cy="4272021"/>
          </a:xfrm>
          <a:prstGeom prst="rect">
            <a:avLst/>
          </a:prstGeom>
          <a:solidFill>
            <a:srgbClr val="FEE98E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" name="Groupe 364"/>
          <p:cNvGrpSpPr/>
          <p:nvPr/>
        </p:nvGrpSpPr>
        <p:grpSpPr>
          <a:xfrm>
            <a:off x="5156208" y="3648078"/>
            <a:ext cx="493720" cy="1095391"/>
            <a:chOff x="2194374" y="1931967"/>
            <a:chExt cx="493720" cy="1095391"/>
          </a:xfrm>
        </p:grpSpPr>
        <p:grpSp>
          <p:nvGrpSpPr>
            <p:cNvPr id="10" name="Groupe 90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369" name="Ellipse 36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0" name="Connecteur droit 36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cteur droit 37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cteur droit 37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7" name="Connecteur droit 366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cteur droit 367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372"/>
          <p:cNvGrpSpPr/>
          <p:nvPr/>
        </p:nvGrpSpPr>
        <p:grpSpPr>
          <a:xfrm>
            <a:off x="7821656" y="3611565"/>
            <a:ext cx="803287" cy="1095391"/>
            <a:chOff x="665109" y="544473"/>
            <a:chExt cx="803287" cy="1095391"/>
          </a:xfrm>
        </p:grpSpPr>
        <p:grpSp>
          <p:nvGrpSpPr>
            <p:cNvPr id="12" name="Groupe 24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78" name="Connecteur droit 37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cteur droit 37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cteur droit 37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5" name="Connecteur droit 374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cteur droit 375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380"/>
          <p:cNvGrpSpPr/>
          <p:nvPr/>
        </p:nvGrpSpPr>
        <p:grpSpPr>
          <a:xfrm flipH="1">
            <a:off x="6616728" y="3611565"/>
            <a:ext cx="293692" cy="1117136"/>
            <a:chOff x="4969361" y="522728"/>
            <a:chExt cx="293692" cy="1117136"/>
          </a:xfrm>
        </p:grpSpPr>
        <p:grpSp>
          <p:nvGrpSpPr>
            <p:cNvPr id="14" name="Groupe 102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385" name="Ellipse 38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86" name="Connecteur droit 38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cteur droit 38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cteur droit 38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3" name="Connecteur droit 382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cteur droit 383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388"/>
          <p:cNvGrpSpPr/>
          <p:nvPr/>
        </p:nvGrpSpPr>
        <p:grpSpPr>
          <a:xfrm>
            <a:off x="1964808" y="5072085"/>
            <a:ext cx="745029" cy="1095391"/>
            <a:chOff x="5667390" y="544473"/>
            <a:chExt cx="745029" cy="1095391"/>
          </a:xfrm>
        </p:grpSpPr>
        <p:grpSp>
          <p:nvGrpSpPr>
            <p:cNvPr id="16" name="Groupe 68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393" name="Ellipse 39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94" name="Connecteur droit 39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cteur droit 39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cteur droit 39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1" name="Connecteur droit 39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cteur droit 39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396"/>
          <p:cNvGrpSpPr/>
          <p:nvPr/>
        </p:nvGrpSpPr>
        <p:grpSpPr>
          <a:xfrm>
            <a:off x="555570" y="5072084"/>
            <a:ext cx="493720" cy="1095391"/>
            <a:chOff x="1921320" y="544473"/>
            <a:chExt cx="493720" cy="1095391"/>
          </a:xfrm>
        </p:grpSpPr>
        <p:grpSp>
          <p:nvGrpSpPr>
            <p:cNvPr id="18" name="Groupe 25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01" name="Ellipse 2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02" name="Connecteur droit 40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cteur droit 40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cteur droit 40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9" name="Connecteur droit 398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cteur droit 399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404"/>
          <p:cNvGrpSpPr/>
          <p:nvPr/>
        </p:nvGrpSpPr>
        <p:grpSpPr>
          <a:xfrm>
            <a:off x="3694100" y="5035572"/>
            <a:ext cx="293692" cy="1117136"/>
            <a:chOff x="4969361" y="522728"/>
            <a:chExt cx="293692" cy="1117136"/>
          </a:xfrm>
        </p:grpSpPr>
        <p:grpSp>
          <p:nvGrpSpPr>
            <p:cNvPr id="20" name="Groupe 6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09" name="Ellipse 40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0" name="Connecteur droit 40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Connecteur droit 41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Connecteur droit 41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7" name="Connecteur droit 40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cteur droit 40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412"/>
          <p:cNvGrpSpPr/>
          <p:nvPr/>
        </p:nvGrpSpPr>
        <p:grpSpPr>
          <a:xfrm>
            <a:off x="4903311" y="5072084"/>
            <a:ext cx="545001" cy="1095391"/>
            <a:chOff x="2819376" y="544473"/>
            <a:chExt cx="545001" cy="1095391"/>
          </a:xfrm>
        </p:grpSpPr>
        <p:grpSp>
          <p:nvGrpSpPr>
            <p:cNvPr id="22" name="Groupe 47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17" name="Ellipse 41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8" name="Connecteur droit 41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Connecteur droit 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Connecteur droit 41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5" name="Connecteur droit 414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cteur droit 415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420"/>
          <p:cNvGrpSpPr/>
          <p:nvPr/>
        </p:nvGrpSpPr>
        <p:grpSpPr>
          <a:xfrm flipH="1">
            <a:off x="8077247" y="5072085"/>
            <a:ext cx="545001" cy="1095391"/>
            <a:chOff x="2928915" y="1968480"/>
            <a:chExt cx="545001" cy="1095391"/>
          </a:xfrm>
        </p:grpSpPr>
        <p:grpSp>
          <p:nvGrpSpPr>
            <p:cNvPr id="24" name="Groupe 54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25" name="Ellipse 42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26" name="Connecteur droit 42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Connecteur droit 42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Connecteur droit 58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3" name="Connecteur droit 422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cteur droit 423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428"/>
          <p:cNvGrpSpPr/>
          <p:nvPr/>
        </p:nvGrpSpPr>
        <p:grpSpPr>
          <a:xfrm flipH="1">
            <a:off x="6397650" y="5072085"/>
            <a:ext cx="745029" cy="1095391"/>
            <a:chOff x="5667390" y="544473"/>
            <a:chExt cx="745029" cy="1095391"/>
          </a:xfrm>
        </p:grpSpPr>
        <p:grpSp>
          <p:nvGrpSpPr>
            <p:cNvPr id="26" name="Groupe 111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33" name="Ellipse 43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34" name="Connecteur droit 43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cteur droit 43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cteur droit 43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1" name="Connecteur droit 430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cteur droit 431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436"/>
          <p:cNvGrpSpPr/>
          <p:nvPr/>
        </p:nvGrpSpPr>
        <p:grpSpPr>
          <a:xfrm>
            <a:off x="519057" y="2187559"/>
            <a:ext cx="803287" cy="1095391"/>
            <a:chOff x="665109" y="544473"/>
            <a:chExt cx="803287" cy="1095391"/>
          </a:xfrm>
        </p:grpSpPr>
        <p:grpSp>
          <p:nvGrpSpPr>
            <p:cNvPr id="28" name="Groupe 145"/>
            <p:cNvGrpSpPr/>
            <p:nvPr/>
          </p:nvGrpSpPr>
          <p:grpSpPr>
            <a:xfrm>
              <a:off x="957213" y="544473"/>
              <a:ext cx="219078" cy="1095391"/>
              <a:chOff x="957213" y="544473"/>
              <a:chExt cx="219078" cy="1095391"/>
            </a:xfrm>
          </p:grpSpPr>
          <p:sp>
            <p:nvSpPr>
              <p:cNvPr id="441" name="Ellipse 44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42" name="Connecteur droit 44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Connecteur droit 44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Connecteur droit 44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9" name="Connecteur droit 438"/>
            <p:cNvCxnSpPr/>
            <p:nvPr/>
          </p:nvCxnSpPr>
          <p:spPr>
            <a:xfrm rot="10800000">
              <a:off x="665109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cteur droit 439"/>
            <p:cNvCxnSpPr/>
            <p:nvPr/>
          </p:nvCxnSpPr>
          <p:spPr>
            <a:xfrm rot="10800000">
              <a:off x="1066752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444"/>
          <p:cNvGrpSpPr/>
          <p:nvPr/>
        </p:nvGrpSpPr>
        <p:grpSpPr>
          <a:xfrm>
            <a:off x="3440097" y="2187559"/>
            <a:ext cx="545001" cy="1095391"/>
            <a:chOff x="2819376" y="544473"/>
            <a:chExt cx="545001" cy="1095391"/>
          </a:xfrm>
        </p:grpSpPr>
        <p:grpSp>
          <p:nvGrpSpPr>
            <p:cNvPr id="30" name="Groupe 153"/>
            <p:cNvGrpSpPr/>
            <p:nvPr/>
          </p:nvGrpSpPr>
          <p:grpSpPr>
            <a:xfrm>
              <a:off x="3111480" y="544473"/>
              <a:ext cx="219078" cy="1095391"/>
              <a:chOff x="957213" y="544473"/>
              <a:chExt cx="219078" cy="1095391"/>
            </a:xfrm>
          </p:grpSpPr>
          <p:sp>
            <p:nvSpPr>
              <p:cNvPr id="449" name="Ellipse 44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0" name="Connecteur droit 44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cteur droit 45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Connecteur droit 45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7" name="Connecteur droit 446"/>
            <p:cNvCxnSpPr/>
            <p:nvPr/>
          </p:nvCxnSpPr>
          <p:spPr>
            <a:xfrm rot="10800000">
              <a:off x="2819376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/>
            <p:nvPr/>
          </p:nvCxnSpPr>
          <p:spPr>
            <a:xfrm rot="2700000">
              <a:off x="3162761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452"/>
          <p:cNvGrpSpPr/>
          <p:nvPr/>
        </p:nvGrpSpPr>
        <p:grpSpPr>
          <a:xfrm flipH="1">
            <a:off x="6580215" y="2187559"/>
            <a:ext cx="545001" cy="1095391"/>
            <a:chOff x="2928915" y="1968480"/>
            <a:chExt cx="545001" cy="1095391"/>
          </a:xfrm>
        </p:grpSpPr>
        <p:grpSp>
          <p:nvGrpSpPr>
            <p:cNvPr id="96" name="Groupe 161"/>
            <p:cNvGrpSpPr/>
            <p:nvPr/>
          </p:nvGrpSpPr>
          <p:grpSpPr>
            <a:xfrm>
              <a:off x="3221019" y="1968480"/>
              <a:ext cx="219078" cy="1095391"/>
              <a:chOff x="957213" y="544473"/>
              <a:chExt cx="219078" cy="1095391"/>
            </a:xfrm>
          </p:grpSpPr>
          <p:sp>
            <p:nvSpPr>
              <p:cNvPr id="457" name="Ellipse 45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58" name="Connecteur droit 45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Connecteur droit 45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Connecteur droit 45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5" name="Connecteur droit 454"/>
            <p:cNvCxnSpPr/>
            <p:nvPr/>
          </p:nvCxnSpPr>
          <p:spPr>
            <a:xfrm rot="10800000">
              <a:off x="2928915" y="226058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2700000">
              <a:off x="3272300" y="240235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460"/>
          <p:cNvGrpSpPr/>
          <p:nvPr/>
        </p:nvGrpSpPr>
        <p:grpSpPr>
          <a:xfrm>
            <a:off x="4900617" y="2187559"/>
            <a:ext cx="745029" cy="1095391"/>
            <a:chOff x="5667390" y="544473"/>
            <a:chExt cx="745029" cy="1095391"/>
          </a:xfrm>
        </p:grpSpPr>
        <p:grpSp>
          <p:nvGrpSpPr>
            <p:cNvPr id="98" name="Groupe 16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465" name="Ellipse 46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66" name="Connecteur droit 46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Connecteur droit 46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Connecteur droit 46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3" name="Connecteur droit 46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cteur droit 46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e 468"/>
          <p:cNvGrpSpPr/>
          <p:nvPr/>
        </p:nvGrpSpPr>
        <p:grpSpPr>
          <a:xfrm>
            <a:off x="1979577" y="2187558"/>
            <a:ext cx="493720" cy="1095391"/>
            <a:chOff x="1921320" y="544473"/>
            <a:chExt cx="493720" cy="1095391"/>
          </a:xfrm>
        </p:grpSpPr>
        <p:grpSp>
          <p:nvGrpSpPr>
            <p:cNvPr id="100" name="Groupe 177"/>
            <p:cNvGrpSpPr/>
            <p:nvPr/>
          </p:nvGrpSpPr>
          <p:grpSpPr>
            <a:xfrm>
              <a:off x="2162142" y="544473"/>
              <a:ext cx="219078" cy="1095391"/>
              <a:chOff x="957213" y="544473"/>
              <a:chExt cx="219078" cy="1095391"/>
            </a:xfrm>
          </p:grpSpPr>
          <p:sp>
            <p:nvSpPr>
              <p:cNvPr id="473" name="Ellipse 472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74" name="Connecteur droit 473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Connecteur droit 474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Connecteur droit 475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1" name="Connecteur droit 470"/>
            <p:cNvCxnSpPr/>
            <p:nvPr/>
          </p:nvCxnSpPr>
          <p:spPr>
            <a:xfrm rot="2700000">
              <a:off x="2213424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cteur droit 471"/>
            <p:cNvCxnSpPr/>
            <p:nvPr/>
          </p:nvCxnSpPr>
          <p:spPr>
            <a:xfrm rot="18900000" flipH="1">
              <a:off x="1921320" y="97834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e 476"/>
          <p:cNvGrpSpPr/>
          <p:nvPr/>
        </p:nvGrpSpPr>
        <p:grpSpPr>
          <a:xfrm>
            <a:off x="8077248" y="2151045"/>
            <a:ext cx="493720" cy="1095391"/>
            <a:chOff x="2194374" y="1931967"/>
            <a:chExt cx="493720" cy="1095391"/>
          </a:xfrm>
        </p:grpSpPr>
        <p:grpSp>
          <p:nvGrpSpPr>
            <p:cNvPr id="102" name="Groupe 185"/>
            <p:cNvGrpSpPr/>
            <p:nvPr/>
          </p:nvGrpSpPr>
          <p:grpSpPr>
            <a:xfrm>
              <a:off x="2235168" y="1931967"/>
              <a:ext cx="219078" cy="1095391"/>
              <a:chOff x="957213" y="544473"/>
              <a:chExt cx="219078" cy="1095391"/>
            </a:xfrm>
          </p:grpSpPr>
          <p:sp>
            <p:nvSpPr>
              <p:cNvPr id="481" name="Ellipse 480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82" name="Connecteur droit 481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Connecteur droit 482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Connecteur droit 483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9" name="Connecteur droit 478"/>
            <p:cNvCxnSpPr/>
            <p:nvPr/>
          </p:nvCxnSpPr>
          <p:spPr>
            <a:xfrm rot="18900000" flipV="1">
              <a:off x="2286450" y="2146765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cteur droit 479"/>
            <p:cNvCxnSpPr/>
            <p:nvPr/>
          </p:nvCxnSpPr>
          <p:spPr>
            <a:xfrm rot="2700000" flipH="1" flipV="1">
              <a:off x="1994346" y="2146764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484"/>
          <p:cNvGrpSpPr/>
          <p:nvPr/>
        </p:nvGrpSpPr>
        <p:grpSpPr>
          <a:xfrm>
            <a:off x="774648" y="3611565"/>
            <a:ext cx="293692" cy="1117136"/>
            <a:chOff x="4969361" y="522728"/>
            <a:chExt cx="293692" cy="1117136"/>
          </a:xfrm>
        </p:grpSpPr>
        <p:grpSp>
          <p:nvGrpSpPr>
            <p:cNvPr id="104" name="Groupe 193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89" name="Ellipse 488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0" name="Connecteur droit 489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Connecteur droit 490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Connecteur droit 491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7" name="Connecteur droit 486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cteur droit 487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492"/>
          <p:cNvGrpSpPr/>
          <p:nvPr/>
        </p:nvGrpSpPr>
        <p:grpSpPr>
          <a:xfrm flipH="1">
            <a:off x="3694100" y="3611565"/>
            <a:ext cx="293692" cy="1117136"/>
            <a:chOff x="4969361" y="522728"/>
            <a:chExt cx="293692" cy="1117136"/>
          </a:xfrm>
        </p:grpSpPr>
        <p:grpSp>
          <p:nvGrpSpPr>
            <p:cNvPr id="106" name="Groupe 201"/>
            <p:cNvGrpSpPr/>
            <p:nvPr/>
          </p:nvGrpSpPr>
          <p:grpSpPr>
            <a:xfrm>
              <a:off x="5010156" y="544473"/>
              <a:ext cx="219078" cy="1095391"/>
              <a:chOff x="957213" y="544473"/>
              <a:chExt cx="219078" cy="1095391"/>
            </a:xfrm>
          </p:grpSpPr>
          <p:sp>
            <p:nvSpPr>
              <p:cNvPr id="497" name="Ellipse 496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98" name="Connecteur droit 497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Connecteur droit 498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Connecteur droit 499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5" name="Connecteur droit 494"/>
            <p:cNvCxnSpPr/>
            <p:nvPr/>
          </p:nvCxnSpPr>
          <p:spPr>
            <a:xfrm rot="2700000">
              <a:off x="5061437" y="97834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Connecteur droit 495"/>
            <p:cNvCxnSpPr/>
            <p:nvPr/>
          </p:nvCxnSpPr>
          <p:spPr>
            <a:xfrm rot="2700000">
              <a:off x="4769333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e 500"/>
          <p:cNvGrpSpPr/>
          <p:nvPr/>
        </p:nvGrpSpPr>
        <p:grpSpPr>
          <a:xfrm flipH="1">
            <a:off x="1979577" y="3648078"/>
            <a:ext cx="745029" cy="1095391"/>
            <a:chOff x="5667390" y="544473"/>
            <a:chExt cx="745029" cy="1095391"/>
          </a:xfrm>
        </p:grpSpPr>
        <p:grpSp>
          <p:nvGrpSpPr>
            <p:cNvPr id="108" name="Groupe 209"/>
            <p:cNvGrpSpPr/>
            <p:nvPr/>
          </p:nvGrpSpPr>
          <p:grpSpPr>
            <a:xfrm>
              <a:off x="5959494" y="544473"/>
              <a:ext cx="219078" cy="1095391"/>
              <a:chOff x="957213" y="544473"/>
              <a:chExt cx="219078" cy="1095391"/>
            </a:xfrm>
          </p:grpSpPr>
          <p:sp>
            <p:nvSpPr>
              <p:cNvPr id="505" name="Ellipse 504"/>
              <p:cNvSpPr/>
              <p:nvPr/>
            </p:nvSpPr>
            <p:spPr>
              <a:xfrm>
                <a:off x="957213" y="544473"/>
                <a:ext cx="219078" cy="219078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06" name="Connecteur droit 505"/>
              <p:cNvCxnSpPr/>
              <p:nvPr/>
            </p:nvCxnSpPr>
            <p:spPr>
              <a:xfrm rot="5400000">
                <a:off x="866326" y="964770"/>
                <a:ext cx="400852" cy="1588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Connecteur droit 506"/>
              <p:cNvCxnSpPr/>
              <p:nvPr/>
            </p:nvCxnSpPr>
            <p:spPr>
              <a:xfrm rot="5400000">
                <a:off x="774648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Connecteur droit 507"/>
              <p:cNvCxnSpPr/>
              <p:nvPr/>
            </p:nvCxnSpPr>
            <p:spPr>
              <a:xfrm rot="16200000" flipH="1">
                <a:off x="884187" y="1347760"/>
                <a:ext cx="474669" cy="109539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3" name="Connecteur droit 502"/>
            <p:cNvCxnSpPr/>
            <p:nvPr/>
          </p:nvCxnSpPr>
          <p:spPr>
            <a:xfrm rot="10800000">
              <a:off x="5667390" y="836577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Connecteur droit 503"/>
            <p:cNvCxnSpPr/>
            <p:nvPr/>
          </p:nvCxnSpPr>
          <p:spPr>
            <a:xfrm rot="18900000" flipV="1">
              <a:off x="6010775" y="722756"/>
              <a:ext cx="401644" cy="1588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2" name="Image 241" descr="fleche_12.gif">
            <a:hlinkClick r:id="" action="ppaction://hlinkshowjump?jump=nextslide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1480" y="6433865"/>
            <a:ext cx="681039" cy="31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decel="100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decel="100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" decel="100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" decel="100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" decel="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2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boule_bill_0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912" y="2457450"/>
            <a:ext cx="2162175" cy="1943100"/>
          </a:xfrm>
          <a:prstGeom prst="rect">
            <a:avLst/>
          </a:prstGeom>
        </p:spPr>
      </p:pic>
      <p:pic>
        <p:nvPicPr>
          <p:cNvPr id="6" name="Image 5" descr="fleche_1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480" y="5473728"/>
            <a:ext cx="681039" cy="3178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23014" y="800064"/>
            <a:ext cx="42979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8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Bravo !</a:t>
            </a:r>
            <a:endParaRPr lang="fr-FR" sz="80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chats7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73643" y="0"/>
            <a:ext cx="2346960" cy="1924050"/>
          </a:xfrm>
          <a:prstGeom prst="rect">
            <a:avLst/>
          </a:prstGeom>
        </p:spPr>
      </p:pic>
      <p:pic>
        <p:nvPicPr>
          <p:cNvPr id="6" name="Image 5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6644" y="215856"/>
            <a:ext cx="945356" cy="1945481"/>
          </a:xfrm>
          <a:prstGeom prst="rect">
            <a:avLst/>
          </a:prstGeom>
        </p:spPr>
      </p:pic>
      <p:pic>
        <p:nvPicPr>
          <p:cNvPr id="7" name="Image 6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40097" y="1931967"/>
            <a:ext cx="2621280" cy="1710690"/>
          </a:xfrm>
          <a:prstGeom prst="rect">
            <a:avLst/>
          </a:prstGeom>
        </p:spPr>
      </p:pic>
      <p:pic>
        <p:nvPicPr>
          <p:cNvPr id="8" name="Image 7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6149" y="5181624"/>
            <a:ext cx="2453640" cy="1486853"/>
          </a:xfrm>
          <a:prstGeom prst="rect">
            <a:avLst/>
          </a:prstGeom>
        </p:spPr>
      </p:pic>
      <p:pic>
        <p:nvPicPr>
          <p:cNvPr id="9" name="Image 8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507189" y="4706955"/>
            <a:ext cx="2346960" cy="1924050"/>
          </a:xfrm>
          <a:prstGeom prst="rect">
            <a:avLst/>
          </a:prstGeom>
        </p:spPr>
      </p:pic>
      <p:pic>
        <p:nvPicPr>
          <p:cNvPr id="10" name="Image 9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12118" y="215856"/>
            <a:ext cx="945356" cy="1945481"/>
          </a:xfrm>
          <a:prstGeom prst="rect">
            <a:avLst/>
          </a:prstGeom>
        </p:spPr>
      </p:pic>
      <p:pic>
        <p:nvPicPr>
          <p:cNvPr id="11" name="Image 10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119695" y="3429000"/>
            <a:ext cx="2621280" cy="1710690"/>
          </a:xfrm>
          <a:prstGeom prst="rect">
            <a:avLst/>
          </a:prstGeom>
        </p:spPr>
      </p:pic>
      <p:pic>
        <p:nvPicPr>
          <p:cNvPr id="12" name="Image 11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397650" y="2187558"/>
            <a:ext cx="2453640" cy="1486853"/>
          </a:xfrm>
          <a:prstGeom prst="rect">
            <a:avLst/>
          </a:prstGeom>
        </p:spPr>
      </p:pic>
      <p:pic>
        <p:nvPicPr>
          <p:cNvPr id="13" name="Image 12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4" name="Image 13" descr="CAT2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632" y="2685573"/>
            <a:ext cx="2453640" cy="1486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chats1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73643" y="0"/>
            <a:ext cx="2346960" cy="1924050"/>
          </a:xfrm>
          <a:prstGeom prst="rect">
            <a:avLst/>
          </a:prstGeom>
        </p:spPr>
      </p:pic>
      <p:pic>
        <p:nvPicPr>
          <p:cNvPr id="6" name="Image 5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6644" y="215856"/>
            <a:ext cx="945356" cy="1945481"/>
          </a:xfrm>
          <a:prstGeom prst="rect">
            <a:avLst/>
          </a:prstGeom>
        </p:spPr>
      </p:pic>
      <p:pic>
        <p:nvPicPr>
          <p:cNvPr id="7" name="Image 6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40097" y="1931967"/>
            <a:ext cx="2621280" cy="1710690"/>
          </a:xfrm>
          <a:prstGeom prst="rect">
            <a:avLst/>
          </a:prstGeom>
        </p:spPr>
      </p:pic>
      <p:pic>
        <p:nvPicPr>
          <p:cNvPr id="8" name="Image 7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6149" y="5181624"/>
            <a:ext cx="2453640" cy="1486853"/>
          </a:xfrm>
          <a:prstGeom prst="rect">
            <a:avLst/>
          </a:prstGeom>
        </p:spPr>
      </p:pic>
      <p:pic>
        <p:nvPicPr>
          <p:cNvPr id="9" name="Image 8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507189" y="4706955"/>
            <a:ext cx="2346960" cy="1924050"/>
          </a:xfrm>
          <a:prstGeom prst="rect">
            <a:avLst/>
          </a:prstGeom>
        </p:spPr>
      </p:pic>
      <p:pic>
        <p:nvPicPr>
          <p:cNvPr id="10" name="Image 9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12118" y="215856"/>
            <a:ext cx="945356" cy="1945481"/>
          </a:xfrm>
          <a:prstGeom prst="rect">
            <a:avLst/>
          </a:prstGeom>
        </p:spPr>
      </p:pic>
      <p:pic>
        <p:nvPicPr>
          <p:cNvPr id="11" name="Image 10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119695" y="3429000"/>
            <a:ext cx="2621280" cy="1710690"/>
          </a:xfrm>
          <a:prstGeom prst="rect">
            <a:avLst/>
          </a:prstGeom>
        </p:spPr>
      </p:pic>
      <p:pic>
        <p:nvPicPr>
          <p:cNvPr id="12" name="Image 11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397650" y="2187558"/>
            <a:ext cx="2453640" cy="1486853"/>
          </a:xfrm>
          <a:prstGeom prst="rect">
            <a:avLst/>
          </a:prstGeom>
        </p:spPr>
      </p:pic>
      <p:pic>
        <p:nvPicPr>
          <p:cNvPr id="13" name="Image 12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4" name="Image 13" descr="CAT01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1161" y="2456259"/>
            <a:ext cx="945356" cy="19454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chats2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73643" y="0"/>
            <a:ext cx="2346960" cy="1924050"/>
          </a:xfrm>
          <a:prstGeom prst="rect">
            <a:avLst/>
          </a:prstGeom>
        </p:spPr>
      </p:pic>
      <p:pic>
        <p:nvPicPr>
          <p:cNvPr id="6" name="Image 5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6644" y="215856"/>
            <a:ext cx="945356" cy="1945481"/>
          </a:xfrm>
          <a:prstGeom prst="rect">
            <a:avLst/>
          </a:prstGeom>
        </p:spPr>
      </p:pic>
      <p:pic>
        <p:nvPicPr>
          <p:cNvPr id="7" name="Image 6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40097" y="1931967"/>
            <a:ext cx="2621280" cy="1710690"/>
          </a:xfrm>
          <a:prstGeom prst="rect">
            <a:avLst/>
          </a:prstGeom>
        </p:spPr>
      </p:pic>
      <p:pic>
        <p:nvPicPr>
          <p:cNvPr id="8" name="Image 7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6149" y="5181624"/>
            <a:ext cx="2453640" cy="1486853"/>
          </a:xfrm>
          <a:prstGeom prst="rect">
            <a:avLst/>
          </a:prstGeom>
        </p:spPr>
      </p:pic>
      <p:pic>
        <p:nvPicPr>
          <p:cNvPr id="9" name="Image 8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507189" y="4706955"/>
            <a:ext cx="2346960" cy="1924050"/>
          </a:xfrm>
          <a:prstGeom prst="rect">
            <a:avLst/>
          </a:prstGeom>
        </p:spPr>
      </p:pic>
      <p:pic>
        <p:nvPicPr>
          <p:cNvPr id="10" name="Image 9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12118" y="215856"/>
            <a:ext cx="945356" cy="1945481"/>
          </a:xfrm>
          <a:prstGeom prst="rect">
            <a:avLst/>
          </a:prstGeom>
        </p:spPr>
      </p:pic>
      <p:pic>
        <p:nvPicPr>
          <p:cNvPr id="11" name="Image 10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119695" y="3429000"/>
            <a:ext cx="2621280" cy="1710690"/>
          </a:xfrm>
          <a:prstGeom prst="rect">
            <a:avLst/>
          </a:prstGeom>
        </p:spPr>
      </p:pic>
      <p:pic>
        <p:nvPicPr>
          <p:cNvPr id="12" name="Image 11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397650" y="2187558"/>
            <a:ext cx="2453640" cy="1486853"/>
          </a:xfrm>
          <a:prstGeom prst="rect">
            <a:avLst/>
          </a:prstGeom>
        </p:spPr>
      </p:pic>
      <p:pic>
        <p:nvPicPr>
          <p:cNvPr id="13" name="Image 12" descr="fleche_1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5" name="Image 14" descr="CAT4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440" y="2466975"/>
            <a:ext cx="2346960" cy="192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chats5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>
              <a:snd r:embed="rId4" name="arrow.wav" builtIn="1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73643" y="0"/>
            <a:ext cx="2346960" cy="1924050"/>
          </a:xfrm>
          <a:prstGeom prst="rect">
            <a:avLst/>
          </a:prstGeom>
        </p:spPr>
      </p:pic>
      <p:pic>
        <p:nvPicPr>
          <p:cNvPr id="6" name="Image 5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6644" y="215856"/>
            <a:ext cx="945356" cy="1945481"/>
          </a:xfrm>
          <a:prstGeom prst="rect">
            <a:avLst/>
          </a:prstGeom>
        </p:spPr>
      </p:pic>
      <p:pic>
        <p:nvPicPr>
          <p:cNvPr id="7" name="Image 6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40097" y="1931967"/>
            <a:ext cx="2621280" cy="1710690"/>
          </a:xfrm>
          <a:prstGeom prst="rect">
            <a:avLst/>
          </a:prstGeom>
        </p:spPr>
      </p:pic>
      <p:pic>
        <p:nvPicPr>
          <p:cNvPr id="8" name="Image 7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6149" y="5181624"/>
            <a:ext cx="2453640" cy="1486853"/>
          </a:xfrm>
          <a:prstGeom prst="rect">
            <a:avLst/>
          </a:prstGeom>
        </p:spPr>
      </p:pic>
      <p:pic>
        <p:nvPicPr>
          <p:cNvPr id="9" name="Image 8" descr="CAT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507189" y="4706955"/>
            <a:ext cx="2346960" cy="1924050"/>
          </a:xfrm>
          <a:prstGeom prst="rect">
            <a:avLst/>
          </a:prstGeom>
        </p:spPr>
      </p:pic>
      <p:pic>
        <p:nvPicPr>
          <p:cNvPr id="10" name="Image 9" descr="CAT01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12118" y="215856"/>
            <a:ext cx="945356" cy="1945481"/>
          </a:xfrm>
          <a:prstGeom prst="rect">
            <a:avLst/>
          </a:prstGeom>
        </p:spPr>
      </p:pic>
      <p:pic>
        <p:nvPicPr>
          <p:cNvPr id="11" name="Image 10" descr="CAT1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119695" y="3429000"/>
            <a:ext cx="2621280" cy="1710690"/>
          </a:xfrm>
          <a:prstGeom prst="rect">
            <a:avLst/>
          </a:prstGeom>
        </p:spPr>
      </p:pic>
      <p:pic>
        <p:nvPicPr>
          <p:cNvPr id="12" name="Image 11" descr="CAT2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397650" y="2187558"/>
            <a:ext cx="2453640" cy="1486853"/>
          </a:xfrm>
          <a:prstGeom prst="rect">
            <a:avLst/>
          </a:prstGeom>
        </p:spPr>
      </p:pic>
      <p:pic>
        <p:nvPicPr>
          <p:cNvPr id="13" name="Image 12" descr="fleche_12.gif">
            <a:hlinkClick r:id="" action="ppaction://hlinkshowjump?jump=nextslide">
              <a:snd r:embed="rId9" name="applause.wav"/>
            </a:hlinkClick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921" y="5546754"/>
            <a:ext cx="681039" cy="317818"/>
          </a:xfrm>
          <a:prstGeom prst="rect">
            <a:avLst/>
          </a:prstGeom>
        </p:spPr>
      </p:pic>
      <p:pic>
        <p:nvPicPr>
          <p:cNvPr id="14" name="Image 13" descr="CAT2.gif">
            <a:hlinkClick r:id="" action="ppaction://noaction">
              <a:snd r:embed="rId4" name="arrow.wav" builtIn="1"/>
            </a:hlinkClick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3632" y="2685573"/>
            <a:ext cx="2453640" cy="1486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 shime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Carnaval</Template>
  <TotalTime>867</TotalTime>
  <Words>115</Words>
  <Application>Microsoft Office PowerPoint</Application>
  <PresentationFormat>Affichage à l'écran (4:3)</PresentationFormat>
  <Paragraphs>64</Paragraphs>
  <Slides>54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54</vt:i4>
      </vt:variant>
    </vt:vector>
  </HeadingPairs>
  <TitlesOfParts>
    <vt:vector size="55" baseType="lpstr">
      <vt:lpstr>Carnival</vt:lpstr>
      <vt:lpstr>Diapositive 1</vt:lpstr>
      <vt:lpstr>chats3</vt:lpstr>
      <vt:lpstr>chats6</vt:lpstr>
      <vt:lpstr>chats8</vt:lpstr>
      <vt:lpstr>chats4</vt:lpstr>
      <vt:lpstr>chats7</vt:lpstr>
      <vt:lpstr>chats1</vt:lpstr>
      <vt:lpstr>chats2</vt:lpstr>
      <vt:lpstr>chats5</vt:lpstr>
      <vt:lpstr>Diapositive 10</vt:lpstr>
      <vt:lpstr>avions4</vt:lpstr>
      <vt:lpstr>avions7</vt:lpstr>
      <vt:lpstr>avions2</vt:lpstr>
      <vt:lpstr>avions10</vt:lpstr>
      <vt:lpstr>avions6</vt:lpstr>
      <vt:lpstr>avions1</vt:lpstr>
      <vt:lpstr>avions5</vt:lpstr>
      <vt:lpstr>avions9</vt:lpstr>
      <vt:lpstr>avions3</vt:lpstr>
      <vt:lpstr>avions8</vt:lpstr>
      <vt:lpstr>Diapositive 21</vt:lpstr>
      <vt:lpstr>symboles0</vt:lpstr>
      <vt:lpstr>symboles1</vt:lpstr>
      <vt:lpstr>symboles2</vt:lpstr>
      <vt:lpstr>Diapositive 25</vt:lpstr>
      <vt:lpstr>chinois3</vt:lpstr>
      <vt:lpstr>chinois5</vt:lpstr>
      <vt:lpstr>chinois1</vt:lpstr>
      <vt:lpstr>chinois7</vt:lpstr>
      <vt:lpstr>chinois2</vt:lpstr>
      <vt:lpstr>chinois8</vt:lpstr>
      <vt:lpstr>chinois6</vt:lpstr>
      <vt:lpstr>chinois4</vt:lpstr>
      <vt:lpstr>Diapositive 34</vt:lpstr>
      <vt:lpstr>maisons5</vt:lpstr>
      <vt:lpstr>maisons2</vt:lpstr>
      <vt:lpstr>maisons6</vt:lpstr>
      <vt:lpstr>maisons8</vt:lpstr>
      <vt:lpstr>maisons1</vt:lpstr>
      <vt:lpstr>maisons4</vt:lpstr>
      <vt:lpstr>maisons7</vt:lpstr>
      <vt:lpstr>maisons3</vt:lpstr>
      <vt:lpstr>Diapositive 43</vt:lpstr>
      <vt:lpstr>La gym0</vt:lpstr>
      <vt:lpstr>La gym</vt:lpstr>
      <vt:lpstr>La gym</vt:lpstr>
      <vt:lpstr>La gym</vt:lpstr>
      <vt:lpstr>La gym</vt:lpstr>
      <vt:lpstr>La gym</vt:lpstr>
      <vt:lpstr>La gym</vt:lpstr>
      <vt:lpstr>La gym</vt:lpstr>
      <vt:lpstr>La gym</vt:lpstr>
      <vt:lpstr>La gym</vt:lpstr>
      <vt:lpstr>Diapositive 54</vt:lpstr>
    </vt:vector>
  </TitlesOfParts>
  <Company>MAXDATA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Votre nom d'utilisateur</dc:creator>
  <cp:lastModifiedBy>Evelyne</cp:lastModifiedBy>
  <cp:revision>89</cp:revision>
  <dcterms:created xsi:type="dcterms:W3CDTF">2008-11-07T15:05:09Z</dcterms:created>
  <dcterms:modified xsi:type="dcterms:W3CDTF">2008-11-08T17:42:32Z</dcterms:modified>
</cp:coreProperties>
</file>