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0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80" r:id="rId3"/>
    <p:sldId id="383" r:id="rId4"/>
    <p:sldId id="430" r:id="rId5"/>
    <p:sldId id="411" r:id="rId6"/>
    <p:sldId id="412" r:id="rId7"/>
    <p:sldId id="415" r:id="rId8"/>
    <p:sldId id="427" r:id="rId9"/>
    <p:sldId id="418" r:id="rId10"/>
    <p:sldId id="424" r:id="rId11"/>
    <p:sldId id="426" r:id="rId12"/>
    <p:sldId id="428" r:id="rId13"/>
    <p:sldId id="432" r:id="rId14"/>
    <p:sldId id="436" r:id="rId15"/>
    <p:sldId id="440" r:id="rId16"/>
    <p:sldId id="437" r:id="rId17"/>
    <p:sldId id="438" r:id="rId18"/>
    <p:sldId id="439" r:id="rId19"/>
    <p:sldId id="443" r:id="rId20"/>
    <p:sldId id="445" r:id="rId21"/>
    <p:sldId id="446" r:id="rId22"/>
    <p:sldId id="447" r:id="rId23"/>
    <p:sldId id="449" r:id="rId24"/>
    <p:sldId id="452" r:id="rId25"/>
    <p:sldId id="456" r:id="rId26"/>
    <p:sldId id="451" r:id="rId27"/>
    <p:sldId id="461" r:id="rId28"/>
    <p:sldId id="462" r:id="rId29"/>
    <p:sldId id="463" r:id="rId30"/>
    <p:sldId id="459" r:id="rId31"/>
    <p:sldId id="467" r:id="rId32"/>
    <p:sldId id="468" r:id="rId33"/>
    <p:sldId id="478" r:id="rId34"/>
    <p:sldId id="472" r:id="rId35"/>
    <p:sldId id="470" r:id="rId36"/>
    <p:sldId id="469" r:id="rId37"/>
    <p:sldId id="475" r:id="rId38"/>
    <p:sldId id="480" r:id="rId39"/>
    <p:sldId id="484" r:id="rId40"/>
    <p:sldId id="479" r:id="rId41"/>
    <p:sldId id="482" r:id="rId42"/>
    <p:sldId id="485" r:id="rId43"/>
    <p:sldId id="486" r:id="rId44"/>
    <p:sldId id="510" r:id="rId45"/>
    <p:sldId id="384" r:id="rId46"/>
    <p:sldId id="413" r:id="rId47"/>
    <p:sldId id="416" r:id="rId48"/>
    <p:sldId id="382" r:id="rId49"/>
    <p:sldId id="414" r:id="rId50"/>
    <p:sldId id="422" r:id="rId51"/>
    <p:sldId id="417" r:id="rId52"/>
    <p:sldId id="419" r:id="rId53"/>
    <p:sldId id="420" r:id="rId54"/>
    <p:sldId id="423" r:id="rId55"/>
    <p:sldId id="425" r:id="rId56"/>
    <p:sldId id="429" r:id="rId57"/>
    <p:sldId id="421" r:id="rId58"/>
    <p:sldId id="431" r:id="rId59"/>
    <p:sldId id="433" r:id="rId60"/>
    <p:sldId id="434" r:id="rId61"/>
    <p:sldId id="460" r:id="rId62"/>
    <p:sldId id="435" r:id="rId63"/>
    <p:sldId id="441" r:id="rId64"/>
    <p:sldId id="442" r:id="rId65"/>
    <p:sldId id="444" r:id="rId66"/>
    <p:sldId id="448" r:id="rId67"/>
    <p:sldId id="450" r:id="rId68"/>
    <p:sldId id="453" r:id="rId69"/>
    <p:sldId id="455" r:id="rId70"/>
    <p:sldId id="457" r:id="rId71"/>
    <p:sldId id="458" r:id="rId72"/>
    <p:sldId id="454" r:id="rId73"/>
    <p:sldId id="464" r:id="rId74"/>
    <p:sldId id="465" r:id="rId75"/>
    <p:sldId id="466" r:id="rId76"/>
    <p:sldId id="476" r:id="rId77"/>
    <p:sldId id="471" r:id="rId78"/>
    <p:sldId id="473" r:id="rId79"/>
    <p:sldId id="474" r:id="rId80"/>
    <p:sldId id="481" r:id="rId81"/>
    <p:sldId id="483" r:id="rId82"/>
    <p:sldId id="477" r:id="rId83"/>
    <p:sldId id="511" r:id="rId84"/>
    <p:sldId id="502" r:id="rId85"/>
    <p:sldId id="381" r:id="rId86"/>
    <p:sldId id="488" r:id="rId87"/>
    <p:sldId id="489" r:id="rId88"/>
    <p:sldId id="490" r:id="rId89"/>
    <p:sldId id="491" r:id="rId90"/>
    <p:sldId id="492" r:id="rId91"/>
    <p:sldId id="495" r:id="rId92"/>
    <p:sldId id="493" r:id="rId93"/>
    <p:sldId id="494" r:id="rId94"/>
    <p:sldId id="496" r:id="rId95"/>
    <p:sldId id="497" r:id="rId96"/>
    <p:sldId id="499" r:id="rId97"/>
    <p:sldId id="498" r:id="rId98"/>
    <p:sldId id="500" r:id="rId99"/>
    <p:sldId id="501" r:id="rId100"/>
    <p:sldId id="503" r:id="rId101"/>
    <p:sldId id="504" r:id="rId102"/>
    <p:sldId id="505" r:id="rId103"/>
    <p:sldId id="506" r:id="rId104"/>
    <p:sldId id="512" r:id="rId105"/>
    <p:sldId id="508" r:id="rId106"/>
    <p:sldId id="487" r:id="rId10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D1A3FF"/>
    <a:srgbClr val="CB97FF"/>
    <a:srgbClr val="FF0066"/>
    <a:srgbClr val="FFE265"/>
    <a:srgbClr val="FFCC00"/>
    <a:srgbClr val="CC3300"/>
    <a:srgbClr val="FFFF00"/>
    <a:srgbClr val="FFC979"/>
    <a:srgbClr val="F29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500" autoAdjust="0"/>
    <p:restoredTop sz="94255" autoAdjust="0"/>
  </p:normalViewPr>
  <p:slideViewPr>
    <p:cSldViewPr showGuides="1">
      <p:cViewPr varScale="1">
        <p:scale>
          <a:sx n="78" d="100"/>
          <a:sy n="78" d="100"/>
        </p:scale>
        <p:origin x="-354" y="-9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272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viewProps" Target="view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6890F-0395-4D7B-B564-C362D71CF10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F073F-042A-4EEF-8A2D-532A46BC1E0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523198-5AE6-4555-850F-7EBF98E16EA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98A0E-8300-465F-A3D5-DF674FB9795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40F7B-472B-4960-AF7D-483E988DCD2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7AD26-ABD0-460B-BFC8-B9926782C8E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B538-3EDC-4306-97C2-D97471C2E2B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F71F2-F81B-4593-8454-50A46446730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A86D8-071C-4A18-8E66-054B8C4C550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E503F-1AAD-4993-A8E9-0753AB0C53B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CED51-F29F-4D89-816C-94533E21C31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A898585-204E-4CC1-A069-C05BF3EC0EA0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gif"/><Relationship Id="rId4" Type="http://schemas.openxmlformats.org/officeDocument/2006/relationships/slide" Target="slide8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11.emf"/><Relationship Id="rId4" Type="http://schemas.openxmlformats.org/officeDocument/2006/relationships/audio" Target="../media/audio3.wav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0.emf"/><Relationship Id="rId5" Type="http://schemas.openxmlformats.org/officeDocument/2006/relationships/audio" Target="../media/audio3.wav"/><Relationship Id="rId4" Type="http://schemas.openxmlformats.org/officeDocument/2006/relationships/image" Target="../media/image2.gif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1.emf"/><Relationship Id="rId5" Type="http://schemas.openxmlformats.org/officeDocument/2006/relationships/audio" Target="../media/audio3.wav"/><Relationship Id="rId4" Type="http://schemas.openxmlformats.org/officeDocument/2006/relationships/image" Target="../media/image2.gif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2.emf"/><Relationship Id="rId5" Type="http://schemas.openxmlformats.org/officeDocument/2006/relationships/audio" Target="../media/audio3.wav"/><Relationship Id="rId4" Type="http://schemas.openxmlformats.org/officeDocument/2006/relationships/image" Target="../media/image2.gif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3.emf"/><Relationship Id="rId5" Type="http://schemas.openxmlformats.org/officeDocument/2006/relationships/audio" Target="../media/audio3.wav"/><Relationship Id="rId4" Type="http://schemas.openxmlformats.org/officeDocument/2006/relationships/image" Target="../media/image2.gif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5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gif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3.wav"/><Relationship Id="rId4" Type="http://schemas.openxmlformats.org/officeDocument/2006/relationships/image" Target="../media/image2.gif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gif"/><Relationship Id="rId4" Type="http://schemas.openxmlformats.org/officeDocument/2006/relationships/audio" Target="../media/audio3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12.emf"/><Relationship Id="rId4" Type="http://schemas.openxmlformats.org/officeDocument/2006/relationships/audio" Target="../media/audio3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13.emf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14.emf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15.emf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16.emf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17.emf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18.emf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19.emf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20.emf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emf"/><Relationship Id="rId5" Type="http://schemas.openxmlformats.org/officeDocument/2006/relationships/audio" Target="../media/audio3.wav"/><Relationship Id="rId4" Type="http://schemas.openxmlformats.org/officeDocument/2006/relationships/image" Target="../media/image2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21.emf"/><Relationship Id="rId4" Type="http://schemas.openxmlformats.org/officeDocument/2006/relationships/audio" Target="../media/audio3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22.emf"/><Relationship Id="rId4" Type="http://schemas.openxmlformats.org/officeDocument/2006/relationships/audio" Target="../media/audio3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23.emf"/><Relationship Id="rId4" Type="http://schemas.openxmlformats.org/officeDocument/2006/relationships/audio" Target="../media/audio3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24.emf"/><Relationship Id="rId4" Type="http://schemas.openxmlformats.org/officeDocument/2006/relationships/audio" Target="../media/audio3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25.emf"/><Relationship Id="rId4" Type="http://schemas.openxmlformats.org/officeDocument/2006/relationships/audio" Target="../media/audio3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26.emf"/><Relationship Id="rId4" Type="http://schemas.openxmlformats.org/officeDocument/2006/relationships/audio" Target="../media/audio3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27.emf"/><Relationship Id="rId4" Type="http://schemas.openxmlformats.org/officeDocument/2006/relationships/audio" Target="../media/audio3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28.emf"/><Relationship Id="rId4" Type="http://schemas.openxmlformats.org/officeDocument/2006/relationships/audio" Target="../media/audio3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29.emf"/><Relationship Id="rId4" Type="http://schemas.openxmlformats.org/officeDocument/2006/relationships/audio" Target="../media/audio3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30.emf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4.emf"/><Relationship Id="rId4" Type="http://schemas.openxmlformats.org/officeDocument/2006/relationships/audio" Target="../media/audio3.wav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31.emf"/><Relationship Id="rId4" Type="http://schemas.openxmlformats.org/officeDocument/2006/relationships/audio" Target="../media/audio3.wav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32.emf"/><Relationship Id="rId4" Type="http://schemas.openxmlformats.org/officeDocument/2006/relationships/audio" Target="../media/audio3.wav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33.emf"/><Relationship Id="rId4" Type="http://schemas.openxmlformats.org/officeDocument/2006/relationships/audio" Target="../media/audio3.wav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34.emf"/><Relationship Id="rId4" Type="http://schemas.openxmlformats.org/officeDocument/2006/relationships/audio" Target="../media/audio3.wav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35.emf"/><Relationship Id="rId4" Type="http://schemas.openxmlformats.org/officeDocument/2006/relationships/audio" Target="../media/audio3.wav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36.emf"/><Relationship Id="rId4" Type="http://schemas.openxmlformats.org/officeDocument/2006/relationships/audio" Target="../media/audio3.wav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37.emf"/><Relationship Id="rId4" Type="http://schemas.openxmlformats.org/officeDocument/2006/relationships/audio" Target="../media/audio3.wav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38.emf"/><Relationship Id="rId4" Type="http://schemas.openxmlformats.org/officeDocument/2006/relationships/audio" Target="../media/audio3.wav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39.emf"/><Relationship Id="rId4" Type="http://schemas.openxmlformats.org/officeDocument/2006/relationships/audio" Target="../media/audio3.wav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40.emf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5.emf"/><Relationship Id="rId4" Type="http://schemas.openxmlformats.org/officeDocument/2006/relationships/audio" Target="../media/audio3.wav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41.emf"/><Relationship Id="rId4" Type="http://schemas.openxmlformats.org/officeDocument/2006/relationships/audio" Target="../media/audio3.wav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42.emf"/><Relationship Id="rId4" Type="http://schemas.openxmlformats.org/officeDocument/2006/relationships/audio" Target="../media/audio3.wav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43.emf"/><Relationship Id="rId4" Type="http://schemas.openxmlformats.org/officeDocument/2006/relationships/audio" Target="../media/audio3.wav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44.emf"/><Relationship Id="rId4" Type="http://schemas.openxmlformats.org/officeDocument/2006/relationships/audio" Target="../media/audio3.wav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5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gi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46.emf"/><Relationship Id="rId4" Type="http://schemas.openxmlformats.org/officeDocument/2006/relationships/audio" Target="../media/audio3.wav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47.emf"/><Relationship Id="rId4" Type="http://schemas.openxmlformats.org/officeDocument/2006/relationships/audio" Target="../media/audio3.wav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48.emf"/><Relationship Id="rId4" Type="http://schemas.openxmlformats.org/officeDocument/2006/relationships/audio" Target="../media/audio3.wav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49.emf"/><Relationship Id="rId4" Type="http://schemas.openxmlformats.org/officeDocument/2006/relationships/audio" Target="../media/audio3.wav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50.emf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6.emf"/><Relationship Id="rId4" Type="http://schemas.openxmlformats.org/officeDocument/2006/relationships/audio" Target="../media/audio3.wav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51.emf"/><Relationship Id="rId4" Type="http://schemas.openxmlformats.org/officeDocument/2006/relationships/audio" Target="../media/audio3.wav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52.emf"/><Relationship Id="rId4" Type="http://schemas.openxmlformats.org/officeDocument/2006/relationships/audio" Target="../media/audio3.wav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53.emf"/><Relationship Id="rId4" Type="http://schemas.openxmlformats.org/officeDocument/2006/relationships/audio" Target="../media/audio3.wav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54.emf"/><Relationship Id="rId4" Type="http://schemas.openxmlformats.org/officeDocument/2006/relationships/audio" Target="../media/audio3.wav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55.emf"/><Relationship Id="rId4" Type="http://schemas.openxmlformats.org/officeDocument/2006/relationships/audio" Target="../media/audio3.wav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56.emf"/><Relationship Id="rId4" Type="http://schemas.openxmlformats.org/officeDocument/2006/relationships/audio" Target="../media/audio3.wav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57.emf"/><Relationship Id="rId4" Type="http://schemas.openxmlformats.org/officeDocument/2006/relationships/audio" Target="../media/audio3.wav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58.emf"/><Relationship Id="rId4" Type="http://schemas.openxmlformats.org/officeDocument/2006/relationships/audio" Target="../media/audio3.wav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59.emf"/><Relationship Id="rId4" Type="http://schemas.openxmlformats.org/officeDocument/2006/relationships/audio" Target="../media/audio3.wav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60.emf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7.emf"/><Relationship Id="rId4" Type="http://schemas.openxmlformats.org/officeDocument/2006/relationships/audio" Target="../media/audio3.wav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61.emf"/><Relationship Id="rId4" Type="http://schemas.openxmlformats.org/officeDocument/2006/relationships/audio" Target="../media/audio3.wav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62.emf"/><Relationship Id="rId4" Type="http://schemas.openxmlformats.org/officeDocument/2006/relationships/audio" Target="../media/audio3.wav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63.emf"/><Relationship Id="rId4" Type="http://schemas.openxmlformats.org/officeDocument/2006/relationships/audio" Target="../media/audio3.wav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64.emf"/><Relationship Id="rId4" Type="http://schemas.openxmlformats.org/officeDocument/2006/relationships/audio" Target="../media/audio3.wav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65.emf"/><Relationship Id="rId4" Type="http://schemas.openxmlformats.org/officeDocument/2006/relationships/audio" Target="../media/audio3.wav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66.emf"/><Relationship Id="rId4" Type="http://schemas.openxmlformats.org/officeDocument/2006/relationships/audio" Target="../media/audio3.wav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67.emf"/><Relationship Id="rId4" Type="http://schemas.openxmlformats.org/officeDocument/2006/relationships/audio" Target="../media/audio3.wav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68.emf"/><Relationship Id="rId4" Type="http://schemas.openxmlformats.org/officeDocument/2006/relationships/audio" Target="../media/audio3.wav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69.emf"/><Relationship Id="rId4" Type="http://schemas.openxmlformats.org/officeDocument/2006/relationships/audio" Target="../media/audio3.wav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70.emf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8.emf"/><Relationship Id="rId4" Type="http://schemas.openxmlformats.org/officeDocument/2006/relationships/audio" Target="../media/audio3.wav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71.emf"/><Relationship Id="rId4" Type="http://schemas.openxmlformats.org/officeDocument/2006/relationships/audio" Target="../media/audio3.wav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72.emf"/><Relationship Id="rId4" Type="http://schemas.openxmlformats.org/officeDocument/2006/relationships/audio" Target="../media/audio3.wav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73.emf"/><Relationship Id="rId4" Type="http://schemas.openxmlformats.org/officeDocument/2006/relationships/audio" Target="../media/audio3.wav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74.emf"/><Relationship Id="rId4" Type="http://schemas.openxmlformats.org/officeDocument/2006/relationships/audio" Target="../media/audio3.wav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75.emf"/><Relationship Id="rId4" Type="http://schemas.openxmlformats.org/officeDocument/2006/relationships/audio" Target="../media/audio3.wav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76.emf"/><Relationship Id="rId4" Type="http://schemas.openxmlformats.org/officeDocument/2006/relationships/audio" Target="../media/audio3.wav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77.emf"/><Relationship Id="rId4" Type="http://schemas.openxmlformats.org/officeDocument/2006/relationships/audio" Target="../media/audio3.wav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78.emf"/><Relationship Id="rId4" Type="http://schemas.openxmlformats.org/officeDocument/2006/relationships/audio" Target="../media/audio3.wav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79.emf"/><Relationship Id="rId4" Type="http://schemas.openxmlformats.org/officeDocument/2006/relationships/audio" Target="../media/audio3.wav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80.emf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9.emf"/><Relationship Id="rId4" Type="http://schemas.openxmlformats.org/officeDocument/2006/relationships/audio" Target="../media/audio3.wav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81.emf"/><Relationship Id="rId4" Type="http://schemas.openxmlformats.org/officeDocument/2006/relationships/audio" Target="../media/audio3.wav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82.emf"/><Relationship Id="rId4" Type="http://schemas.openxmlformats.org/officeDocument/2006/relationships/audio" Target="../media/audio3.wav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83.emf"/><Relationship Id="rId4" Type="http://schemas.openxmlformats.org/officeDocument/2006/relationships/audio" Target="../media/audio3.wav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5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gif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4.emf"/><Relationship Id="rId5" Type="http://schemas.openxmlformats.org/officeDocument/2006/relationships/audio" Target="../media/audio3.wav"/><Relationship Id="rId4" Type="http://schemas.openxmlformats.org/officeDocument/2006/relationships/image" Target="../media/image2.gif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5.emf"/><Relationship Id="rId5" Type="http://schemas.openxmlformats.org/officeDocument/2006/relationships/audio" Target="../media/audio3.wav"/><Relationship Id="rId4" Type="http://schemas.openxmlformats.org/officeDocument/2006/relationships/image" Target="../media/image2.gif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6.emf"/><Relationship Id="rId5" Type="http://schemas.openxmlformats.org/officeDocument/2006/relationships/audio" Target="../media/audio3.wav"/><Relationship Id="rId4" Type="http://schemas.openxmlformats.org/officeDocument/2006/relationships/image" Target="../media/image2.gif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7.emf"/><Relationship Id="rId5" Type="http://schemas.openxmlformats.org/officeDocument/2006/relationships/audio" Target="../media/audio3.wav"/><Relationship Id="rId4" Type="http://schemas.openxmlformats.org/officeDocument/2006/relationships/image" Target="../media/image2.gif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8.emf"/><Relationship Id="rId5" Type="http://schemas.openxmlformats.org/officeDocument/2006/relationships/audio" Target="../media/audio3.wav"/><Relationship Id="rId4" Type="http://schemas.openxmlformats.org/officeDocument/2006/relationships/image" Target="../media/image2.gif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9.emf"/><Relationship Id="rId5" Type="http://schemas.openxmlformats.org/officeDocument/2006/relationships/audio" Target="../media/audio3.wav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10.emf"/><Relationship Id="rId4" Type="http://schemas.openxmlformats.org/officeDocument/2006/relationships/audio" Target="../media/audio3.wav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0.emf"/><Relationship Id="rId5" Type="http://schemas.openxmlformats.org/officeDocument/2006/relationships/audio" Target="../media/audio3.wav"/><Relationship Id="rId4" Type="http://schemas.openxmlformats.org/officeDocument/2006/relationships/image" Target="../media/image2.gif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1.emf"/><Relationship Id="rId5" Type="http://schemas.openxmlformats.org/officeDocument/2006/relationships/audio" Target="../media/audio3.wav"/><Relationship Id="rId4" Type="http://schemas.openxmlformats.org/officeDocument/2006/relationships/image" Target="../media/image2.gif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2.emf"/><Relationship Id="rId5" Type="http://schemas.openxmlformats.org/officeDocument/2006/relationships/audio" Target="../media/audio3.wav"/><Relationship Id="rId4" Type="http://schemas.openxmlformats.org/officeDocument/2006/relationships/image" Target="../media/image2.gif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3.emf"/><Relationship Id="rId5" Type="http://schemas.openxmlformats.org/officeDocument/2006/relationships/audio" Target="../media/audio3.wav"/><Relationship Id="rId4" Type="http://schemas.openxmlformats.org/officeDocument/2006/relationships/image" Target="../media/image2.gif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4.emf"/><Relationship Id="rId5" Type="http://schemas.openxmlformats.org/officeDocument/2006/relationships/audio" Target="../media/audio3.wav"/><Relationship Id="rId4" Type="http://schemas.openxmlformats.org/officeDocument/2006/relationships/image" Target="../media/image2.gif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5.emf"/><Relationship Id="rId5" Type="http://schemas.openxmlformats.org/officeDocument/2006/relationships/audio" Target="../media/audio3.wav"/><Relationship Id="rId4" Type="http://schemas.openxmlformats.org/officeDocument/2006/relationships/image" Target="../media/image2.gif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6.emf"/><Relationship Id="rId5" Type="http://schemas.openxmlformats.org/officeDocument/2006/relationships/audio" Target="../media/audio3.wav"/><Relationship Id="rId4" Type="http://schemas.openxmlformats.org/officeDocument/2006/relationships/image" Target="../media/image2.gif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7.emf"/><Relationship Id="rId5" Type="http://schemas.openxmlformats.org/officeDocument/2006/relationships/audio" Target="../media/audio3.wav"/><Relationship Id="rId4" Type="http://schemas.openxmlformats.org/officeDocument/2006/relationships/image" Target="../media/image2.gif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8.emf"/><Relationship Id="rId5" Type="http://schemas.openxmlformats.org/officeDocument/2006/relationships/audio" Target="../media/audio3.wav"/><Relationship Id="rId4" Type="http://schemas.openxmlformats.org/officeDocument/2006/relationships/image" Target="../media/image2.gif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9.emf"/><Relationship Id="rId5" Type="http://schemas.openxmlformats.org/officeDocument/2006/relationships/audio" Target="../media/audio3.wav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592388" y="1366897"/>
            <a:ext cx="1979612" cy="2062103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smtClean="0">
                <a:latin typeface="Arial Rounded MT Bold" pitchFamily="34" charset="0"/>
              </a:rPr>
              <a:t>il</a:t>
            </a:r>
          </a:p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57" name="AutoShape 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58888" y="4616450"/>
            <a:ext cx="1800225" cy="720725"/>
          </a:xfrm>
          <a:prstGeom prst="actionButtonBlank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400" b="1"/>
              <a:t>Mots 1</a:t>
            </a:r>
          </a:p>
        </p:txBody>
      </p:sp>
      <p:sp>
        <p:nvSpPr>
          <p:cNvPr id="2059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71888" y="4616450"/>
            <a:ext cx="1800225" cy="720725"/>
          </a:xfrm>
          <a:prstGeom prst="actionButtonBlank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400" b="1"/>
              <a:t>Mots 2</a:t>
            </a:r>
          </a:p>
        </p:txBody>
      </p:sp>
      <p:sp>
        <p:nvSpPr>
          <p:cNvPr id="2060" name="AutoShape 1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84888" y="4616450"/>
            <a:ext cx="1800225" cy="720725"/>
          </a:xfrm>
          <a:prstGeom prst="actionButtonBlank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400" b="1" dirty="0" smtClean="0"/>
              <a:t>Mots 3</a:t>
            </a:r>
            <a:endParaRPr lang="fr-FR" sz="2400" b="1" dirty="0"/>
          </a:p>
        </p:txBody>
      </p:sp>
      <p:sp>
        <p:nvSpPr>
          <p:cNvPr id="2061" name="AutoShape 13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032250" y="5913438"/>
            <a:ext cx="1044575" cy="720725"/>
          </a:xfrm>
          <a:prstGeom prst="actionButtonBlank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400" b="1" dirty="0"/>
              <a:t>FIN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4572000" y="1366897"/>
            <a:ext cx="1979612" cy="2062103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ille</a:t>
            </a:r>
            <a:endParaRPr lang="en-GB" sz="3200" b="1" dirty="0" smtClean="0">
              <a:latin typeface="Arial Rounded MT Bold" pitchFamily="34" charset="0"/>
            </a:endParaRPr>
          </a:p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ille</a:t>
            </a:r>
            <a:endParaRPr lang="en-GB" sz="3200" b="1" dirty="0" smtClean="0">
              <a:latin typeface="Arial Rounded MT Bold" pitchFamily="34" charset="0"/>
            </a:endParaRPr>
          </a:p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ille</a:t>
            </a:r>
            <a:endParaRPr lang="en-GB" sz="3200" b="1" dirty="0" smtClean="0">
              <a:latin typeface="Arial Rounded MT Bold" pitchFamily="34" charset="0"/>
            </a:endParaRPr>
          </a:p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ille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582194" y="72703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pic>
        <p:nvPicPr>
          <p:cNvPr id="11" name="Image 10" descr="eve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6953" y="6313527"/>
            <a:ext cx="914593" cy="3349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>
                <a:solidFill>
                  <a:srgbClr val="FF0066"/>
                </a:solidFill>
              </a:rPr>
              <a:t>une </a:t>
            </a:r>
            <a:r>
              <a:rPr lang="fr-FR" sz="3600" b="1" dirty="0" smtClean="0">
                <a:solidFill>
                  <a:srgbClr val="FF0066"/>
                </a:solidFill>
              </a:rPr>
              <a:t>céd</a:t>
            </a:r>
            <a:r>
              <a:rPr lang="fr-FR" sz="3600" b="1" dirty="0" smtClean="0"/>
              <a:t>ill</a:t>
            </a:r>
            <a:r>
              <a:rPr lang="fr-FR" sz="3600" b="1" dirty="0" smtClean="0">
                <a:solidFill>
                  <a:srgbClr val="FF0066"/>
                </a:solidFill>
              </a:rPr>
              <a:t>e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1868" y="398421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>
                <a:latin typeface="Arial Rounded MT Bold" pitchFamily="34" charset="0"/>
              </a:rPr>
              <a:t>une </a:t>
            </a:r>
            <a:r>
              <a:rPr lang="fr-FR" sz="3600" dirty="0" err="1" smtClean="0">
                <a:latin typeface="Arial Rounded MT Bold" pitchFamily="34" charset="0"/>
              </a:rPr>
              <a:t>céd</a:t>
            </a:r>
            <a:r>
              <a:rPr lang="fr-FR" sz="3600" dirty="0" smtClean="0">
                <a:latin typeface="Arial Rounded MT Bold" pitchFamily="34" charset="0"/>
              </a:rPr>
              <a:t>…e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cedille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37880" y="544472"/>
            <a:ext cx="1937725" cy="2884527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746743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smtClean="0">
                <a:latin typeface="Arial Rounded MT Bold" pitchFamily="34" charset="0"/>
              </a:rPr>
              <a:t>-</a:t>
            </a:r>
            <a:r>
              <a:rPr lang="fr-FR" sz="3200" b="1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GB" sz="3200" b="1" dirty="0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smtClean="0">
                <a:latin typeface="Arial Rounded MT Bold" pitchFamily="34" charset="0"/>
              </a:rPr>
              <a:t>il</a:t>
            </a: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1348326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1932534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255268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pic>
        <p:nvPicPr>
          <p:cNvPr id="13" name="Image 12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  <p:sp>
        <p:nvSpPr>
          <p:cNvPr id="20" name="Text Box 9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il a somm</a:t>
            </a:r>
            <a:r>
              <a:rPr lang="fr-FR" sz="3600" b="1" dirty="0" smtClean="0"/>
              <a:t>eil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2552688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il a </a:t>
            </a:r>
            <a:r>
              <a:rPr lang="fr-FR" sz="3600" dirty="0" err="1" smtClean="0">
                <a:latin typeface="Arial Rounded MT Bold" pitchFamily="34" charset="0"/>
              </a:rPr>
              <a:t>somm</a:t>
            </a:r>
            <a:r>
              <a:rPr lang="fr-FR" sz="3600" dirty="0" smtClean="0">
                <a:latin typeface="Arial Rounded MT Bold" pitchFamily="34" charset="0"/>
              </a:rPr>
              <a:t>…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6" name="Image 15" descr="C_sommeil_h.emf">
            <a:hlinkClick r:id="" action="ppaction://noaction">
              <a:snd r:embed="rId5" name="suction.wav" builtIn="1"/>
            </a:hlinkClick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65748" y="507960"/>
            <a:ext cx="2924586" cy="2921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746743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smtClean="0">
                <a:latin typeface="Arial Rounded MT Bold" pitchFamily="34" charset="0"/>
              </a:rPr>
              <a:t>-</a:t>
            </a:r>
            <a:r>
              <a:rPr lang="fr-FR" sz="3200" b="1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GB" sz="3200" b="1" dirty="0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smtClean="0">
                <a:latin typeface="Arial Rounded MT Bold" pitchFamily="34" charset="0"/>
              </a:rPr>
              <a:t>il</a:t>
            </a: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1348326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1932534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255268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pic>
        <p:nvPicPr>
          <p:cNvPr id="13" name="Image 12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  <p:sp>
        <p:nvSpPr>
          <p:cNvPr id="20" name="Text Box 9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un soupir</a:t>
            </a:r>
            <a:r>
              <a:rPr lang="fr-FR" sz="3600" b="1" dirty="0" smtClean="0"/>
              <a:t>ail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04894" y="726471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un soupir…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6" name="Image 15" descr="C_soupirail.emf">
            <a:hlinkClick r:id="" action="ppaction://noaction">
              <a:snd r:embed="rId5" name="suction.wav" builtIn="1"/>
            </a:hlinkClick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65748" y="507960"/>
            <a:ext cx="2921040" cy="2921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746743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smtClean="0">
                <a:latin typeface="Arial Rounded MT Bold" pitchFamily="34" charset="0"/>
              </a:rPr>
              <a:t>-</a:t>
            </a:r>
            <a:r>
              <a:rPr lang="fr-FR" sz="3200" b="1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GB" sz="3200" b="1" dirty="0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smtClean="0">
                <a:latin typeface="Arial Rounded MT Bold" pitchFamily="34" charset="0"/>
              </a:rPr>
              <a:t>il</a:t>
            </a: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1348326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1932534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255268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pic>
        <p:nvPicPr>
          <p:cNvPr id="13" name="Image 12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  <p:sp>
        <p:nvSpPr>
          <p:cNvPr id="20" name="Text Box 9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un tr</a:t>
            </a:r>
            <a:r>
              <a:rPr lang="fr-FR" sz="3600" b="1" dirty="0" smtClean="0"/>
              <a:t>euil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04894" y="1311246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un tr…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6" name="Image 15" descr="C_treuil.emf">
            <a:hlinkClick r:id="" action="ppaction://noaction">
              <a:snd r:embed="rId5" name="suction.wav" builtIn="1"/>
            </a:hlinkClick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98803" y="580986"/>
            <a:ext cx="2851471" cy="2848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746743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smtClean="0">
                <a:latin typeface="Arial Rounded MT Bold" pitchFamily="34" charset="0"/>
              </a:rPr>
              <a:t>-</a:t>
            </a:r>
            <a:r>
              <a:rPr lang="fr-FR" sz="3200" b="1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GB" sz="3200" b="1" dirty="0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smtClean="0">
                <a:latin typeface="Arial Rounded MT Bold" pitchFamily="34" charset="0"/>
              </a:rPr>
              <a:t>il</a:t>
            </a: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1348326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1932534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255268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pic>
        <p:nvPicPr>
          <p:cNvPr id="13" name="Image 12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  <p:sp>
        <p:nvSpPr>
          <p:cNvPr id="20" name="Text Box 9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un vitr</a:t>
            </a:r>
            <a:r>
              <a:rPr lang="fr-FR" sz="3600" b="1" dirty="0" smtClean="0"/>
              <a:t>ail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04894" y="726471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un </a:t>
            </a:r>
            <a:r>
              <a:rPr lang="fr-FR" sz="3600" dirty="0" err="1" smtClean="0">
                <a:latin typeface="Arial Rounded MT Bold" pitchFamily="34" charset="0"/>
              </a:rPr>
              <a:t>vitr</a:t>
            </a:r>
            <a:r>
              <a:rPr lang="fr-FR" sz="3600" dirty="0" smtClean="0">
                <a:latin typeface="Arial Rounded MT Bold" pitchFamily="34" charset="0"/>
              </a:rPr>
              <a:t>…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6" name="Image 15" descr="C_vitrail.emf">
            <a:hlinkClick r:id="" action="ppaction://noaction">
              <a:snd r:embed="rId5" name="suction.wav" builtIn="1"/>
            </a:hlinkClick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67390" y="544472"/>
            <a:ext cx="2086067" cy="28845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14" name="Image 13" descr="boule-et-bill-00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239" y="3465513"/>
            <a:ext cx="2324694" cy="2089152"/>
          </a:xfrm>
          <a:prstGeom prst="rect">
            <a:avLst/>
          </a:prstGeom>
        </p:spPr>
      </p:pic>
      <p:sp>
        <p:nvSpPr>
          <p:cNvPr id="7" name="Bulle ronde 6"/>
          <p:cNvSpPr/>
          <p:nvPr/>
        </p:nvSpPr>
        <p:spPr>
          <a:xfrm>
            <a:off x="774648" y="507960"/>
            <a:ext cx="7558192" cy="2482884"/>
          </a:xfrm>
          <a:prstGeom prst="wedgeEllipseCallout">
            <a:avLst>
              <a:gd name="adj1" fmla="val -33539"/>
              <a:gd name="adj2" fmla="val 93927"/>
            </a:avLst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243460" y="1133281"/>
            <a:ext cx="665707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72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Rounded MT Bold" pitchFamily="34" charset="0"/>
              </a:rPr>
              <a:t>Beau travail !!!</a:t>
            </a:r>
            <a:endParaRPr lang="fr-FR" sz="72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Rounded MT Bold" pitchFamily="34" charset="0"/>
            </a:endParaRPr>
          </a:p>
        </p:txBody>
      </p:sp>
      <p:pic>
        <p:nvPicPr>
          <p:cNvPr id="9" name="Image 8" descr="fleche_01.gi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746743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smtClean="0">
                <a:latin typeface="Arial Rounded MT Bold" pitchFamily="34" charset="0"/>
              </a:rPr>
              <a:t>-</a:t>
            </a:r>
            <a:r>
              <a:rPr lang="fr-FR" sz="3200" b="1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GB" sz="3200" b="1" dirty="0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smtClean="0">
                <a:latin typeface="Arial Rounded MT Bold" pitchFamily="34" charset="0"/>
              </a:rPr>
              <a:t>il</a:t>
            </a: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1348326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1932534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255268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pic>
        <p:nvPicPr>
          <p:cNvPr id="13" name="Image 12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  <p:sp>
        <p:nvSpPr>
          <p:cNvPr id="20" name="Text Box 9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5619780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un </a:t>
            </a:r>
            <a:r>
              <a:rPr lang="fr-FR" sz="3600" b="1" dirty="0" err="1" smtClean="0">
                <a:solidFill>
                  <a:srgbClr val="FF0066"/>
                </a:solidFill>
              </a:rPr>
              <a:t>a</a:t>
            </a:r>
            <a:r>
              <a:rPr lang="fr-FR" sz="3600" b="1" dirty="0" err="1" smtClean="0"/>
              <a:t>c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3074967" y="507960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7" name="Rectangle 16">
            <a:hlinkClick r:id="" action="ppaction://noaction">
              <a:snd r:embed="rId5" name="suction.wav" builtIn="1"/>
            </a:hlinkClick>
          </p:cNvPr>
          <p:cNvSpPr/>
          <p:nvPr/>
        </p:nvSpPr>
        <p:spPr>
          <a:xfrm>
            <a:off x="5265747" y="544472"/>
            <a:ext cx="2884527" cy="2884527"/>
          </a:xfrm>
          <a:prstGeom prst="rect">
            <a:avLst/>
          </a:prstGeom>
          <a:solidFill>
            <a:srgbClr val="BBE0E3">
              <a:alpha val="0"/>
            </a:srgbClr>
          </a:solidFill>
          <a:ln w="31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Text Box 10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un </a:t>
            </a:r>
            <a:r>
              <a:rPr lang="fr-FR" sz="3600" dirty="0" smtClean="0">
                <a:latin typeface="Arial Rounded MT Bold" pitchFamily="34" charset="0"/>
              </a:rPr>
              <a:t>a…</a:t>
            </a:r>
            <a:endParaRPr lang="fr-FR" sz="36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6" name="Rectangle 15">
            <a:hlinkClick r:id="" action="ppaction://noaction">
              <a:snd r:embed="rId4" name="suction.wav" builtIn="1"/>
            </a:hlinkClick>
          </p:cNvPr>
          <p:cNvSpPr/>
          <p:nvPr/>
        </p:nvSpPr>
        <p:spPr>
          <a:xfrm>
            <a:off x="5265747" y="544472"/>
            <a:ext cx="2884527" cy="2884527"/>
          </a:xfrm>
          <a:prstGeom prst="rect">
            <a:avLst/>
          </a:prstGeom>
          <a:solidFill>
            <a:srgbClr val="BBE0E3">
              <a:alpha val="0"/>
            </a:srgbClr>
          </a:solidFill>
          <a:ln w="31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5619780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une </a:t>
            </a:r>
            <a:r>
              <a:rPr lang="fr-FR" sz="3600" b="1" dirty="0" err="1" smtClean="0">
                <a:solidFill>
                  <a:srgbClr val="FF0066"/>
                </a:solidFill>
              </a:rPr>
              <a:t>b</a:t>
            </a:r>
            <a:r>
              <a:rPr lang="fr-FR" sz="3600" b="1" dirty="0" err="1" smtClean="0"/>
              <a:t>c</a:t>
            </a:r>
            <a:r>
              <a:rPr lang="fr-FR" sz="3600" b="1" dirty="0" err="1" smtClean="0">
                <a:solidFill>
                  <a:srgbClr val="FF0066"/>
                </a:solidFill>
              </a:rPr>
              <a:t>a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3074967" y="507960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une </a:t>
            </a:r>
            <a:r>
              <a:rPr lang="fr-FR" sz="3600" dirty="0" smtClean="0">
                <a:latin typeface="Arial Rounded MT Bold" pitchFamily="34" charset="0"/>
              </a:rPr>
              <a:t>a…n</a:t>
            </a:r>
            <a:endParaRPr lang="fr-FR" sz="36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>
                <a:solidFill>
                  <a:srgbClr val="FF0066"/>
                </a:solidFill>
              </a:rPr>
              <a:t>une </a:t>
            </a:r>
            <a:r>
              <a:rPr lang="fr-FR" sz="3600" b="1" dirty="0" smtClean="0">
                <a:solidFill>
                  <a:srgbClr val="FF0066"/>
                </a:solidFill>
              </a:rPr>
              <a:t>chen</a:t>
            </a:r>
            <a:r>
              <a:rPr lang="fr-FR" sz="3600" b="1" dirty="0" smtClean="0"/>
              <a:t>ill</a:t>
            </a:r>
            <a:r>
              <a:rPr lang="fr-FR" sz="3600" b="1" dirty="0" smtClean="0">
                <a:solidFill>
                  <a:srgbClr val="FF0066"/>
                </a:solidFill>
              </a:rPr>
              <a:t>e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1868" y="398421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>
                <a:latin typeface="Arial Rounded MT Bold" pitchFamily="34" charset="0"/>
              </a:rPr>
              <a:t>une </a:t>
            </a:r>
            <a:r>
              <a:rPr lang="fr-FR" sz="3600" dirty="0" err="1" smtClean="0">
                <a:latin typeface="Arial Rounded MT Bold" pitchFamily="34" charset="0"/>
              </a:rPr>
              <a:t>chen</a:t>
            </a:r>
            <a:r>
              <a:rPr lang="fr-FR" sz="3600" dirty="0" smtClean="0">
                <a:latin typeface="Arial Rounded MT Bold" pitchFamily="34" charset="0"/>
              </a:rPr>
              <a:t>…e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chenille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5747" y="1201707"/>
            <a:ext cx="2884527" cy="1560953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>
                <a:solidFill>
                  <a:srgbClr val="FF0066"/>
                </a:solidFill>
              </a:rPr>
              <a:t>une </a:t>
            </a:r>
            <a:r>
              <a:rPr lang="fr-FR" sz="3600" b="1" dirty="0" smtClean="0">
                <a:solidFill>
                  <a:srgbClr val="FF0066"/>
                </a:solidFill>
              </a:rPr>
              <a:t>citr</a:t>
            </a:r>
            <a:r>
              <a:rPr lang="fr-FR" sz="3600" b="1" dirty="0" smtClean="0"/>
              <a:t>ouill</a:t>
            </a:r>
            <a:r>
              <a:rPr lang="fr-FR" sz="3600" b="1" dirty="0" smtClean="0">
                <a:solidFill>
                  <a:srgbClr val="FF0066"/>
                </a:solidFill>
              </a:rPr>
              <a:t>e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51045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>
                <a:latin typeface="Arial Rounded MT Bold" pitchFamily="34" charset="0"/>
              </a:rPr>
              <a:t>une </a:t>
            </a:r>
            <a:r>
              <a:rPr lang="fr-FR" sz="3600" dirty="0" err="1" smtClean="0">
                <a:latin typeface="Arial Rounded MT Bold" pitchFamily="34" charset="0"/>
              </a:rPr>
              <a:t>citr</a:t>
            </a:r>
            <a:r>
              <a:rPr lang="fr-FR" sz="3600" dirty="0" smtClean="0">
                <a:latin typeface="Arial Rounded MT Bold" pitchFamily="34" charset="0"/>
              </a:rPr>
              <a:t>…e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citrouille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5747" y="836577"/>
            <a:ext cx="2884527" cy="2265900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>
                <a:solidFill>
                  <a:srgbClr val="FF0066"/>
                </a:solidFill>
              </a:rPr>
              <a:t>une </a:t>
            </a:r>
            <a:r>
              <a:rPr lang="fr-FR" sz="3600" b="1" dirty="0" smtClean="0">
                <a:solidFill>
                  <a:srgbClr val="FF0066"/>
                </a:solidFill>
              </a:rPr>
              <a:t>corn</a:t>
            </a:r>
            <a:r>
              <a:rPr lang="fr-FR" sz="3600" b="1" dirty="0" smtClean="0"/>
              <a:t>eill</a:t>
            </a:r>
            <a:r>
              <a:rPr lang="fr-FR" sz="3600" b="1" dirty="0" smtClean="0">
                <a:solidFill>
                  <a:srgbClr val="FF0066"/>
                </a:solidFill>
              </a:rPr>
              <a:t>e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1868" y="2808279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>
                <a:latin typeface="Arial Rounded MT Bold" pitchFamily="34" charset="0"/>
              </a:rPr>
              <a:t>une </a:t>
            </a:r>
            <a:r>
              <a:rPr lang="fr-FR" sz="3600" dirty="0" smtClean="0">
                <a:latin typeface="Arial Rounded MT Bold" pitchFamily="34" charset="0"/>
              </a:rPr>
              <a:t>corn…e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corbeau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5747" y="1087819"/>
            <a:ext cx="2921040" cy="1829999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>
                <a:solidFill>
                  <a:srgbClr val="FF0066"/>
                </a:solidFill>
              </a:rPr>
              <a:t>une </a:t>
            </a:r>
            <a:r>
              <a:rPr lang="fr-FR" sz="3600" b="1" dirty="0" smtClean="0">
                <a:solidFill>
                  <a:srgbClr val="FF0066"/>
                </a:solidFill>
              </a:rPr>
              <a:t>d</a:t>
            </a:r>
            <a:r>
              <a:rPr lang="fr-FR" sz="3600" b="1" dirty="0" smtClean="0"/>
              <a:t>ouill</a:t>
            </a:r>
            <a:r>
              <a:rPr lang="fr-FR" sz="3600" b="1" dirty="0" smtClean="0">
                <a:solidFill>
                  <a:srgbClr val="FF0066"/>
                </a:solidFill>
              </a:rPr>
              <a:t>e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1868" y="2186991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>
                <a:latin typeface="Arial Rounded MT Bold" pitchFamily="34" charset="0"/>
              </a:rPr>
              <a:t>une </a:t>
            </a:r>
            <a:r>
              <a:rPr lang="fr-FR" sz="3600" dirty="0" smtClean="0">
                <a:latin typeface="Arial Rounded MT Bold" pitchFamily="34" charset="0"/>
              </a:rPr>
              <a:t>d…e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douille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5747" y="511457"/>
            <a:ext cx="2884527" cy="2881030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>
                <a:solidFill>
                  <a:srgbClr val="FF0066"/>
                </a:solidFill>
              </a:rPr>
              <a:t>une </a:t>
            </a:r>
            <a:r>
              <a:rPr lang="fr-FR" sz="3600" b="1" dirty="0" smtClean="0">
                <a:solidFill>
                  <a:srgbClr val="FF0066"/>
                </a:solidFill>
              </a:rPr>
              <a:t>f</a:t>
            </a:r>
            <a:r>
              <a:rPr lang="fr-FR" sz="3600" b="1" dirty="0" smtClean="0"/>
              <a:t>ill</a:t>
            </a:r>
            <a:r>
              <a:rPr lang="fr-FR" sz="3600" b="1" dirty="0" smtClean="0">
                <a:solidFill>
                  <a:srgbClr val="FF0066"/>
                </a:solidFill>
              </a:rPr>
              <a:t>e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1868" y="397854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>
                <a:latin typeface="Arial Rounded MT Bold" pitchFamily="34" charset="0"/>
              </a:rPr>
              <a:t>une </a:t>
            </a:r>
            <a:r>
              <a:rPr lang="fr-FR" sz="3600" dirty="0" smtClean="0">
                <a:latin typeface="Arial Rounded MT Bold" pitchFamily="34" charset="0"/>
              </a:rPr>
              <a:t>f…e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fille1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5085" y="562090"/>
            <a:ext cx="1022364" cy="2866909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>
                <a:solidFill>
                  <a:srgbClr val="FF0066"/>
                </a:solidFill>
              </a:rPr>
              <a:t>une </a:t>
            </a:r>
            <a:r>
              <a:rPr lang="fr-FR" sz="3600" b="1" dirty="0" smtClean="0">
                <a:solidFill>
                  <a:srgbClr val="FF0066"/>
                </a:solidFill>
              </a:rPr>
              <a:t>éc</a:t>
            </a:r>
            <a:r>
              <a:rPr lang="fr-FR" sz="3600" b="1" dirty="0" smtClean="0"/>
              <a:t>aill</a:t>
            </a:r>
            <a:r>
              <a:rPr lang="fr-FR" sz="3600" b="1" dirty="0" smtClean="0">
                <a:solidFill>
                  <a:srgbClr val="FF0066"/>
                </a:solidFill>
              </a:rPr>
              <a:t>e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982629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>
                <a:latin typeface="Arial Rounded MT Bold" pitchFamily="34" charset="0"/>
              </a:rPr>
              <a:t>une </a:t>
            </a:r>
            <a:r>
              <a:rPr lang="fr-FR" sz="3600" dirty="0" err="1" smtClean="0">
                <a:latin typeface="Arial Rounded MT Bold" pitchFamily="34" charset="0"/>
              </a:rPr>
              <a:t>éc</a:t>
            </a:r>
            <a:r>
              <a:rPr lang="fr-FR" sz="3600" dirty="0" smtClean="0">
                <a:latin typeface="Arial Rounded MT Bold" pitchFamily="34" charset="0"/>
              </a:rPr>
              <a:t>…e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ecaille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5747" y="1055655"/>
            <a:ext cx="2884527" cy="1873780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la fam</a:t>
            </a:r>
            <a:r>
              <a:rPr lang="fr-FR" sz="3600" b="1" dirty="0" smtClean="0"/>
              <a:t>ill</a:t>
            </a:r>
            <a:r>
              <a:rPr lang="fr-FR" sz="3600" b="1" dirty="0" smtClean="0">
                <a:solidFill>
                  <a:srgbClr val="FF0066"/>
                </a:solidFill>
              </a:rPr>
              <a:t>e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957213" y="544473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la </a:t>
            </a:r>
            <a:r>
              <a:rPr lang="fr-FR" sz="3600" dirty="0" err="1" smtClean="0">
                <a:latin typeface="Arial Rounded MT Bold" pitchFamily="34" charset="0"/>
              </a:rPr>
              <a:t>fam</a:t>
            </a:r>
            <a:r>
              <a:rPr lang="fr-FR" sz="3600" dirty="0" smtClean="0">
                <a:latin typeface="Arial Rounded MT Bold" pitchFamily="34" charset="0"/>
              </a:rPr>
              <a:t>…e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famille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57851" y="555240"/>
            <a:ext cx="2300319" cy="2873760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>
                <a:solidFill>
                  <a:srgbClr val="FF0066"/>
                </a:solidFill>
              </a:rPr>
              <a:t>une </a:t>
            </a:r>
            <a:r>
              <a:rPr lang="fr-FR" sz="3600" b="1" dirty="0" smtClean="0">
                <a:solidFill>
                  <a:srgbClr val="FF0066"/>
                </a:solidFill>
              </a:rPr>
              <a:t>f</a:t>
            </a:r>
            <a:r>
              <a:rPr lang="fr-FR" sz="3600" b="1" dirty="0" smtClean="0"/>
              <a:t>euill</a:t>
            </a:r>
            <a:r>
              <a:rPr lang="fr-FR" sz="3600" b="1" dirty="0" smtClean="0">
                <a:solidFill>
                  <a:srgbClr val="FF0066"/>
                </a:solidFill>
              </a:rPr>
              <a:t>e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1868" y="1566837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>
                <a:latin typeface="Arial Rounded MT Bold" pitchFamily="34" charset="0"/>
              </a:rPr>
              <a:t>une </a:t>
            </a:r>
            <a:r>
              <a:rPr lang="fr-FR" sz="3600" dirty="0" smtClean="0">
                <a:latin typeface="Arial Rounded MT Bold" pitchFamily="34" charset="0"/>
              </a:rPr>
              <a:t>f…e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feuille1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75286" y="539702"/>
            <a:ext cx="2701962" cy="2889298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>
                <a:solidFill>
                  <a:srgbClr val="FF0066"/>
                </a:solidFill>
              </a:rPr>
              <a:t>une </a:t>
            </a:r>
            <a:r>
              <a:rPr lang="fr-FR" sz="3600" b="1" dirty="0" smtClean="0">
                <a:solidFill>
                  <a:srgbClr val="FF0066"/>
                </a:solidFill>
              </a:rPr>
              <a:t>garg</a:t>
            </a:r>
            <a:r>
              <a:rPr lang="fr-FR" sz="3600" b="1" dirty="0" smtClean="0"/>
              <a:t>ouill</a:t>
            </a:r>
            <a:r>
              <a:rPr lang="fr-FR" sz="3600" b="1" dirty="0" smtClean="0">
                <a:solidFill>
                  <a:srgbClr val="FF0066"/>
                </a:solidFill>
              </a:rPr>
              <a:t>e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>
                <a:latin typeface="Arial Rounded MT Bold" pitchFamily="34" charset="0"/>
              </a:rPr>
              <a:t>une </a:t>
            </a:r>
            <a:r>
              <a:rPr lang="fr-FR" sz="3600" dirty="0" err="1" smtClean="0">
                <a:latin typeface="Arial Rounded MT Bold" pitchFamily="34" charset="0"/>
              </a:rPr>
              <a:t>garg</a:t>
            </a:r>
            <a:r>
              <a:rPr lang="fr-FR" sz="3600" dirty="0" smtClean="0">
                <a:latin typeface="Arial Rounded MT Bold" pitchFamily="34" charset="0"/>
              </a:rPr>
              <a:t>…e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gargouille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5748" y="544473"/>
            <a:ext cx="2884526" cy="2881029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pic>
        <p:nvPicPr>
          <p:cNvPr id="19" name="Image 18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  <p:sp>
        <p:nvSpPr>
          <p:cNvPr id="20" name="Text Box 9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603447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>
                <a:solidFill>
                  <a:srgbClr val="FF0066"/>
                </a:solidFill>
              </a:rPr>
              <a:t>une </a:t>
            </a:r>
            <a:r>
              <a:rPr lang="fr-FR" sz="3600" b="1" dirty="0" smtClean="0">
                <a:solidFill>
                  <a:srgbClr val="FF0066"/>
                </a:solidFill>
              </a:rPr>
              <a:t>ab</a:t>
            </a:r>
            <a:r>
              <a:rPr lang="fr-FR" sz="3600" b="1" dirty="0" smtClean="0"/>
              <a:t>eill</a:t>
            </a:r>
            <a:r>
              <a:rPr lang="fr-FR" sz="3600" b="1" dirty="0" smtClean="0">
                <a:solidFill>
                  <a:srgbClr val="FF0066"/>
                </a:solidFill>
              </a:rPr>
              <a:t>e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8279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pic>
        <p:nvPicPr>
          <p:cNvPr id="23" name="Image 22" descr="C_abeille.emf">
            <a:hlinkClick r:id="" action="ppaction://noaction">
              <a:snd r:embed="rId5" name="suction.wav" builtIn="1"/>
            </a:hlinkClick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94364" y="544444"/>
            <a:ext cx="2227293" cy="2884556"/>
          </a:xfrm>
          <a:prstGeom prst="rect">
            <a:avLst/>
          </a:prstGeom>
        </p:spPr>
      </p:pic>
      <p:sp>
        <p:nvSpPr>
          <p:cNvPr id="18" name="Text Box 10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603447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>
                <a:latin typeface="Arial Rounded MT Bold" pitchFamily="34" charset="0"/>
              </a:rPr>
              <a:t>une </a:t>
            </a:r>
            <a:r>
              <a:rPr lang="fr-FR" sz="3600" dirty="0" smtClean="0">
                <a:latin typeface="Arial Rounded MT Bold" pitchFamily="34" charset="0"/>
              </a:rPr>
              <a:t>ab…e</a:t>
            </a:r>
            <a:endParaRPr lang="fr-FR" sz="36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elle est gent</a:t>
            </a:r>
            <a:r>
              <a:rPr lang="fr-FR" sz="3600" b="1" dirty="0" smtClean="0"/>
              <a:t>ill</a:t>
            </a:r>
            <a:r>
              <a:rPr lang="fr-FR" sz="3600" b="1" dirty="0" smtClean="0">
                <a:solidFill>
                  <a:srgbClr val="FF0066"/>
                </a:solidFill>
              </a:rPr>
              <a:t>e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elle est gent…e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gentil_f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5747" y="544473"/>
            <a:ext cx="2884527" cy="2884527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un gor</a:t>
            </a:r>
            <a:r>
              <a:rPr lang="fr-FR" sz="3600" b="1" dirty="0" smtClean="0"/>
              <a:t>ill</a:t>
            </a:r>
            <a:r>
              <a:rPr lang="fr-FR" sz="3600" b="1" dirty="0" smtClean="0">
                <a:solidFill>
                  <a:srgbClr val="FF0066"/>
                </a:solidFill>
              </a:rPr>
              <a:t>e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1868" y="361341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un </a:t>
            </a:r>
            <a:r>
              <a:rPr lang="fr-FR" sz="3600" dirty="0" err="1" smtClean="0">
                <a:latin typeface="Arial Rounded MT Bold" pitchFamily="34" charset="0"/>
              </a:rPr>
              <a:t>gor</a:t>
            </a:r>
            <a:r>
              <a:rPr lang="fr-FR" sz="3600" dirty="0" smtClean="0">
                <a:latin typeface="Arial Rounded MT Bold" pitchFamily="34" charset="0"/>
              </a:rPr>
              <a:t>…e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gorille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40416" y="550603"/>
            <a:ext cx="1971702" cy="2878397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>
                <a:solidFill>
                  <a:srgbClr val="FF0066"/>
                </a:solidFill>
              </a:rPr>
              <a:t>une </a:t>
            </a:r>
            <a:r>
              <a:rPr lang="fr-FR" sz="3600" b="1" dirty="0" smtClean="0">
                <a:solidFill>
                  <a:srgbClr val="FF0066"/>
                </a:solidFill>
              </a:rPr>
              <a:t>gren</a:t>
            </a:r>
            <a:r>
              <a:rPr lang="fr-FR" sz="3600" b="1" dirty="0" smtClean="0"/>
              <a:t>ouill</a:t>
            </a:r>
            <a:r>
              <a:rPr lang="fr-FR" sz="3600" b="1" dirty="0" smtClean="0">
                <a:solidFill>
                  <a:srgbClr val="FF0066"/>
                </a:solidFill>
              </a:rPr>
              <a:t>e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1868" y="2187558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>
                <a:latin typeface="Arial Rounded MT Bold" pitchFamily="34" charset="0"/>
              </a:rPr>
              <a:t>une </a:t>
            </a:r>
            <a:r>
              <a:rPr lang="fr-FR" sz="3600" dirty="0" err="1" smtClean="0">
                <a:latin typeface="Arial Rounded MT Bold" pitchFamily="34" charset="0"/>
              </a:rPr>
              <a:t>gren</a:t>
            </a:r>
            <a:r>
              <a:rPr lang="fr-FR" sz="3600" dirty="0" smtClean="0">
                <a:latin typeface="Arial Rounded MT Bold" pitchFamily="34" charset="0"/>
              </a:rPr>
              <a:t>…e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grenouille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5748" y="800064"/>
            <a:ext cx="2884526" cy="2309059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des gros</a:t>
            </a:r>
            <a:r>
              <a:rPr lang="fr-FR" sz="3600" b="1" dirty="0" smtClean="0"/>
              <a:t>eill</a:t>
            </a:r>
            <a:r>
              <a:rPr lang="fr-FR" sz="3600" b="1" dirty="0" smtClean="0">
                <a:solidFill>
                  <a:srgbClr val="FF0066"/>
                </a:solidFill>
              </a:rPr>
              <a:t>es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1868" y="2807712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des gros…es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groseille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86468" y="573562"/>
            <a:ext cx="1716111" cy="2855438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>
                <a:solidFill>
                  <a:srgbClr val="FF0066"/>
                </a:solidFill>
              </a:rPr>
              <a:t>une </a:t>
            </a:r>
            <a:r>
              <a:rPr lang="fr-FR" sz="3600" b="1" dirty="0" smtClean="0">
                <a:solidFill>
                  <a:srgbClr val="FF0066"/>
                </a:solidFill>
              </a:rPr>
              <a:t>jonqu</a:t>
            </a:r>
            <a:r>
              <a:rPr lang="fr-FR" sz="3600" b="1" dirty="0" smtClean="0"/>
              <a:t>ill</a:t>
            </a:r>
            <a:r>
              <a:rPr lang="fr-FR" sz="3600" b="1" dirty="0" smtClean="0">
                <a:solidFill>
                  <a:srgbClr val="FF0066"/>
                </a:solidFill>
              </a:rPr>
              <a:t>e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1868" y="398421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>
                <a:latin typeface="Arial Rounded MT Bold" pitchFamily="34" charset="0"/>
              </a:rPr>
              <a:t>une </a:t>
            </a:r>
            <a:r>
              <a:rPr lang="fr-FR" sz="3600" dirty="0" err="1" smtClean="0">
                <a:latin typeface="Arial Rounded MT Bold" pitchFamily="34" charset="0"/>
              </a:rPr>
              <a:t>jonqu</a:t>
            </a:r>
            <a:r>
              <a:rPr lang="fr-FR" sz="3600" dirty="0" smtClean="0">
                <a:latin typeface="Arial Rounded MT Bold" pitchFamily="34" charset="0"/>
              </a:rPr>
              <a:t>…e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jonquille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02261" y="580986"/>
            <a:ext cx="2851470" cy="2848014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>
                <a:solidFill>
                  <a:srgbClr val="FF0066"/>
                </a:solidFill>
              </a:rPr>
              <a:t>une </a:t>
            </a:r>
            <a:r>
              <a:rPr lang="fr-FR" sz="3600" b="1" dirty="0" smtClean="0">
                <a:solidFill>
                  <a:srgbClr val="FF0066"/>
                </a:solidFill>
              </a:rPr>
              <a:t>méd</a:t>
            </a:r>
            <a:r>
              <a:rPr lang="fr-FR" sz="3600" b="1" dirty="0" smtClean="0"/>
              <a:t>aill</a:t>
            </a:r>
            <a:r>
              <a:rPr lang="fr-FR" sz="3600" b="1" dirty="0" smtClean="0">
                <a:solidFill>
                  <a:srgbClr val="FF0066"/>
                </a:solidFill>
              </a:rPr>
              <a:t>e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1868" y="982062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>
                <a:latin typeface="Arial Rounded MT Bold" pitchFamily="34" charset="0"/>
              </a:rPr>
              <a:t>une </a:t>
            </a:r>
            <a:r>
              <a:rPr lang="fr-FR" sz="3600" dirty="0" err="1" smtClean="0">
                <a:latin typeface="Arial Rounded MT Bold" pitchFamily="34" charset="0"/>
              </a:rPr>
              <a:t>méd</a:t>
            </a:r>
            <a:r>
              <a:rPr lang="fr-FR" sz="3600" dirty="0" smtClean="0">
                <a:latin typeface="Arial Rounded MT Bold" pitchFamily="34" charset="0"/>
              </a:rPr>
              <a:t>…e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medaille2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48312" y="574070"/>
            <a:ext cx="2555910" cy="2854930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27498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0" tIns="252000" rIns="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 dirty="0" smtClean="0">
                <a:solidFill>
                  <a:srgbClr val="FF0066"/>
                </a:solidFill>
              </a:rPr>
              <a:t>un homme-gren</a:t>
            </a:r>
            <a:r>
              <a:rPr lang="fr-FR" sz="3200" b="1" dirty="0" smtClean="0"/>
              <a:t>ouill</a:t>
            </a:r>
            <a:r>
              <a:rPr lang="fr-FR" sz="3200" b="1" dirty="0" smtClean="0">
                <a:solidFill>
                  <a:srgbClr val="FF0066"/>
                </a:solidFill>
              </a:rPr>
              <a:t>e</a:t>
            </a:r>
            <a:endParaRPr lang="fr-FR" sz="32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27498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dirty="0" smtClean="0">
                <a:latin typeface="Arial Rounded MT Bold" pitchFamily="34" charset="0"/>
              </a:rPr>
              <a:t>un homme-</a:t>
            </a:r>
            <a:r>
              <a:rPr lang="fr-FR" sz="3200" dirty="0" err="1" smtClean="0">
                <a:latin typeface="Arial Rounded MT Bold" pitchFamily="34" charset="0"/>
              </a:rPr>
              <a:t>gren</a:t>
            </a:r>
            <a:r>
              <a:rPr lang="fr-FR" sz="3200" dirty="0" smtClean="0">
                <a:latin typeface="Arial Rounded MT Bold" pitchFamily="34" charset="0"/>
              </a:rPr>
              <a:t>…e</a:t>
            </a:r>
            <a:endParaRPr lang="fr-FR" sz="3200" dirty="0">
              <a:latin typeface="Arial Rounded MT Bold" pitchFamily="34" charset="0"/>
            </a:endParaRPr>
          </a:p>
        </p:txBody>
      </p:sp>
      <p:pic>
        <p:nvPicPr>
          <p:cNvPr id="17" name="Image 16" descr="C_homme_grenouille_h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2059" y="580986"/>
            <a:ext cx="1115058" cy="2848014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des myrt</a:t>
            </a:r>
            <a:r>
              <a:rPr lang="fr-FR" sz="3600" b="1" dirty="0" smtClean="0"/>
              <a:t>ill</a:t>
            </a:r>
            <a:r>
              <a:rPr lang="fr-FR" sz="3600" b="1" dirty="0" smtClean="0">
                <a:solidFill>
                  <a:srgbClr val="FF0066"/>
                </a:solidFill>
              </a:rPr>
              <a:t>es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1868" y="397854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des </a:t>
            </a:r>
            <a:r>
              <a:rPr lang="fr-FR" sz="3600" dirty="0" err="1" smtClean="0">
                <a:latin typeface="Arial Rounded MT Bold" pitchFamily="34" charset="0"/>
              </a:rPr>
              <a:t>myrt</a:t>
            </a:r>
            <a:r>
              <a:rPr lang="fr-FR" sz="3600" dirty="0" smtClean="0">
                <a:latin typeface="Arial Rounded MT Bold" pitchFamily="34" charset="0"/>
              </a:rPr>
              <a:t>…es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myrtille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5747" y="507960"/>
            <a:ext cx="2884527" cy="2884527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des n</a:t>
            </a:r>
            <a:r>
              <a:rPr lang="fr-FR" sz="3600" b="1" dirty="0" smtClean="0"/>
              <a:t>ouill</a:t>
            </a:r>
            <a:r>
              <a:rPr lang="fr-FR" sz="3600" b="1" dirty="0" smtClean="0">
                <a:solidFill>
                  <a:srgbClr val="FF0066"/>
                </a:solidFill>
              </a:rPr>
              <a:t>es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6991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des n…es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nouille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02261" y="946116"/>
            <a:ext cx="2848013" cy="2052558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des or</a:t>
            </a:r>
            <a:r>
              <a:rPr lang="fr-FR" sz="3600" b="1" dirty="0" smtClean="0"/>
              <a:t>eill</a:t>
            </a:r>
            <a:r>
              <a:rPr lang="fr-FR" sz="3600" b="1" dirty="0" smtClean="0">
                <a:solidFill>
                  <a:srgbClr val="FF0066"/>
                </a:solidFill>
              </a:rPr>
              <a:t>es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1868" y="2808279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des or…es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oreilles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5748" y="1067492"/>
            <a:ext cx="2921040" cy="1813813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>
                <a:solidFill>
                  <a:srgbClr val="FF0066"/>
                </a:solidFill>
              </a:rPr>
              <a:t>une </a:t>
            </a:r>
            <a:r>
              <a:rPr lang="fr-FR" sz="3600" b="1" dirty="0" smtClean="0">
                <a:solidFill>
                  <a:srgbClr val="FF0066"/>
                </a:solidFill>
              </a:rPr>
              <a:t>angu</a:t>
            </a:r>
            <a:r>
              <a:rPr lang="fr-FR" sz="3600" b="1" dirty="0" smtClean="0"/>
              <a:t>ill</a:t>
            </a:r>
            <a:r>
              <a:rPr lang="fr-FR" sz="3600" b="1" dirty="0" smtClean="0">
                <a:solidFill>
                  <a:srgbClr val="FF0066"/>
                </a:solidFill>
              </a:rPr>
              <a:t>e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1868" y="398421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>
                <a:latin typeface="Arial Rounded MT Bold" pitchFamily="34" charset="0"/>
              </a:rPr>
              <a:t>une </a:t>
            </a:r>
            <a:r>
              <a:rPr lang="fr-FR" sz="3600" dirty="0" err="1" smtClean="0">
                <a:latin typeface="Arial Rounded MT Bold" pitchFamily="34" charset="0"/>
              </a:rPr>
              <a:t>angu</a:t>
            </a:r>
            <a:r>
              <a:rPr lang="fr-FR" sz="3600" dirty="0" smtClean="0">
                <a:latin typeface="Arial Rounded MT Bold" pitchFamily="34" charset="0"/>
              </a:rPr>
              <a:t>…e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anguille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5747" y="800064"/>
            <a:ext cx="2896228" cy="2336832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un p</a:t>
            </a:r>
            <a:r>
              <a:rPr lang="fr-FR" sz="3600" b="1" dirty="0" smtClean="0"/>
              <a:t>aill</a:t>
            </a:r>
            <a:r>
              <a:rPr lang="fr-FR" sz="3600" b="1" dirty="0" smtClean="0">
                <a:solidFill>
                  <a:srgbClr val="FF0066"/>
                </a:solidFill>
              </a:rPr>
              <a:t>e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1868" y="982062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>
                <a:latin typeface="Arial Rounded MT Bold" pitchFamily="34" charset="0"/>
              </a:rPr>
              <a:t>une </a:t>
            </a:r>
            <a:r>
              <a:rPr lang="fr-FR" sz="3600" dirty="0" smtClean="0">
                <a:latin typeface="Arial Rounded MT Bold" pitchFamily="34" charset="0"/>
              </a:rPr>
              <a:t>p…e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paille1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59767" y="544472"/>
            <a:ext cx="1460247" cy="2884527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>
                <a:solidFill>
                  <a:srgbClr val="FF0066"/>
                </a:solidFill>
              </a:rPr>
              <a:t>une </a:t>
            </a:r>
            <a:r>
              <a:rPr lang="fr-FR" sz="3600" b="1" dirty="0" smtClean="0">
                <a:solidFill>
                  <a:srgbClr val="FF0066"/>
                </a:solidFill>
              </a:rPr>
              <a:t>past</a:t>
            </a:r>
            <a:r>
              <a:rPr lang="fr-FR" sz="3600" b="1" dirty="0" smtClean="0"/>
              <a:t>ill</a:t>
            </a:r>
            <a:r>
              <a:rPr lang="fr-FR" sz="3600" b="1" dirty="0" smtClean="0">
                <a:solidFill>
                  <a:srgbClr val="FF0066"/>
                </a:solidFill>
              </a:rPr>
              <a:t>e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1868" y="397854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>
                <a:latin typeface="Arial Rounded MT Bold" pitchFamily="34" charset="0"/>
              </a:rPr>
              <a:t>une </a:t>
            </a:r>
            <a:r>
              <a:rPr lang="fr-FR" sz="3600" dirty="0" err="1" smtClean="0">
                <a:latin typeface="Arial Rounded MT Bold" pitchFamily="34" charset="0"/>
              </a:rPr>
              <a:t>past</a:t>
            </a:r>
            <a:r>
              <a:rPr lang="fr-FR" sz="3600" dirty="0" smtClean="0">
                <a:latin typeface="Arial Rounded MT Bold" pitchFamily="34" charset="0"/>
              </a:rPr>
              <a:t>…e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pastille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02260" y="580986"/>
            <a:ext cx="2811501" cy="2811501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un perce-or</a:t>
            </a:r>
            <a:r>
              <a:rPr lang="fr-FR" sz="3600" b="1" dirty="0" smtClean="0"/>
              <a:t>eill</a:t>
            </a:r>
            <a:r>
              <a:rPr lang="fr-FR" sz="3600" b="1" dirty="0" smtClean="0">
                <a:solidFill>
                  <a:srgbClr val="FF0066"/>
                </a:solidFill>
              </a:rPr>
              <a:t>e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8279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un perce-or…e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perce_oreille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28076" y="544473"/>
            <a:ext cx="2366607" cy="2884527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un portef</a:t>
            </a:r>
            <a:r>
              <a:rPr lang="fr-FR" sz="3600" b="1" dirty="0" smtClean="0"/>
              <a:t>euill</a:t>
            </a:r>
            <a:r>
              <a:rPr lang="fr-FR" sz="3600" b="1" dirty="0" smtClean="0">
                <a:solidFill>
                  <a:srgbClr val="FF0066"/>
                </a:solidFill>
              </a:rPr>
              <a:t>e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1868" y="1602783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un </a:t>
            </a:r>
            <a:r>
              <a:rPr lang="fr-FR" sz="3600" dirty="0" err="1" smtClean="0">
                <a:latin typeface="Arial Rounded MT Bold" pitchFamily="34" charset="0"/>
              </a:rPr>
              <a:t>portef</a:t>
            </a:r>
            <a:r>
              <a:rPr lang="fr-FR" sz="3600" dirty="0" smtClean="0">
                <a:latin typeface="Arial Rounded MT Bold" pitchFamily="34" charset="0"/>
              </a:rPr>
              <a:t>…e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porte_feuille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02260" y="1055655"/>
            <a:ext cx="2835475" cy="1873817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la r</a:t>
            </a:r>
            <a:r>
              <a:rPr lang="fr-FR" sz="3600" b="1" dirty="0" smtClean="0"/>
              <a:t>ouill</a:t>
            </a:r>
            <a:r>
              <a:rPr lang="fr-FR" sz="3600" b="1" dirty="0" smtClean="0">
                <a:solidFill>
                  <a:srgbClr val="FF0066"/>
                </a:solidFill>
              </a:rPr>
              <a:t>e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6991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la r…e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rouille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5748" y="1305715"/>
            <a:ext cx="2921039" cy="1319999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>
                <a:solidFill>
                  <a:srgbClr val="FF0066"/>
                </a:solidFill>
              </a:rPr>
              <a:t>une </a:t>
            </a:r>
            <a:r>
              <a:rPr lang="fr-FR" sz="3600" b="1" dirty="0" smtClean="0">
                <a:solidFill>
                  <a:srgbClr val="FF0066"/>
                </a:solidFill>
              </a:rPr>
              <a:t>qu</a:t>
            </a:r>
            <a:r>
              <a:rPr lang="fr-FR" sz="3600" b="1" dirty="0" smtClean="0"/>
              <a:t>ill</a:t>
            </a:r>
            <a:r>
              <a:rPr lang="fr-FR" sz="3600" b="1" dirty="0" smtClean="0">
                <a:solidFill>
                  <a:srgbClr val="FF0066"/>
                </a:solidFill>
              </a:rPr>
              <a:t>e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>
                <a:latin typeface="Arial Rounded MT Bold" pitchFamily="34" charset="0"/>
              </a:rPr>
              <a:t>une </a:t>
            </a:r>
            <a:r>
              <a:rPr lang="fr-FR" sz="3600" dirty="0" err="1" smtClean="0">
                <a:latin typeface="Arial Rounded MT Bold" pitchFamily="34" charset="0"/>
              </a:rPr>
              <a:t>qu</a:t>
            </a:r>
            <a:r>
              <a:rPr lang="fr-FR" sz="3600" dirty="0" smtClean="0">
                <a:latin typeface="Arial Rounded MT Bold" pitchFamily="34" charset="0"/>
              </a:rPr>
              <a:t>…e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quille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8111" y="524861"/>
            <a:ext cx="876312" cy="2904140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la pup</a:t>
            </a:r>
            <a:r>
              <a:rPr lang="fr-FR" sz="3600" b="1" dirty="0" smtClean="0"/>
              <a:t>ill</a:t>
            </a:r>
            <a:r>
              <a:rPr lang="fr-FR" sz="3600" b="1" dirty="0" smtClean="0">
                <a:solidFill>
                  <a:srgbClr val="FF0066"/>
                </a:solidFill>
              </a:rPr>
              <a:t>e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la </a:t>
            </a:r>
            <a:r>
              <a:rPr lang="fr-FR" sz="3600" dirty="0" err="1" smtClean="0">
                <a:latin typeface="Arial Rounded MT Bold" pitchFamily="34" charset="0"/>
              </a:rPr>
              <a:t>pup</a:t>
            </a:r>
            <a:r>
              <a:rPr lang="fr-FR" sz="3600" dirty="0" smtClean="0">
                <a:latin typeface="Arial Rounded MT Bold" pitchFamily="34" charset="0"/>
              </a:rPr>
              <a:t>…e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pupille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5747" y="1365787"/>
            <a:ext cx="2884528" cy="1186901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la t</a:t>
            </a:r>
            <a:r>
              <a:rPr lang="fr-FR" sz="3600" b="1" dirty="0" smtClean="0"/>
              <a:t>aill</a:t>
            </a:r>
            <a:r>
              <a:rPr lang="fr-FR" sz="3600" b="1" dirty="0" smtClean="0">
                <a:solidFill>
                  <a:srgbClr val="FF0066"/>
                </a:solidFill>
              </a:rPr>
              <a:t>e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1868" y="982062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la t…e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taille_h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8572" y="572688"/>
            <a:ext cx="1095390" cy="2856311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>
                <a:solidFill>
                  <a:srgbClr val="FF0066"/>
                </a:solidFill>
              </a:rPr>
              <a:t>une </a:t>
            </a:r>
            <a:r>
              <a:rPr lang="fr-FR" sz="3600" b="1" dirty="0" smtClean="0">
                <a:solidFill>
                  <a:srgbClr val="FF0066"/>
                </a:solidFill>
              </a:rPr>
              <a:t>torp</a:t>
            </a:r>
            <a:r>
              <a:rPr lang="fr-FR" sz="3600" b="1" dirty="0" smtClean="0"/>
              <a:t>ill</a:t>
            </a:r>
            <a:r>
              <a:rPr lang="fr-FR" sz="3600" b="1" dirty="0" smtClean="0">
                <a:solidFill>
                  <a:srgbClr val="FF0066"/>
                </a:solidFill>
              </a:rPr>
              <a:t>e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7854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>
                <a:latin typeface="Arial Rounded MT Bold" pitchFamily="34" charset="0"/>
              </a:rPr>
              <a:t>une </a:t>
            </a:r>
            <a:r>
              <a:rPr lang="fr-FR" sz="3600" dirty="0" err="1" smtClean="0">
                <a:latin typeface="Arial Rounded MT Bold" pitchFamily="34" charset="0"/>
              </a:rPr>
              <a:t>torp</a:t>
            </a:r>
            <a:r>
              <a:rPr lang="fr-FR" sz="3600" dirty="0" smtClean="0">
                <a:latin typeface="Arial Rounded MT Bold" pitchFamily="34" charset="0"/>
              </a:rPr>
              <a:t>…e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torpille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5747" y="1457298"/>
            <a:ext cx="2884527" cy="1014260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elle est vi</a:t>
            </a:r>
            <a:r>
              <a:rPr lang="fr-FR" sz="3600" b="1" dirty="0" smtClean="0"/>
              <a:t>eill</a:t>
            </a:r>
            <a:r>
              <a:rPr lang="fr-FR" sz="3600" b="1" dirty="0" smtClean="0">
                <a:solidFill>
                  <a:srgbClr val="FF0066"/>
                </a:solidFill>
              </a:rPr>
              <a:t>e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elle est vi…e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vieux_f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02259" y="565622"/>
            <a:ext cx="2863377" cy="2863377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>
                <a:solidFill>
                  <a:srgbClr val="FF0066"/>
                </a:solidFill>
              </a:rPr>
              <a:t>une </a:t>
            </a:r>
            <a:r>
              <a:rPr lang="fr-FR" sz="3600" b="1" dirty="0" smtClean="0">
                <a:solidFill>
                  <a:srgbClr val="FF0066"/>
                </a:solidFill>
              </a:rPr>
              <a:t>corb</a:t>
            </a:r>
            <a:r>
              <a:rPr lang="fr-FR" sz="3600" b="1" dirty="0" smtClean="0"/>
              <a:t>eill</a:t>
            </a:r>
            <a:r>
              <a:rPr lang="fr-FR" sz="3600" b="1" dirty="0" smtClean="0">
                <a:solidFill>
                  <a:srgbClr val="FF0066"/>
                </a:solidFill>
              </a:rPr>
              <a:t>e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8279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>
                <a:latin typeface="Arial Rounded MT Bold" pitchFamily="34" charset="0"/>
              </a:rPr>
              <a:t>une </a:t>
            </a:r>
            <a:r>
              <a:rPr lang="fr-FR" sz="3600" dirty="0" err="1" smtClean="0">
                <a:latin typeface="Arial Rounded MT Bold" pitchFamily="34" charset="0"/>
              </a:rPr>
              <a:t>corb</a:t>
            </a:r>
            <a:r>
              <a:rPr lang="fr-FR" sz="3600" dirty="0" smtClean="0">
                <a:latin typeface="Arial Rounded MT Bold" pitchFamily="34" charset="0"/>
              </a:rPr>
              <a:t>…e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corbeille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21338" y="538366"/>
            <a:ext cx="2373345" cy="2890633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>
                <a:solidFill>
                  <a:srgbClr val="FF0066"/>
                </a:solidFill>
              </a:rPr>
              <a:t>une </a:t>
            </a:r>
            <a:r>
              <a:rPr lang="fr-FR" sz="3600" b="1" dirty="0" smtClean="0">
                <a:solidFill>
                  <a:srgbClr val="FF0066"/>
                </a:solidFill>
              </a:rPr>
              <a:t>ten</a:t>
            </a:r>
            <a:r>
              <a:rPr lang="fr-FR" sz="3600" b="1" dirty="0" smtClean="0"/>
              <a:t>aill</a:t>
            </a:r>
            <a:r>
              <a:rPr lang="fr-FR" sz="3600" b="1" dirty="0" smtClean="0">
                <a:solidFill>
                  <a:srgbClr val="FF0066"/>
                </a:solidFill>
              </a:rPr>
              <a:t>e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982062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>
                <a:latin typeface="Arial Rounded MT Bold" pitchFamily="34" charset="0"/>
              </a:rPr>
              <a:t>une </a:t>
            </a:r>
            <a:r>
              <a:rPr lang="fr-FR" sz="3600" dirty="0" err="1" smtClean="0">
                <a:latin typeface="Arial Rounded MT Bold" pitchFamily="34" charset="0"/>
              </a:rPr>
              <a:t>ten</a:t>
            </a:r>
            <a:r>
              <a:rPr lang="fr-FR" sz="3600" dirty="0" smtClean="0">
                <a:latin typeface="Arial Rounded MT Bold" pitchFamily="34" charset="0"/>
              </a:rPr>
              <a:t>…e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tenaille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40416" y="580985"/>
            <a:ext cx="1938922" cy="2848015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la van</a:t>
            </a:r>
            <a:r>
              <a:rPr lang="fr-FR" sz="3600" b="1" dirty="0" smtClean="0"/>
              <a:t>ill</a:t>
            </a:r>
            <a:r>
              <a:rPr lang="fr-FR" sz="3600" b="1" dirty="0" smtClean="0">
                <a:solidFill>
                  <a:srgbClr val="FF0066"/>
                </a:solidFill>
              </a:rPr>
              <a:t>e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la van…e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vanille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03903" y="544472"/>
            <a:ext cx="2021327" cy="2884527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des vol</a:t>
            </a:r>
            <a:r>
              <a:rPr lang="fr-FR" sz="3600" b="1" dirty="0" smtClean="0"/>
              <a:t>aill</a:t>
            </a:r>
            <a:r>
              <a:rPr lang="fr-FR" sz="3600" b="1" dirty="0" smtClean="0">
                <a:solidFill>
                  <a:srgbClr val="FF0066"/>
                </a:solidFill>
              </a:rPr>
              <a:t>es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982062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des vol…es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volaille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5747" y="507960"/>
            <a:ext cx="2888028" cy="2884527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>
                <a:solidFill>
                  <a:srgbClr val="FF0066"/>
                </a:solidFill>
              </a:rPr>
              <a:t>une </a:t>
            </a:r>
            <a:r>
              <a:rPr lang="fr-FR" sz="3600" b="1" dirty="0" smtClean="0">
                <a:solidFill>
                  <a:srgbClr val="FF0066"/>
                </a:solidFill>
              </a:rPr>
              <a:t>vr</a:t>
            </a:r>
            <a:r>
              <a:rPr lang="fr-FR" sz="3600" b="1" dirty="0" smtClean="0"/>
              <a:t>ill</a:t>
            </a:r>
            <a:r>
              <a:rPr lang="fr-FR" sz="3600" b="1" dirty="0" smtClean="0">
                <a:solidFill>
                  <a:srgbClr val="FF0066"/>
                </a:solidFill>
              </a:rPr>
              <a:t>e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7854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>
                <a:latin typeface="Arial Rounded MT Bold" pitchFamily="34" charset="0"/>
              </a:rPr>
              <a:t>une </a:t>
            </a:r>
            <a:r>
              <a:rPr lang="fr-FR" sz="3600" dirty="0" err="1" smtClean="0">
                <a:latin typeface="Arial Rounded MT Bold" pitchFamily="34" charset="0"/>
              </a:rPr>
              <a:t>vr</a:t>
            </a:r>
            <a:r>
              <a:rPr lang="fr-FR" sz="3600" dirty="0" smtClean="0">
                <a:latin typeface="Arial Rounded MT Bold" pitchFamily="34" charset="0"/>
              </a:rPr>
              <a:t>…e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vrille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5746" y="507960"/>
            <a:ext cx="2884527" cy="2884527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14" name="Image 13" descr="boule-et-bill-00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239" y="3465513"/>
            <a:ext cx="2324694" cy="2089152"/>
          </a:xfrm>
          <a:prstGeom prst="rect">
            <a:avLst/>
          </a:prstGeom>
        </p:spPr>
      </p:pic>
      <p:sp>
        <p:nvSpPr>
          <p:cNvPr id="7" name="Bulle ronde 6"/>
          <p:cNvSpPr/>
          <p:nvPr/>
        </p:nvSpPr>
        <p:spPr>
          <a:xfrm>
            <a:off x="774648" y="507960"/>
            <a:ext cx="7558192" cy="2482884"/>
          </a:xfrm>
          <a:prstGeom prst="wedgeEllipseCallout">
            <a:avLst>
              <a:gd name="adj1" fmla="val -33539"/>
              <a:gd name="adj2" fmla="val 93927"/>
            </a:avLst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243460" y="1133281"/>
            <a:ext cx="665707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72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Rounded MT Bold" pitchFamily="34" charset="0"/>
              </a:rPr>
              <a:t>Beau travail !!!</a:t>
            </a:r>
            <a:endParaRPr lang="fr-FR" sz="72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Rounded MT Bold" pitchFamily="34" charset="0"/>
            </a:endParaRPr>
          </a:p>
        </p:txBody>
      </p:sp>
      <p:pic>
        <p:nvPicPr>
          <p:cNvPr id="9" name="Image 8" descr="fleche_01.gi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b</a:t>
            </a:r>
            <a:r>
              <a:rPr lang="fr-FR" sz="3600" b="1" dirty="0" smtClean="0"/>
              <a:t>âill</a:t>
            </a:r>
            <a:r>
              <a:rPr lang="fr-FR" sz="3600" b="1" dirty="0" smtClean="0">
                <a:solidFill>
                  <a:srgbClr val="FF0066"/>
                </a:solidFill>
              </a:rPr>
              <a:t>er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19142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b…er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bailler_h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49955" y="548662"/>
            <a:ext cx="1752624" cy="2880337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un b</a:t>
            </a:r>
            <a:r>
              <a:rPr lang="fr-FR" sz="3600" b="1" dirty="0" smtClean="0"/>
              <a:t>ill</a:t>
            </a:r>
            <a:r>
              <a:rPr lang="fr-FR" sz="3600" b="1" dirty="0" smtClean="0">
                <a:solidFill>
                  <a:srgbClr val="FF0066"/>
                </a:solidFill>
              </a:rPr>
              <a:t>ard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1868" y="397854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un b…</a:t>
            </a:r>
            <a:r>
              <a:rPr lang="fr-FR" sz="3600" dirty="0" err="1" smtClean="0">
                <a:latin typeface="Arial Rounded MT Bold" pitchFamily="34" charset="0"/>
              </a:rPr>
              <a:t>ard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billard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5748" y="781192"/>
            <a:ext cx="2884526" cy="2392217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b</a:t>
            </a:r>
            <a:r>
              <a:rPr lang="fr-FR" sz="3600" b="1" dirty="0" smtClean="0"/>
              <a:t>ouill</a:t>
            </a:r>
            <a:r>
              <a:rPr lang="fr-FR" sz="3600" b="1" dirty="0" smtClean="0">
                <a:solidFill>
                  <a:srgbClr val="FF0066"/>
                </a:solidFill>
              </a:rPr>
              <a:t>ir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b…</a:t>
            </a:r>
            <a:r>
              <a:rPr lang="fr-FR" sz="3600" dirty="0" err="1" smtClean="0">
                <a:latin typeface="Arial Rounded MT Bold" pitchFamily="34" charset="0"/>
              </a:rPr>
              <a:t>ir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bouillir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97178" y="534721"/>
            <a:ext cx="2853096" cy="2894279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s’agen</a:t>
            </a:r>
            <a:r>
              <a:rPr lang="fr-FR" sz="3600" b="1" dirty="0" smtClean="0"/>
              <a:t>ouill</a:t>
            </a:r>
            <a:r>
              <a:rPr lang="fr-FR" sz="3600" b="1" dirty="0" smtClean="0">
                <a:solidFill>
                  <a:srgbClr val="FF0066"/>
                </a:solidFill>
              </a:rPr>
              <a:t>er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s’</a:t>
            </a:r>
            <a:r>
              <a:rPr lang="fr-FR" sz="3600" dirty="0" err="1" smtClean="0">
                <a:latin typeface="Arial Rounded MT Bold" pitchFamily="34" charset="0"/>
              </a:rPr>
              <a:t>agen</a:t>
            </a:r>
            <a:r>
              <a:rPr lang="fr-FR" sz="3600" dirty="0" smtClean="0">
                <a:latin typeface="Arial Rounded MT Bold" pitchFamily="34" charset="0"/>
              </a:rPr>
              <a:t>…er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agenouiller_s_h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6929" y="534060"/>
            <a:ext cx="1898676" cy="2894939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un b</a:t>
            </a:r>
            <a:r>
              <a:rPr lang="fr-FR" sz="3600" b="1" dirty="0" smtClean="0"/>
              <a:t>ill</a:t>
            </a:r>
            <a:r>
              <a:rPr lang="fr-FR" sz="3600" b="1" dirty="0" smtClean="0">
                <a:solidFill>
                  <a:srgbClr val="FF0066"/>
                </a:solidFill>
              </a:rPr>
              <a:t>et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1868" y="398421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un b…et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billet2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5747" y="1347759"/>
            <a:ext cx="2921040" cy="1259999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la bat</a:t>
            </a:r>
            <a:r>
              <a:rPr lang="fr-FR" sz="3600" b="1" dirty="0" smtClean="0"/>
              <a:t>aill</a:t>
            </a:r>
            <a:r>
              <a:rPr lang="fr-FR" sz="3600" b="1" dirty="0" smtClean="0">
                <a:solidFill>
                  <a:srgbClr val="FF0066"/>
                </a:solidFill>
              </a:rPr>
              <a:t>e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1868" y="1019142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la bat…e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22" name="Image 21" descr="C_bataille2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5747" y="544472"/>
            <a:ext cx="2884527" cy="2884527"/>
          </a:xfrm>
          <a:prstGeom prst="rect">
            <a:avLst/>
          </a:prstGeom>
        </p:spPr>
      </p:pic>
      <p:pic>
        <p:nvPicPr>
          <p:cNvPr id="17" name="Image 16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un c</a:t>
            </a:r>
            <a:r>
              <a:rPr lang="fr-FR" sz="3600" b="1" dirty="0" smtClean="0"/>
              <a:t>aill</a:t>
            </a:r>
            <a:r>
              <a:rPr lang="fr-FR" sz="3600" b="1" dirty="0" smtClean="0">
                <a:solidFill>
                  <a:srgbClr val="FF0066"/>
                </a:solidFill>
              </a:rPr>
              <a:t>ou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19142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un c…ou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caillou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02260" y="544473"/>
            <a:ext cx="2884527" cy="2884527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>
                <a:solidFill>
                  <a:srgbClr val="FF0066"/>
                </a:solidFill>
              </a:rPr>
              <a:t>une </a:t>
            </a:r>
            <a:r>
              <a:rPr lang="fr-FR" sz="3600" b="1" dirty="0" smtClean="0">
                <a:solidFill>
                  <a:srgbClr val="FF0066"/>
                </a:solidFill>
              </a:rPr>
              <a:t>b</a:t>
            </a:r>
            <a:r>
              <a:rPr lang="fr-FR" sz="3600" b="1" dirty="0" smtClean="0"/>
              <a:t>ouill</a:t>
            </a:r>
            <a:r>
              <a:rPr lang="fr-FR" sz="3600" b="1" dirty="0" smtClean="0">
                <a:solidFill>
                  <a:srgbClr val="FF0066"/>
                </a:solidFill>
              </a:rPr>
              <a:t>oire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1868" y="2186991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>
                <a:latin typeface="Arial Rounded MT Bold" pitchFamily="34" charset="0"/>
              </a:rPr>
              <a:t>une </a:t>
            </a:r>
            <a:r>
              <a:rPr lang="fr-FR" sz="3600" dirty="0" smtClean="0">
                <a:latin typeface="Arial Rounded MT Bold" pitchFamily="34" charset="0"/>
              </a:rPr>
              <a:t>b…</a:t>
            </a:r>
            <a:r>
              <a:rPr lang="fr-FR" sz="3600" dirty="0" err="1" smtClean="0">
                <a:latin typeface="Arial Rounded MT Bold" pitchFamily="34" charset="0"/>
              </a:rPr>
              <a:t>oire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bouilloire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5747" y="946116"/>
            <a:ext cx="2884527" cy="2132999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br</a:t>
            </a:r>
            <a:r>
              <a:rPr lang="fr-FR" sz="3600" b="1" dirty="0" smtClean="0"/>
              <a:t>ill</a:t>
            </a:r>
            <a:r>
              <a:rPr lang="fr-FR" sz="3600" b="1" dirty="0" smtClean="0">
                <a:solidFill>
                  <a:srgbClr val="FF0066"/>
                </a:solidFill>
              </a:rPr>
              <a:t>er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1868" y="398421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err="1" smtClean="0">
                <a:latin typeface="Arial Rounded MT Bold" pitchFamily="34" charset="0"/>
              </a:rPr>
              <a:t>br</a:t>
            </a:r>
            <a:r>
              <a:rPr lang="fr-FR" sz="3600" dirty="0" smtClean="0">
                <a:latin typeface="Arial Rounded MT Bold" pitchFamily="34" charset="0"/>
              </a:rPr>
              <a:t>…er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briller2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5747" y="507960"/>
            <a:ext cx="2884527" cy="2884527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le br</a:t>
            </a:r>
            <a:r>
              <a:rPr lang="fr-FR" sz="3600" b="1" dirty="0" smtClean="0"/>
              <a:t>ouill</a:t>
            </a:r>
            <a:r>
              <a:rPr lang="fr-FR" sz="3600" b="1" dirty="0" smtClean="0">
                <a:solidFill>
                  <a:srgbClr val="FF0066"/>
                </a:solidFill>
              </a:rPr>
              <a:t>ard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1868" y="2187558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le </a:t>
            </a:r>
            <a:r>
              <a:rPr lang="fr-FR" sz="3600" dirty="0" err="1" smtClean="0">
                <a:latin typeface="Arial Rounded MT Bold" pitchFamily="34" charset="0"/>
              </a:rPr>
              <a:t>br</a:t>
            </a:r>
            <a:r>
              <a:rPr lang="fr-FR" sz="3600" dirty="0" smtClean="0">
                <a:latin typeface="Arial Rounded MT Bold" pitchFamily="34" charset="0"/>
              </a:rPr>
              <a:t>…</a:t>
            </a:r>
            <a:r>
              <a:rPr lang="fr-FR" sz="3600" dirty="0" err="1" smtClean="0">
                <a:latin typeface="Arial Rounded MT Bold" pitchFamily="34" charset="0"/>
              </a:rPr>
              <a:t>ard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brouillard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5747" y="873090"/>
            <a:ext cx="2921040" cy="2221738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un car</a:t>
            </a:r>
            <a:r>
              <a:rPr lang="fr-FR" sz="3600" b="1" dirty="0" smtClean="0"/>
              <a:t>ill</a:t>
            </a:r>
            <a:r>
              <a:rPr lang="fr-FR" sz="3600" b="1" dirty="0" smtClean="0">
                <a:solidFill>
                  <a:srgbClr val="FF0066"/>
                </a:solidFill>
              </a:rPr>
              <a:t>on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03265" y="507960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un car…on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carillon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5748" y="507960"/>
            <a:ext cx="2888028" cy="2884527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chat</a:t>
            </a:r>
            <a:r>
              <a:rPr lang="fr-FR" sz="3600" b="1" dirty="0" smtClean="0"/>
              <a:t>ouill</a:t>
            </a:r>
            <a:r>
              <a:rPr lang="fr-FR" sz="3600" b="1" dirty="0" smtClean="0">
                <a:solidFill>
                  <a:srgbClr val="FF0066"/>
                </a:solidFill>
              </a:rPr>
              <a:t>er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1868" y="2187558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chat…er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chatouiller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5747" y="946116"/>
            <a:ext cx="2884527" cy="2071680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un coqu</a:t>
            </a:r>
            <a:r>
              <a:rPr lang="fr-FR" sz="3600" b="1" dirty="0" smtClean="0"/>
              <a:t>ill</a:t>
            </a:r>
            <a:r>
              <a:rPr lang="fr-FR" sz="3600" b="1" dirty="0" smtClean="0">
                <a:solidFill>
                  <a:srgbClr val="FF0066"/>
                </a:solidFill>
              </a:rPr>
              <a:t>age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un </a:t>
            </a:r>
            <a:r>
              <a:rPr lang="fr-FR" sz="3600" dirty="0" err="1" smtClean="0">
                <a:latin typeface="Arial Rounded MT Bold" pitchFamily="34" charset="0"/>
              </a:rPr>
              <a:t>coqu</a:t>
            </a:r>
            <a:r>
              <a:rPr lang="fr-FR" sz="3600" dirty="0" smtClean="0">
                <a:latin typeface="Arial Rounded MT Bold" pitchFamily="34" charset="0"/>
              </a:rPr>
              <a:t>…</a:t>
            </a:r>
            <a:r>
              <a:rPr lang="fr-FR" sz="3600" dirty="0" err="1" smtClean="0">
                <a:latin typeface="Arial Rounded MT Bold" pitchFamily="34" charset="0"/>
              </a:rPr>
              <a:t>age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coquillage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02260" y="544473"/>
            <a:ext cx="2848014" cy="2876709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un br</a:t>
            </a:r>
            <a:r>
              <a:rPr lang="fr-FR" sz="3600" b="1" dirty="0" smtClean="0"/>
              <a:t>ouill</a:t>
            </a:r>
            <a:r>
              <a:rPr lang="fr-FR" sz="3600" b="1" dirty="0" smtClean="0">
                <a:solidFill>
                  <a:srgbClr val="FF0066"/>
                </a:solidFill>
              </a:rPr>
              <a:t>on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1868" y="2187558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un </a:t>
            </a:r>
            <a:r>
              <a:rPr lang="fr-FR" sz="3600" dirty="0" err="1" smtClean="0">
                <a:latin typeface="Arial Rounded MT Bold" pitchFamily="34" charset="0"/>
              </a:rPr>
              <a:t>br</a:t>
            </a:r>
            <a:r>
              <a:rPr lang="fr-FR" sz="3600" dirty="0" smtClean="0">
                <a:latin typeface="Arial Rounded MT Bold" pitchFamily="34" charset="0"/>
              </a:rPr>
              <a:t>…on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23" name="Image 22" descr="C_brouillon.e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48312" y="544473"/>
            <a:ext cx="2555910" cy="2903637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un corb</a:t>
            </a:r>
            <a:r>
              <a:rPr lang="fr-FR" sz="3600" b="1" dirty="0" smtClean="0"/>
              <a:t>ill</a:t>
            </a:r>
            <a:r>
              <a:rPr lang="fr-FR" sz="3600" b="1" dirty="0" smtClean="0">
                <a:solidFill>
                  <a:srgbClr val="FF0066"/>
                </a:solidFill>
              </a:rPr>
              <a:t>ard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1868" y="398421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un </a:t>
            </a:r>
            <a:r>
              <a:rPr lang="fr-FR" sz="3600" dirty="0" err="1" smtClean="0">
                <a:latin typeface="Arial Rounded MT Bold" pitchFamily="34" charset="0"/>
              </a:rPr>
              <a:t>corb</a:t>
            </a:r>
            <a:r>
              <a:rPr lang="fr-FR" sz="3600" dirty="0" smtClean="0">
                <a:latin typeface="Arial Rounded MT Bold" pitchFamily="34" charset="0"/>
              </a:rPr>
              <a:t>…</a:t>
            </a:r>
            <a:r>
              <a:rPr lang="fr-FR" sz="3600" dirty="0" err="1" smtClean="0">
                <a:latin typeface="Arial Rounded MT Bold" pitchFamily="34" charset="0"/>
              </a:rPr>
              <a:t>ard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corbillard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5747" y="1151415"/>
            <a:ext cx="2918244" cy="1693377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débr</a:t>
            </a:r>
            <a:r>
              <a:rPr lang="fr-FR" sz="3600" b="1" dirty="0" smtClean="0"/>
              <a:t>ouill</a:t>
            </a:r>
            <a:r>
              <a:rPr lang="fr-FR" sz="3600" b="1" dirty="0" smtClean="0">
                <a:solidFill>
                  <a:srgbClr val="FF0066"/>
                </a:solidFill>
              </a:rPr>
              <a:t>er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6991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err="1" smtClean="0">
                <a:latin typeface="Arial Rounded MT Bold" pitchFamily="34" charset="0"/>
              </a:rPr>
              <a:t>débr</a:t>
            </a:r>
            <a:r>
              <a:rPr lang="fr-FR" sz="3600" dirty="0" smtClean="0">
                <a:latin typeface="Arial Rounded MT Bold" pitchFamily="34" charset="0"/>
              </a:rPr>
              <a:t>…er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debrouiller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5747" y="1199336"/>
            <a:ext cx="2884527" cy="1589727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>
                <a:solidFill>
                  <a:srgbClr val="FF0066"/>
                </a:solidFill>
              </a:rPr>
              <a:t>une </a:t>
            </a:r>
            <a:r>
              <a:rPr lang="fr-FR" sz="3600" b="1" dirty="0" smtClean="0">
                <a:solidFill>
                  <a:srgbClr val="FF0066"/>
                </a:solidFill>
              </a:rPr>
              <a:t>béqu</a:t>
            </a:r>
            <a:r>
              <a:rPr lang="fr-FR" sz="3600" b="1" dirty="0" smtClean="0"/>
              <a:t>ill</a:t>
            </a:r>
            <a:r>
              <a:rPr lang="fr-FR" sz="3600" b="1" dirty="0" smtClean="0">
                <a:solidFill>
                  <a:srgbClr val="FF0066"/>
                </a:solidFill>
              </a:rPr>
              <a:t>e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>
                <a:latin typeface="Arial Rounded MT Bold" pitchFamily="34" charset="0"/>
              </a:rPr>
              <a:t>une </a:t>
            </a:r>
            <a:r>
              <a:rPr lang="fr-FR" sz="3600" dirty="0" err="1" smtClean="0">
                <a:latin typeface="Arial Rounded MT Bold" pitchFamily="34" charset="0"/>
              </a:rPr>
              <a:t>béqu</a:t>
            </a:r>
            <a:r>
              <a:rPr lang="fr-FR" sz="3600" dirty="0" smtClean="0">
                <a:latin typeface="Arial Rounded MT Bold" pitchFamily="34" charset="0"/>
              </a:rPr>
              <a:t>…e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bequille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29836" y="544472"/>
            <a:ext cx="971100" cy="2884527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se démaqu</a:t>
            </a:r>
            <a:r>
              <a:rPr lang="fr-FR" sz="3600" b="1" dirty="0" smtClean="0"/>
              <a:t>ill</a:t>
            </a:r>
            <a:r>
              <a:rPr lang="fr-FR" sz="3600" b="1" dirty="0" smtClean="0">
                <a:solidFill>
                  <a:srgbClr val="FF0066"/>
                </a:solidFill>
              </a:rPr>
              <a:t>er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1868" y="398421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se </a:t>
            </a:r>
            <a:r>
              <a:rPr lang="fr-FR" sz="3600" dirty="0" err="1" smtClean="0">
                <a:latin typeface="Arial Rounded MT Bold" pitchFamily="34" charset="0"/>
              </a:rPr>
              <a:t>démaqu</a:t>
            </a:r>
            <a:r>
              <a:rPr lang="fr-FR" sz="3600" dirty="0" smtClean="0">
                <a:latin typeface="Arial Rounded MT Bold" pitchFamily="34" charset="0"/>
              </a:rPr>
              <a:t>…er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demaquiller_f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1799" y="533284"/>
            <a:ext cx="2592423" cy="2895715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des p</a:t>
            </a:r>
            <a:r>
              <a:rPr lang="fr-FR" sz="3600" b="1" dirty="0" smtClean="0"/>
              <a:t>aill</a:t>
            </a:r>
            <a:r>
              <a:rPr lang="fr-FR" sz="3600" b="1" dirty="0" smtClean="0">
                <a:solidFill>
                  <a:srgbClr val="FF0066"/>
                </a:solidFill>
              </a:rPr>
              <a:t>ettes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982062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des p…</a:t>
            </a:r>
            <a:r>
              <a:rPr lang="fr-FR" sz="3600" dirty="0" err="1" smtClean="0">
                <a:latin typeface="Arial Rounded MT Bold" pitchFamily="34" charset="0"/>
              </a:rPr>
              <a:t>ettes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paillette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94364" y="539188"/>
            <a:ext cx="2190780" cy="2889812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se déshab</a:t>
            </a:r>
            <a:r>
              <a:rPr lang="fr-FR" sz="3600" b="1" dirty="0" smtClean="0"/>
              <a:t>ill</a:t>
            </a:r>
            <a:r>
              <a:rPr lang="fr-FR" sz="3600" b="1" dirty="0" smtClean="0">
                <a:solidFill>
                  <a:srgbClr val="FF0066"/>
                </a:solidFill>
              </a:rPr>
              <a:t>er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7854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se </a:t>
            </a:r>
            <a:r>
              <a:rPr lang="fr-FR" sz="3600" dirty="0" err="1" smtClean="0">
                <a:latin typeface="Arial Rounded MT Bold" pitchFamily="34" charset="0"/>
              </a:rPr>
              <a:t>déshab</a:t>
            </a:r>
            <a:r>
              <a:rPr lang="fr-FR" sz="3600" dirty="0" smtClean="0">
                <a:latin typeface="Arial Rounded MT Bold" pitchFamily="34" charset="0"/>
              </a:rPr>
              <a:t>…er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deshabiller_s_h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5748" y="507960"/>
            <a:ext cx="2888029" cy="2884527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le f</a:t>
            </a:r>
            <a:r>
              <a:rPr lang="fr-FR" sz="3600" b="1" dirty="0" smtClean="0"/>
              <a:t>euill</a:t>
            </a:r>
            <a:r>
              <a:rPr lang="fr-FR" sz="3600" b="1" dirty="0" smtClean="0">
                <a:solidFill>
                  <a:srgbClr val="FF0066"/>
                </a:solidFill>
              </a:rPr>
              <a:t>age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1868" y="1603350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le f…</a:t>
            </a:r>
            <a:r>
              <a:rPr lang="fr-FR" sz="3600" dirty="0" err="1" smtClean="0">
                <a:latin typeface="Arial Rounded MT Bold" pitchFamily="34" charset="0"/>
              </a:rPr>
              <a:t>age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feuillage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98917" y="544472"/>
            <a:ext cx="2222740" cy="2884527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f</a:t>
            </a:r>
            <a:r>
              <a:rPr lang="fr-FR" sz="3600" b="1" dirty="0" smtClean="0"/>
              <a:t>ouill</a:t>
            </a:r>
            <a:r>
              <a:rPr lang="fr-FR" sz="3600" b="1" dirty="0" smtClean="0">
                <a:solidFill>
                  <a:srgbClr val="FF0066"/>
                </a:solidFill>
              </a:rPr>
              <a:t>er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1868" y="2186991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f…er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fouiller_f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94364" y="565321"/>
            <a:ext cx="2263806" cy="2863679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gasp</a:t>
            </a:r>
            <a:r>
              <a:rPr lang="fr-FR" sz="3600" b="1" dirty="0" smtClean="0"/>
              <a:t>ill</a:t>
            </a:r>
            <a:r>
              <a:rPr lang="fr-FR" sz="3600" b="1" dirty="0" smtClean="0">
                <a:solidFill>
                  <a:srgbClr val="FF0066"/>
                </a:solidFill>
              </a:rPr>
              <a:t>er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7854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err="1" smtClean="0">
                <a:latin typeface="Arial Rounded MT Bold" pitchFamily="34" charset="0"/>
              </a:rPr>
              <a:t>gasp</a:t>
            </a:r>
            <a:r>
              <a:rPr lang="fr-FR" sz="3600" dirty="0" smtClean="0">
                <a:latin typeface="Arial Rounded MT Bold" pitchFamily="34" charset="0"/>
              </a:rPr>
              <a:t>…er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gaspiller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75286" y="543642"/>
            <a:ext cx="2628936" cy="2885357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un grib</a:t>
            </a:r>
            <a:r>
              <a:rPr lang="fr-FR" sz="3600" b="1" dirty="0" smtClean="0"/>
              <a:t>ouill</a:t>
            </a:r>
            <a:r>
              <a:rPr lang="fr-FR" sz="3600" b="1" dirty="0" smtClean="0">
                <a:solidFill>
                  <a:srgbClr val="FF0066"/>
                </a:solidFill>
              </a:rPr>
              <a:t>is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1868" y="2187558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un </a:t>
            </a:r>
            <a:r>
              <a:rPr lang="fr-FR" sz="3600" dirty="0" err="1" smtClean="0">
                <a:latin typeface="Arial Rounded MT Bold" pitchFamily="34" charset="0"/>
              </a:rPr>
              <a:t>grib</a:t>
            </a:r>
            <a:r>
              <a:rPr lang="fr-FR" sz="3600" dirty="0" smtClean="0">
                <a:latin typeface="Arial Rounded MT Bold" pitchFamily="34" charset="0"/>
              </a:rPr>
              <a:t>…</a:t>
            </a:r>
            <a:r>
              <a:rPr lang="fr-FR" sz="3600" dirty="0" err="1" smtClean="0">
                <a:latin typeface="Arial Rounded MT Bold" pitchFamily="34" charset="0"/>
              </a:rPr>
              <a:t>is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gribouillis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5748" y="544473"/>
            <a:ext cx="2884526" cy="2881029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s’hab</a:t>
            </a:r>
            <a:r>
              <a:rPr lang="fr-FR" sz="3600" b="1" dirty="0" smtClean="0"/>
              <a:t>ill</a:t>
            </a:r>
            <a:r>
              <a:rPr lang="fr-FR" sz="3600" b="1" dirty="0" smtClean="0">
                <a:solidFill>
                  <a:srgbClr val="FF0066"/>
                </a:solidFill>
              </a:rPr>
              <a:t>er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s’</a:t>
            </a:r>
            <a:r>
              <a:rPr lang="fr-FR" sz="3600" dirty="0" err="1" smtClean="0">
                <a:latin typeface="Arial Rounded MT Bold" pitchFamily="34" charset="0"/>
              </a:rPr>
              <a:t>hab</a:t>
            </a:r>
            <a:r>
              <a:rPr lang="fr-FR" sz="3600" dirty="0" smtClean="0">
                <a:latin typeface="Arial Rounded MT Bold" pitchFamily="34" charset="0"/>
              </a:rPr>
              <a:t>…er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habiller_s_h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5748" y="507960"/>
            <a:ext cx="2888028" cy="2884526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un m</a:t>
            </a:r>
            <a:r>
              <a:rPr lang="fr-FR" sz="3600" b="1" dirty="0" smtClean="0"/>
              <a:t>aill</a:t>
            </a:r>
            <a:r>
              <a:rPr lang="fr-FR" sz="3600" b="1" dirty="0" smtClean="0">
                <a:solidFill>
                  <a:srgbClr val="FF0066"/>
                </a:solidFill>
              </a:rPr>
              <a:t>et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1868" y="1019142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un m…et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maillet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02260" y="580987"/>
            <a:ext cx="2848014" cy="2848014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du maqu</a:t>
            </a:r>
            <a:r>
              <a:rPr lang="fr-FR" sz="3600" b="1" dirty="0" smtClean="0"/>
              <a:t>ill</a:t>
            </a:r>
            <a:r>
              <a:rPr lang="fr-FR" sz="3600" b="1" dirty="0" smtClean="0">
                <a:solidFill>
                  <a:srgbClr val="FF0066"/>
                </a:solidFill>
              </a:rPr>
              <a:t>age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1868" y="398421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du </a:t>
            </a:r>
            <a:r>
              <a:rPr lang="fr-FR" sz="3600" dirty="0" err="1" smtClean="0">
                <a:latin typeface="Arial Rounded MT Bold" pitchFamily="34" charset="0"/>
              </a:rPr>
              <a:t>maqu</a:t>
            </a:r>
            <a:r>
              <a:rPr lang="fr-FR" sz="3600" dirty="0" smtClean="0">
                <a:latin typeface="Arial Rounded MT Bold" pitchFamily="34" charset="0"/>
              </a:rPr>
              <a:t>…</a:t>
            </a:r>
            <a:r>
              <a:rPr lang="fr-FR" sz="3600" dirty="0" err="1" smtClean="0">
                <a:latin typeface="Arial Rounded MT Bold" pitchFamily="34" charset="0"/>
              </a:rPr>
              <a:t>age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maquillage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2246" y="507960"/>
            <a:ext cx="2888028" cy="2884527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198655" y="4597416"/>
            <a:ext cx="4746690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une boucle d’or</a:t>
            </a:r>
            <a:r>
              <a:rPr lang="fr-FR" sz="3600" b="1" dirty="0" smtClean="0"/>
              <a:t>eill</a:t>
            </a:r>
            <a:r>
              <a:rPr lang="fr-FR" sz="3600" b="1" dirty="0" smtClean="0">
                <a:solidFill>
                  <a:srgbClr val="FF0066"/>
                </a:solidFill>
              </a:rPr>
              <a:t>e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1868" y="2808279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198655" y="4597416"/>
            <a:ext cx="4746690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>
                <a:latin typeface="Arial Rounded MT Bold" pitchFamily="34" charset="0"/>
              </a:rPr>
              <a:t>une </a:t>
            </a:r>
            <a:r>
              <a:rPr lang="fr-FR" sz="3600" dirty="0" smtClean="0">
                <a:latin typeface="Arial Rounded MT Bold" pitchFamily="34" charset="0"/>
              </a:rPr>
              <a:t>boucle d’or…</a:t>
            </a:r>
            <a:r>
              <a:rPr lang="fr-FR" sz="3600" dirty="0">
                <a:latin typeface="Arial Rounded MT Bold" pitchFamily="34" charset="0"/>
              </a:rPr>
              <a:t>e</a:t>
            </a:r>
          </a:p>
        </p:txBody>
      </p:sp>
      <p:pic>
        <p:nvPicPr>
          <p:cNvPr id="17" name="Image 16" descr="C_boucle_oreille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30877" y="540499"/>
            <a:ext cx="2117754" cy="2888501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>
                <a:solidFill>
                  <a:srgbClr val="FF0066"/>
                </a:solidFill>
              </a:rPr>
              <a:t>une </a:t>
            </a:r>
            <a:r>
              <a:rPr lang="fr-FR" sz="3600" b="1" dirty="0" smtClean="0">
                <a:solidFill>
                  <a:srgbClr val="FF0066"/>
                </a:solidFill>
              </a:rPr>
              <a:t>mitr</a:t>
            </a:r>
            <a:r>
              <a:rPr lang="fr-FR" sz="3600" b="1" dirty="0" smtClean="0"/>
              <a:t>aill</a:t>
            </a:r>
            <a:r>
              <a:rPr lang="fr-FR" sz="3600" b="1" dirty="0" smtClean="0">
                <a:solidFill>
                  <a:srgbClr val="FF0066"/>
                </a:solidFill>
              </a:rPr>
              <a:t>ette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982629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>
                <a:latin typeface="Arial Rounded MT Bold" pitchFamily="34" charset="0"/>
              </a:rPr>
              <a:t>une </a:t>
            </a:r>
            <a:r>
              <a:rPr lang="fr-FR" sz="3600" dirty="0" err="1" smtClean="0">
                <a:latin typeface="Arial Rounded MT Bold" pitchFamily="34" charset="0"/>
              </a:rPr>
              <a:t>mitr</a:t>
            </a:r>
            <a:r>
              <a:rPr lang="fr-FR" sz="3600" dirty="0" smtClean="0">
                <a:latin typeface="Arial Rounded MT Bold" pitchFamily="34" charset="0"/>
              </a:rPr>
              <a:t>…</a:t>
            </a:r>
            <a:r>
              <a:rPr lang="fr-FR" sz="3600" dirty="0" err="1" smtClean="0">
                <a:latin typeface="Arial Rounded MT Bold" pitchFamily="34" charset="0"/>
              </a:rPr>
              <a:t>ette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mitraillette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5747" y="1092168"/>
            <a:ext cx="2884527" cy="1791140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m</a:t>
            </a:r>
            <a:r>
              <a:rPr lang="fr-FR" sz="3600" b="1" dirty="0" smtClean="0"/>
              <a:t>ouill</a:t>
            </a:r>
            <a:r>
              <a:rPr lang="fr-FR" sz="3600" b="1" dirty="0" smtClean="0">
                <a:solidFill>
                  <a:srgbClr val="FF0066"/>
                </a:solidFill>
              </a:rPr>
              <a:t>er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1868" y="2186991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m…er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mouiller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03903" y="539832"/>
            <a:ext cx="2154267" cy="2889167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un m</a:t>
            </a:r>
            <a:r>
              <a:rPr lang="fr-FR" sz="3600" b="1" dirty="0" smtClean="0"/>
              <a:t>aill</a:t>
            </a:r>
            <a:r>
              <a:rPr lang="fr-FR" sz="3600" b="1" dirty="0" smtClean="0">
                <a:solidFill>
                  <a:srgbClr val="FF0066"/>
                </a:solidFill>
              </a:rPr>
              <a:t>ot de bain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982062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un m…</a:t>
            </a:r>
            <a:r>
              <a:rPr lang="fr-FR" sz="3600" dirty="0" err="1" smtClean="0">
                <a:latin typeface="Arial Rounded MT Bold" pitchFamily="34" charset="0"/>
              </a:rPr>
              <a:t>ot</a:t>
            </a:r>
            <a:r>
              <a:rPr lang="fr-FR" sz="3600" dirty="0" smtClean="0">
                <a:latin typeface="Arial Rounded MT Bold" pitchFamily="34" charset="0"/>
              </a:rPr>
              <a:t> de bain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maillot_bain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30877" y="544472"/>
            <a:ext cx="2165194" cy="2884527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un or</a:t>
            </a:r>
            <a:r>
              <a:rPr lang="fr-FR" sz="3600" b="1" dirty="0" smtClean="0"/>
              <a:t>eill</a:t>
            </a:r>
            <a:r>
              <a:rPr lang="fr-FR" sz="3600" b="1" dirty="0" smtClean="0">
                <a:solidFill>
                  <a:srgbClr val="FF0066"/>
                </a:solidFill>
              </a:rPr>
              <a:t>er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1868" y="2807712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un or…er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oreiller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0518" y="946116"/>
            <a:ext cx="2889756" cy="2053817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un p</a:t>
            </a:r>
            <a:r>
              <a:rPr lang="fr-FR" sz="3600" b="1" dirty="0" smtClean="0"/>
              <a:t>aill</a:t>
            </a:r>
            <a:r>
              <a:rPr lang="fr-FR" sz="3600" b="1" dirty="0" smtClean="0">
                <a:solidFill>
                  <a:srgbClr val="FF0066"/>
                </a:solidFill>
              </a:rPr>
              <a:t>asson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982062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un p…</a:t>
            </a:r>
            <a:r>
              <a:rPr lang="fr-FR" sz="3600" dirty="0" err="1" smtClean="0">
                <a:latin typeface="Arial Rounded MT Bold" pitchFamily="34" charset="0"/>
              </a:rPr>
              <a:t>asson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paillasson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5746" y="544473"/>
            <a:ext cx="2884527" cy="2884527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un pap</a:t>
            </a:r>
            <a:r>
              <a:rPr lang="fr-FR" sz="3600" b="1" dirty="0" smtClean="0"/>
              <a:t>ill</a:t>
            </a:r>
            <a:r>
              <a:rPr lang="fr-FR" sz="3600" b="1" dirty="0" smtClean="0">
                <a:solidFill>
                  <a:srgbClr val="FF0066"/>
                </a:solidFill>
              </a:rPr>
              <a:t>on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1868" y="397854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un </a:t>
            </a:r>
            <a:r>
              <a:rPr lang="fr-FR" sz="3600" dirty="0" err="1" smtClean="0">
                <a:latin typeface="Arial Rounded MT Bold" pitchFamily="34" charset="0"/>
              </a:rPr>
              <a:t>pap</a:t>
            </a:r>
            <a:r>
              <a:rPr lang="fr-FR" sz="3600" dirty="0" smtClean="0">
                <a:latin typeface="Arial Rounded MT Bold" pitchFamily="34" charset="0"/>
              </a:rPr>
              <a:t>…on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papillon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5747" y="909604"/>
            <a:ext cx="2869969" cy="2154266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t</a:t>
            </a:r>
            <a:r>
              <a:rPr lang="fr-FR" sz="3600" b="1" dirty="0" smtClean="0"/>
              <a:t>aill</a:t>
            </a:r>
            <a:r>
              <a:rPr lang="fr-FR" sz="3600" b="1" dirty="0" smtClean="0">
                <a:solidFill>
                  <a:srgbClr val="FF0066"/>
                </a:solidFill>
              </a:rPr>
              <a:t>er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19142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t…er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tailler1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5747" y="1055655"/>
            <a:ext cx="2879694" cy="1870641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rév</a:t>
            </a:r>
            <a:r>
              <a:rPr lang="fr-FR" sz="3600" b="1" dirty="0" smtClean="0"/>
              <a:t>eill</a:t>
            </a:r>
            <a:r>
              <a:rPr lang="fr-FR" sz="3600" b="1" dirty="0" smtClean="0">
                <a:solidFill>
                  <a:srgbClr val="FF0066"/>
                </a:solidFill>
              </a:rPr>
              <a:t>er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err="1" smtClean="0">
                <a:latin typeface="Arial Rounded MT Bold" pitchFamily="34" charset="0"/>
              </a:rPr>
              <a:t>rév</a:t>
            </a:r>
            <a:r>
              <a:rPr lang="fr-FR" sz="3600" dirty="0" smtClean="0">
                <a:latin typeface="Arial Rounded MT Bold" pitchFamily="34" charset="0"/>
              </a:rPr>
              <a:t>…er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reveiller_f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5747" y="858591"/>
            <a:ext cx="2909555" cy="2278305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>
                <a:solidFill>
                  <a:srgbClr val="FF0066"/>
                </a:solidFill>
              </a:rPr>
              <a:t>une </a:t>
            </a:r>
            <a:r>
              <a:rPr lang="fr-FR" sz="3600" b="1" dirty="0" smtClean="0">
                <a:solidFill>
                  <a:srgbClr val="FF0066"/>
                </a:solidFill>
              </a:rPr>
              <a:t>serp</a:t>
            </a:r>
            <a:r>
              <a:rPr lang="fr-FR" sz="3600" b="1" dirty="0" smtClean="0"/>
              <a:t>ill</a:t>
            </a:r>
            <a:r>
              <a:rPr lang="fr-FR" sz="3600" b="1" dirty="0" smtClean="0">
                <a:solidFill>
                  <a:srgbClr val="FF0066"/>
                </a:solidFill>
              </a:rPr>
              <a:t>ière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7854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>
                <a:latin typeface="Arial Rounded MT Bold" pitchFamily="34" charset="0"/>
              </a:rPr>
              <a:t>une </a:t>
            </a:r>
            <a:r>
              <a:rPr lang="fr-FR" sz="3600" dirty="0" err="1" smtClean="0">
                <a:latin typeface="Arial Rounded MT Bold" pitchFamily="34" charset="0"/>
              </a:rPr>
              <a:t>serp</a:t>
            </a:r>
            <a:r>
              <a:rPr lang="fr-FR" sz="3600" dirty="0" smtClean="0">
                <a:latin typeface="Arial Rounded MT Bold" pitchFamily="34" charset="0"/>
              </a:rPr>
              <a:t>…</a:t>
            </a:r>
            <a:r>
              <a:rPr lang="fr-FR" sz="3600" dirty="0" err="1" smtClean="0">
                <a:latin typeface="Arial Rounded MT Bold" pitchFamily="34" charset="0"/>
              </a:rPr>
              <a:t>ière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serpilliere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57851" y="564883"/>
            <a:ext cx="2336832" cy="2864118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un t</a:t>
            </a:r>
            <a:r>
              <a:rPr lang="fr-FR" sz="3600" b="1" dirty="0" smtClean="0"/>
              <a:t>aill</a:t>
            </a:r>
            <a:r>
              <a:rPr lang="fr-FR" sz="3600" b="1" dirty="0" smtClean="0">
                <a:solidFill>
                  <a:srgbClr val="FF0066"/>
                </a:solidFill>
              </a:rPr>
              <a:t>e-crayon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982629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un t…e-crayon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taille_crayon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2250" y="544472"/>
            <a:ext cx="2694998" cy="2884527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>
                <a:solidFill>
                  <a:srgbClr val="FF0066"/>
                </a:solidFill>
              </a:rPr>
              <a:t>une </a:t>
            </a:r>
            <a:r>
              <a:rPr lang="fr-FR" sz="3600" b="1" dirty="0" smtClean="0">
                <a:solidFill>
                  <a:srgbClr val="FF0066"/>
                </a:solidFill>
              </a:rPr>
              <a:t>cis</a:t>
            </a:r>
            <a:r>
              <a:rPr lang="fr-FR" sz="3600" b="1" dirty="0" smtClean="0"/>
              <a:t>aill</a:t>
            </a:r>
            <a:r>
              <a:rPr lang="fr-FR" sz="3600" b="1" dirty="0" smtClean="0">
                <a:solidFill>
                  <a:srgbClr val="FF0066"/>
                </a:solidFill>
              </a:rPr>
              <a:t>e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1868" y="982629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>
                <a:latin typeface="Arial Rounded MT Bold" pitchFamily="34" charset="0"/>
              </a:rPr>
              <a:t>une </a:t>
            </a:r>
            <a:r>
              <a:rPr lang="fr-FR" sz="3600" dirty="0" smtClean="0">
                <a:latin typeface="Arial Rounded MT Bold" pitchFamily="34" charset="0"/>
              </a:rPr>
              <a:t>cis…e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cisaille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5747" y="617499"/>
            <a:ext cx="2884527" cy="2769433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6" name="Rectangle 15">
            <a:hlinkClick r:id="" action="ppaction://noaction">
              <a:snd r:embed="rId4" name="suction.wav" builtIn="1"/>
            </a:hlinkClick>
          </p:cNvPr>
          <p:cNvSpPr/>
          <p:nvPr/>
        </p:nvSpPr>
        <p:spPr>
          <a:xfrm>
            <a:off x="5265747" y="544472"/>
            <a:ext cx="2884527" cy="2884527"/>
          </a:xfrm>
          <a:prstGeom prst="rect">
            <a:avLst/>
          </a:prstGeom>
          <a:solidFill>
            <a:srgbClr val="BBE0E3">
              <a:alpha val="0"/>
            </a:srgbClr>
          </a:solidFill>
          <a:ln w="31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trav</a:t>
            </a:r>
            <a:r>
              <a:rPr lang="fr-FR" sz="3600" b="1" dirty="0" smtClean="0"/>
              <a:t>aill</a:t>
            </a:r>
            <a:r>
              <a:rPr lang="fr-FR" sz="3600" b="1" dirty="0" smtClean="0">
                <a:solidFill>
                  <a:srgbClr val="FF0066"/>
                </a:solidFill>
              </a:rPr>
              <a:t>er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982062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err="1" smtClean="0">
                <a:latin typeface="Arial Rounded MT Bold" pitchFamily="34" charset="0"/>
              </a:rPr>
              <a:t>trav</a:t>
            </a:r>
            <a:r>
              <a:rPr lang="fr-FR" sz="3600" dirty="0" smtClean="0">
                <a:latin typeface="Arial Rounded MT Bold" pitchFamily="34" charset="0"/>
              </a:rPr>
              <a:t>…er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travailler_h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5746" y="547971"/>
            <a:ext cx="2884527" cy="2881030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>
                <a:solidFill>
                  <a:srgbClr val="FF0066"/>
                </a:solidFill>
              </a:rPr>
              <a:t>une </a:t>
            </a:r>
            <a:r>
              <a:rPr lang="fr-FR" sz="3600" b="1" dirty="0" smtClean="0">
                <a:solidFill>
                  <a:srgbClr val="FF0066"/>
                </a:solidFill>
              </a:rPr>
              <a:t>v</a:t>
            </a:r>
            <a:r>
              <a:rPr lang="fr-FR" sz="3600" b="1" dirty="0" smtClean="0"/>
              <a:t>eill</a:t>
            </a:r>
            <a:r>
              <a:rPr lang="fr-FR" sz="3600" b="1" dirty="0" smtClean="0">
                <a:solidFill>
                  <a:srgbClr val="FF0066"/>
                </a:solidFill>
              </a:rPr>
              <a:t>ée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>
                <a:latin typeface="Arial Rounded MT Bold" pitchFamily="34" charset="0"/>
              </a:rPr>
              <a:t>une </a:t>
            </a:r>
            <a:r>
              <a:rPr lang="fr-FR" sz="3600" dirty="0" smtClean="0">
                <a:latin typeface="Arial Rounded MT Bold" pitchFamily="34" charset="0"/>
              </a:rPr>
              <a:t>v…</a:t>
            </a:r>
            <a:r>
              <a:rPr lang="fr-FR" sz="3600" dirty="0" err="1" smtClean="0">
                <a:latin typeface="Arial Rounded MT Bold" pitchFamily="34" charset="0"/>
              </a:rPr>
              <a:t>ée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veillee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94379" y="544473"/>
            <a:ext cx="2888028" cy="2884527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un t</a:t>
            </a:r>
            <a:r>
              <a:rPr lang="fr-FR" sz="3600" b="1" dirty="0" smtClean="0"/>
              <a:t>aill</a:t>
            </a:r>
            <a:r>
              <a:rPr lang="fr-FR" sz="3600" b="1" dirty="0" smtClean="0">
                <a:solidFill>
                  <a:srgbClr val="FF0066"/>
                </a:solidFill>
              </a:rPr>
              <a:t>eur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982062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un t…</a:t>
            </a:r>
            <a:r>
              <a:rPr lang="fr-FR" sz="3600" dirty="0" err="1" smtClean="0">
                <a:latin typeface="Arial Rounded MT Bold" pitchFamily="34" charset="0"/>
              </a:rPr>
              <a:t>eur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tailleur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96007" y="550260"/>
            <a:ext cx="1442960" cy="2878740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14" name="Image 13" descr="boule-et-bill-00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239" y="3465513"/>
            <a:ext cx="2324694" cy="2089152"/>
          </a:xfrm>
          <a:prstGeom prst="rect">
            <a:avLst/>
          </a:prstGeom>
        </p:spPr>
      </p:pic>
      <p:sp>
        <p:nvSpPr>
          <p:cNvPr id="7" name="Bulle ronde 6"/>
          <p:cNvSpPr/>
          <p:nvPr/>
        </p:nvSpPr>
        <p:spPr>
          <a:xfrm>
            <a:off x="774648" y="507960"/>
            <a:ext cx="7558192" cy="2482884"/>
          </a:xfrm>
          <a:prstGeom prst="wedgeEllipseCallout">
            <a:avLst>
              <a:gd name="adj1" fmla="val -33539"/>
              <a:gd name="adj2" fmla="val 93927"/>
            </a:avLst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243460" y="1133281"/>
            <a:ext cx="665707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72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Rounded MT Bold" pitchFamily="34" charset="0"/>
              </a:rPr>
              <a:t>Beau travail !!!</a:t>
            </a:r>
            <a:endParaRPr lang="fr-FR" sz="72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Rounded MT Bold" pitchFamily="34" charset="0"/>
            </a:endParaRPr>
          </a:p>
        </p:txBody>
      </p:sp>
      <p:pic>
        <p:nvPicPr>
          <p:cNvPr id="9" name="Image 8" descr="fleche_01.gi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746743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smtClean="0">
                <a:latin typeface="Arial Rounded MT Bold" pitchFamily="34" charset="0"/>
              </a:rPr>
              <a:t>-</a:t>
            </a:r>
            <a:r>
              <a:rPr lang="fr-FR" sz="3200" b="1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GB" sz="3200" b="1" dirty="0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smtClean="0">
                <a:latin typeface="Arial Rounded MT Bold" pitchFamily="34" charset="0"/>
              </a:rPr>
              <a:t>il</a:t>
            </a: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1348326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1932534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255268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pic>
        <p:nvPicPr>
          <p:cNvPr id="13" name="Image 12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  <p:sp>
        <p:nvSpPr>
          <p:cNvPr id="20" name="Text Box 9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le sol</a:t>
            </a:r>
            <a:r>
              <a:rPr lang="fr-FR" sz="3600" b="1" dirty="0" smtClean="0"/>
              <a:t>eil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2552688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le sol…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6" name="Image 15" descr="C_soleil.emf">
            <a:hlinkClick r:id="" action="ppaction://noaction">
              <a:snd r:embed="rId5" name="suction.wav" builtIn="1"/>
            </a:hlinkClick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65748" y="507960"/>
            <a:ext cx="2884527" cy="28845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746743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smtClean="0">
                <a:latin typeface="Arial Rounded MT Bold" pitchFamily="34" charset="0"/>
              </a:rPr>
              <a:t>-</a:t>
            </a:r>
            <a:r>
              <a:rPr lang="fr-FR" sz="3200" b="1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GB" sz="3200" b="1" dirty="0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smtClean="0">
                <a:latin typeface="Arial Rounded MT Bold" pitchFamily="34" charset="0"/>
              </a:rPr>
              <a:t>il</a:t>
            </a: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1348326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1932534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255268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pic>
        <p:nvPicPr>
          <p:cNvPr id="13" name="Image 12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  <p:sp>
        <p:nvSpPr>
          <p:cNvPr id="20" name="Text Box 9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de l’</a:t>
            </a:r>
            <a:r>
              <a:rPr lang="fr-FR" sz="3600" b="1" dirty="0" smtClean="0"/>
              <a:t>ail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04894" y="726471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de  l’…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6" name="Image 15" descr="C_ail.emf">
            <a:hlinkClick r:id="" action="ppaction://noaction">
              <a:snd r:embed="rId5" name="suction.wav" builtIn="1"/>
            </a:hlinkClick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84144" y="544473"/>
            <a:ext cx="2064487" cy="28845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746743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smtClean="0">
                <a:latin typeface="Arial Rounded MT Bold" pitchFamily="34" charset="0"/>
              </a:rPr>
              <a:t>-</a:t>
            </a:r>
            <a:r>
              <a:rPr lang="fr-FR" sz="3200" b="1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GB" sz="3200" b="1" dirty="0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smtClean="0">
                <a:latin typeface="Arial Rounded MT Bold" pitchFamily="34" charset="0"/>
              </a:rPr>
              <a:t>il</a:t>
            </a: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1348326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1932534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255268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pic>
        <p:nvPicPr>
          <p:cNvPr id="13" name="Image 12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  <p:sp>
        <p:nvSpPr>
          <p:cNvPr id="20" name="Text Box 9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du cerf</a:t>
            </a:r>
            <a:r>
              <a:rPr lang="fr-FR" sz="3600" b="1" dirty="0" smtClean="0"/>
              <a:t>euil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04894" y="1347192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du cerf…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6" name="Image 15" descr="C_cerfeuil.emf">
            <a:hlinkClick r:id="" action="ppaction://noaction">
              <a:snd r:embed="rId5" name="suction.wav" builtIn="1"/>
            </a:hlinkClick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47401" y="580986"/>
            <a:ext cx="2556821" cy="2848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746743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smtClean="0">
                <a:latin typeface="Arial Rounded MT Bold" pitchFamily="34" charset="0"/>
              </a:rPr>
              <a:t>-</a:t>
            </a:r>
            <a:r>
              <a:rPr lang="fr-FR" sz="3200" b="1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GB" sz="3200" b="1" dirty="0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smtClean="0">
                <a:latin typeface="Arial Rounded MT Bold" pitchFamily="34" charset="0"/>
              </a:rPr>
              <a:t>il</a:t>
            </a: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1348326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1932534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255268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pic>
        <p:nvPicPr>
          <p:cNvPr id="13" name="Image 12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  <p:sp>
        <p:nvSpPr>
          <p:cNvPr id="20" name="Text Box 9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un chand</a:t>
            </a:r>
            <a:r>
              <a:rPr lang="fr-FR" sz="3600" b="1" dirty="0" smtClean="0"/>
              <a:t>ail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04894" y="726471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un chand…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6" name="Image 15" descr="C_chandail.emf">
            <a:hlinkClick r:id="" action="ppaction://noaction">
              <a:snd r:embed="rId5" name="suction.wav" builtIn="1"/>
            </a:hlinkClick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02260" y="545595"/>
            <a:ext cx="2811501" cy="2883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746743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smtClean="0">
                <a:latin typeface="Arial Rounded MT Bold" pitchFamily="34" charset="0"/>
              </a:rPr>
              <a:t>-</a:t>
            </a:r>
            <a:r>
              <a:rPr lang="fr-FR" sz="3200" b="1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GB" sz="3200" b="1" dirty="0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smtClean="0">
                <a:latin typeface="Arial Rounded MT Bold" pitchFamily="34" charset="0"/>
              </a:rPr>
              <a:t>il</a:t>
            </a: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1348326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1932534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255268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pic>
        <p:nvPicPr>
          <p:cNvPr id="13" name="Image 12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  <p:sp>
        <p:nvSpPr>
          <p:cNvPr id="20" name="Text Box 9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du cor</a:t>
            </a:r>
            <a:r>
              <a:rPr lang="fr-FR" sz="3600" b="1" dirty="0" smtClean="0"/>
              <a:t>ail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04894" y="726471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du cor…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6" name="Image 15" descr="C_corail.emf">
            <a:hlinkClick r:id="" action="ppaction://noaction">
              <a:snd r:embed="rId5" name="suction.wav" builtIn="1"/>
            </a:hlinkClick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65746" y="544473"/>
            <a:ext cx="2863377" cy="28633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746743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smtClean="0">
                <a:latin typeface="Arial Rounded MT Bold" pitchFamily="34" charset="0"/>
              </a:rPr>
              <a:t>-</a:t>
            </a:r>
            <a:r>
              <a:rPr lang="fr-FR" sz="3200" b="1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GB" sz="3200" b="1" dirty="0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smtClean="0">
                <a:latin typeface="Arial Rounded MT Bold" pitchFamily="34" charset="0"/>
              </a:rPr>
              <a:t>il</a:t>
            </a: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1348326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1932534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255268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pic>
        <p:nvPicPr>
          <p:cNvPr id="13" name="Image 12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  <p:sp>
        <p:nvSpPr>
          <p:cNvPr id="20" name="Text Box 9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un écur</a:t>
            </a:r>
            <a:r>
              <a:rPr lang="fr-FR" sz="3600" b="1" dirty="0" smtClean="0"/>
              <a:t>euil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1347192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un </a:t>
            </a:r>
            <a:r>
              <a:rPr lang="fr-FR" sz="3600" dirty="0" err="1" smtClean="0">
                <a:latin typeface="Arial Rounded MT Bold" pitchFamily="34" charset="0"/>
              </a:rPr>
              <a:t>écur</a:t>
            </a:r>
            <a:r>
              <a:rPr lang="fr-FR" sz="3600" dirty="0" smtClean="0">
                <a:latin typeface="Arial Rounded MT Bold" pitchFamily="34" charset="0"/>
              </a:rPr>
              <a:t>…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6" name="Image 15" descr="C_ecureuil.emf">
            <a:hlinkClick r:id="" action="ppaction://noaction">
              <a:snd r:embed="rId5" name="suction.wav" builtIn="1"/>
            </a:hlinkClick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02261" y="683862"/>
            <a:ext cx="2848013" cy="25666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001767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3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398421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 b="1" dirty="0" err="1" smtClean="0">
                <a:latin typeface="Arial Rounded MT Bold" pitchFamily="34" charset="0"/>
              </a:rPr>
              <a:t>ll</a:t>
            </a:r>
            <a:r>
              <a:rPr lang="fr-FR" sz="3200" dirty="0" smtClean="0">
                <a:latin typeface="Arial Rounded MT Bold" pitchFamily="34" charset="0"/>
              </a:rPr>
              <a:t> </a:t>
            </a:r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1603350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18755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9778" y="2807712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20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>
                <a:solidFill>
                  <a:srgbClr val="FF0066"/>
                </a:solidFill>
              </a:rPr>
              <a:t>une </a:t>
            </a:r>
            <a:r>
              <a:rPr lang="fr-FR" sz="3600" b="1" dirty="0" smtClean="0">
                <a:solidFill>
                  <a:srgbClr val="FF0066"/>
                </a:solidFill>
              </a:rPr>
              <a:t>bout</a:t>
            </a:r>
            <a:r>
              <a:rPr lang="fr-FR" sz="3600" b="1" dirty="0" smtClean="0"/>
              <a:t>eill</a:t>
            </a:r>
            <a:r>
              <a:rPr lang="fr-FR" sz="3600" b="1" dirty="0" smtClean="0">
                <a:solidFill>
                  <a:srgbClr val="FF0066"/>
                </a:solidFill>
              </a:rPr>
              <a:t>e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31868" y="2807712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>
                <a:latin typeface="Arial Rounded MT Bold" pitchFamily="34" charset="0"/>
              </a:rPr>
              <a:t>une </a:t>
            </a:r>
            <a:r>
              <a:rPr lang="fr-FR" sz="3600" dirty="0" smtClean="0">
                <a:latin typeface="Arial Rounded MT Bold" pitchFamily="34" charset="0"/>
              </a:rPr>
              <a:t>bout…e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7" name="Image 16" descr="C_bouteille.emf">
            <a:hlinkClick r:id="" action="ppaction://noaction">
              <a:snd r:embed="rId4" name="suction.wav" builtIn="1"/>
            </a:hlinkClick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51599" y="544474"/>
            <a:ext cx="1001421" cy="2884526"/>
          </a:xfrm>
          <a:prstGeom prst="rect">
            <a:avLst/>
          </a:prstGeom>
        </p:spPr>
      </p:pic>
      <p:pic>
        <p:nvPicPr>
          <p:cNvPr id="22" name="Image 21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746743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smtClean="0">
                <a:latin typeface="Arial Rounded MT Bold" pitchFamily="34" charset="0"/>
              </a:rPr>
              <a:t>-</a:t>
            </a:r>
            <a:r>
              <a:rPr lang="fr-FR" sz="3200" b="1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GB" sz="3200" b="1" dirty="0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smtClean="0">
                <a:latin typeface="Arial Rounded MT Bold" pitchFamily="34" charset="0"/>
              </a:rPr>
              <a:t>il</a:t>
            </a: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1348326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1932534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255268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pic>
        <p:nvPicPr>
          <p:cNvPr id="13" name="Image 12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  <p:sp>
        <p:nvSpPr>
          <p:cNvPr id="20" name="Text Box 9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un épouvant</a:t>
            </a:r>
            <a:r>
              <a:rPr lang="fr-FR" sz="3600" b="1" dirty="0" smtClean="0"/>
              <a:t>ail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04894" y="726471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un </a:t>
            </a:r>
            <a:r>
              <a:rPr lang="fr-FR" sz="3600" dirty="0" err="1" smtClean="0">
                <a:latin typeface="Arial Rounded MT Bold" pitchFamily="34" charset="0"/>
              </a:rPr>
              <a:t>épouvant</a:t>
            </a:r>
            <a:r>
              <a:rPr lang="fr-FR" sz="3600" dirty="0" smtClean="0">
                <a:latin typeface="Arial Rounded MT Bold" pitchFamily="34" charset="0"/>
              </a:rPr>
              <a:t>…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6" name="Image 15" descr="C_epouvantail.emf">
            <a:hlinkClick r:id="" action="ppaction://noaction">
              <a:snd r:embed="rId5" name="suction.wav" builtIn="1"/>
            </a:hlinkClick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71535" y="550261"/>
            <a:ext cx="2878739" cy="28787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746743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smtClean="0">
                <a:latin typeface="Arial Rounded MT Bold" pitchFamily="34" charset="0"/>
              </a:rPr>
              <a:t>-</a:t>
            </a:r>
            <a:r>
              <a:rPr lang="fr-FR" sz="3200" b="1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GB" sz="3200" b="1" dirty="0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smtClean="0">
                <a:latin typeface="Arial Rounded MT Bold" pitchFamily="34" charset="0"/>
              </a:rPr>
              <a:t>il</a:t>
            </a: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1348326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1932534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255268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pic>
        <p:nvPicPr>
          <p:cNvPr id="13" name="Image 12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  <p:sp>
        <p:nvSpPr>
          <p:cNvPr id="20" name="Text Box 9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du fen</a:t>
            </a:r>
            <a:r>
              <a:rPr lang="fr-FR" sz="3600" b="1" dirty="0" smtClean="0"/>
              <a:t>ouil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04894" y="1931967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du </a:t>
            </a:r>
            <a:r>
              <a:rPr lang="fr-FR" sz="3600" dirty="0" err="1" smtClean="0">
                <a:latin typeface="Arial Rounded MT Bold" pitchFamily="34" charset="0"/>
              </a:rPr>
              <a:t>fen</a:t>
            </a:r>
            <a:r>
              <a:rPr lang="fr-FR" sz="3600" dirty="0" smtClean="0">
                <a:latin typeface="Arial Rounded MT Bold" pitchFamily="34" charset="0"/>
              </a:rPr>
              <a:t>…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6" name="Image 15" descr="C_fenouil.emf">
            <a:hlinkClick r:id="" action="ppaction://noaction">
              <a:snd r:embed="rId5" name="suction.wav" builtIn="1"/>
            </a:hlinkClick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02260" y="544473"/>
            <a:ext cx="2851471" cy="2848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746743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smtClean="0">
                <a:latin typeface="Arial Rounded MT Bold" pitchFamily="34" charset="0"/>
              </a:rPr>
              <a:t>-</a:t>
            </a:r>
            <a:r>
              <a:rPr lang="fr-FR" sz="3200" b="1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GB" sz="3200" b="1" dirty="0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smtClean="0">
                <a:latin typeface="Arial Rounded MT Bold" pitchFamily="34" charset="0"/>
              </a:rPr>
              <a:t>il</a:t>
            </a: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1348326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1932534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255268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pic>
        <p:nvPicPr>
          <p:cNvPr id="13" name="Image 12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  <p:sp>
        <p:nvSpPr>
          <p:cNvPr id="20" name="Text Box 9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un évent</a:t>
            </a:r>
            <a:r>
              <a:rPr lang="fr-FR" sz="3600" b="1" dirty="0" smtClean="0"/>
              <a:t>ail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04894" y="726471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un évent…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6" name="Image 15" descr="C_eventail.emf">
            <a:hlinkClick r:id="" action="ppaction://noaction">
              <a:snd r:embed="rId5" name="suction.wav" builtIn="1"/>
            </a:hlinkClick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65747" y="654012"/>
            <a:ext cx="2884527" cy="26543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746743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smtClean="0">
                <a:latin typeface="Arial Rounded MT Bold" pitchFamily="34" charset="0"/>
              </a:rPr>
              <a:t>-</a:t>
            </a:r>
            <a:r>
              <a:rPr lang="fr-FR" sz="3200" b="1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GB" sz="3200" b="1" dirty="0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smtClean="0">
                <a:latin typeface="Arial Rounded MT Bold" pitchFamily="34" charset="0"/>
              </a:rPr>
              <a:t>il</a:t>
            </a: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1348326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1932534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255268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pic>
        <p:nvPicPr>
          <p:cNvPr id="13" name="Image 12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  <p:sp>
        <p:nvSpPr>
          <p:cNvPr id="20" name="Text Box 9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un faut</a:t>
            </a:r>
            <a:r>
              <a:rPr lang="fr-FR" sz="3600" b="1" dirty="0" smtClean="0"/>
              <a:t>euil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1310679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un faut…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6" name="Image 15" descr="C_fauteuil.emf">
            <a:hlinkClick r:id="" action="ppaction://noaction">
              <a:snd r:embed="rId5" name="suction.wav" builtIn="1"/>
            </a:hlinkClick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22747" y="544472"/>
            <a:ext cx="2791014" cy="28845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746743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smtClean="0">
                <a:latin typeface="Arial Rounded MT Bold" pitchFamily="34" charset="0"/>
              </a:rPr>
              <a:t>-</a:t>
            </a:r>
            <a:r>
              <a:rPr lang="fr-FR" sz="3200" b="1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GB" sz="3200" b="1" dirty="0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smtClean="0">
                <a:latin typeface="Arial Rounded MT Bold" pitchFamily="34" charset="0"/>
              </a:rPr>
              <a:t>il</a:t>
            </a: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1348326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1932534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255268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pic>
        <p:nvPicPr>
          <p:cNvPr id="13" name="Image 12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  <p:sp>
        <p:nvSpPr>
          <p:cNvPr id="20" name="Text Box 9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le gouvern</a:t>
            </a:r>
            <a:r>
              <a:rPr lang="fr-FR" sz="3600" b="1" dirty="0" smtClean="0"/>
              <a:t>ail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04894" y="726471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le </a:t>
            </a:r>
            <a:r>
              <a:rPr lang="fr-FR" sz="3600" dirty="0" err="1" smtClean="0">
                <a:latin typeface="Arial Rounded MT Bold" pitchFamily="34" charset="0"/>
              </a:rPr>
              <a:t>gouvern</a:t>
            </a:r>
            <a:r>
              <a:rPr lang="fr-FR" sz="3600" dirty="0" smtClean="0">
                <a:latin typeface="Arial Rounded MT Bold" pitchFamily="34" charset="0"/>
              </a:rPr>
              <a:t>…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6" name="Image 15" descr="C_gouvernail.emf">
            <a:hlinkClick r:id="" action="ppaction://noaction">
              <a:snd r:embed="rId5" name="suction.wav" builtIn="1"/>
            </a:hlinkClick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03903" y="563185"/>
            <a:ext cx="2008215" cy="28658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746743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smtClean="0">
                <a:latin typeface="Arial Rounded MT Bold" pitchFamily="34" charset="0"/>
              </a:rPr>
              <a:t>-</a:t>
            </a:r>
            <a:r>
              <a:rPr lang="fr-FR" sz="3200" b="1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GB" sz="3200" b="1" dirty="0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smtClean="0">
                <a:latin typeface="Arial Rounded MT Bold" pitchFamily="34" charset="0"/>
              </a:rPr>
              <a:t>il</a:t>
            </a: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1348326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1932534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255268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pic>
        <p:nvPicPr>
          <p:cNvPr id="13" name="Image 12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  <p:sp>
        <p:nvSpPr>
          <p:cNvPr id="20" name="Text Box 9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un ort</a:t>
            </a:r>
            <a:r>
              <a:rPr lang="fr-FR" sz="3600" b="1" dirty="0" smtClean="0"/>
              <a:t>eil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04894" y="2552121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un </a:t>
            </a:r>
            <a:r>
              <a:rPr lang="fr-FR" sz="3600" dirty="0" err="1" smtClean="0">
                <a:latin typeface="Arial Rounded MT Bold" pitchFamily="34" charset="0"/>
              </a:rPr>
              <a:t>ort</a:t>
            </a:r>
            <a:r>
              <a:rPr lang="fr-FR" sz="3600" dirty="0" smtClean="0">
                <a:latin typeface="Arial Rounded MT Bold" pitchFamily="34" charset="0"/>
              </a:rPr>
              <a:t>…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6" name="Image 15" descr="C_orteil.emf">
            <a:hlinkClick r:id="" action="ppaction://noaction">
              <a:snd r:embed="rId5" name="suction.wav" builtIn="1"/>
            </a:hlinkClick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67390" y="531161"/>
            <a:ext cx="2081241" cy="28978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746743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smtClean="0">
                <a:latin typeface="Arial Rounded MT Bold" pitchFamily="34" charset="0"/>
              </a:rPr>
              <a:t>-</a:t>
            </a:r>
            <a:r>
              <a:rPr lang="fr-FR" sz="3200" b="1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GB" sz="3200" b="1" dirty="0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smtClean="0">
                <a:latin typeface="Arial Rounded MT Bold" pitchFamily="34" charset="0"/>
              </a:rPr>
              <a:t>il</a:t>
            </a: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1348326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1932534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255268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pic>
        <p:nvPicPr>
          <p:cNvPr id="13" name="Image 12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  <p:sp>
        <p:nvSpPr>
          <p:cNvPr id="20" name="Text Box 9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un port</a:t>
            </a:r>
            <a:r>
              <a:rPr lang="fr-FR" sz="3600" b="1" dirty="0" smtClean="0"/>
              <a:t>ail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04894" y="726471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un port…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6" name="Image 15" descr="C_portail.emf">
            <a:hlinkClick r:id="" action="ppaction://noaction">
              <a:snd r:embed="rId5" name="suction.wav" builtIn="1"/>
            </a:hlinkClick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65747" y="763551"/>
            <a:ext cx="2893465" cy="2460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746743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smtClean="0">
                <a:latin typeface="Arial Rounded MT Bold" pitchFamily="34" charset="0"/>
              </a:rPr>
              <a:t>-</a:t>
            </a:r>
            <a:r>
              <a:rPr lang="fr-FR" sz="3200" b="1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GB" sz="3200" b="1" dirty="0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smtClean="0">
                <a:latin typeface="Arial Rounded MT Bold" pitchFamily="34" charset="0"/>
              </a:rPr>
              <a:t>il</a:t>
            </a: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1348326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1932534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255268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pic>
        <p:nvPicPr>
          <p:cNvPr id="13" name="Image 12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  <p:sp>
        <p:nvSpPr>
          <p:cNvPr id="20" name="Text Box 9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c’est par</a:t>
            </a:r>
            <a:r>
              <a:rPr lang="fr-FR" sz="3600" b="1" dirty="0" smtClean="0"/>
              <a:t>eil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2552121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c’est par…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6" name="Image 15" descr="C_pareil.emf">
            <a:hlinkClick r:id="" action="ppaction://noaction">
              <a:snd r:embed="rId5" name="suction.wav" builtIn="1"/>
            </a:hlinkClick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02260" y="544473"/>
            <a:ext cx="2884527" cy="28845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746743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smtClean="0">
                <a:latin typeface="Arial Rounded MT Bold" pitchFamily="34" charset="0"/>
              </a:rPr>
              <a:t>-</a:t>
            </a:r>
            <a:r>
              <a:rPr lang="fr-FR" sz="3200" b="1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GB" sz="3200" b="1" dirty="0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smtClean="0">
                <a:latin typeface="Arial Rounded MT Bold" pitchFamily="34" charset="0"/>
              </a:rPr>
              <a:t>il</a:t>
            </a: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1348326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1932534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255268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pic>
        <p:nvPicPr>
          <p:cNvPr id="13" name="Image 12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  <p:sp>
        <p:nvSpPr>
          <p:cNvPr id="20" name="Text Box 9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des r</a:t>
            </a:r>
            <a:r>
              <a:rPr lang="fr-FR" sz="3600" b="1" dirty="0" smtClean="0"/>
              <a:t>ails</a:t>
            </a:r>
            <a:endParaRPr lang="fr-FR" sz="3600" b="1" dirty="0"/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04894" y="727038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des r…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9" name="Image 18" descr="C_rail.emf">
            <a:hlinkClick r:id="" action="ppaction://noaction">
              <a:snd r:embed="rId5" name="suction.wav" builtIn="1"/>
            </a:hlinkClick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65747" y="924022"/>
            <a:ext cx="2915269" cy="21033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746743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3200" b="1" dirty="0" smtClean="0">
                <a:latin typeface="Arial Rounded MT Bold" pitchFamily="34" charset="0"/>
              </a:rPr>
              <a:t>-</a:t>
            </a:r>
            <a:r>
              <a:rPr lang="fr-FR" sz="3200" b="1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GB" sz="3200" b="1" dirty="0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GB" sz="3200" b="1" dirty="0" smtClean="0">
                <a:latin typeface="Arial Rounded MT Bold" pitchFamily="34" charset="0"/>
              </a:rPr>
              <a:t>il</a:t>
            </a:r>
          </a:p>
        </p:txBody>
      </p:sp>
      <p:sp>
        <p:nvSpPr>
          <p:cNvPr id="1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1348326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eu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4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1932534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ou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sp>
        <p:nvSpPr>
          <p:cNvPr id="15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12804" y="2552688"/>
            <a:ext cx="1979612" cy="584775"/>
          </a:xfrm>
          <a:prstGeom prst="rect">
            <a:avLst/>
          </a:prstGeom>
          <a:solidFill>
            <a:srgbClr val="CB97FF"/>
          </a:solidFill>
          <a:ln w="9525">
            <a:solidFill>
              <a:srgbClr val="D1A3FF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 dirty="0" smtClean="0">
                <a:latin typeface="Arial Rounded MT Bold" pitchFamily="34" charset="0"/>
              </a:rPr>
              <a:t>-</a:t>
            </a:r>
            <a:r>
              <a:rPr lang="en-GB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GB" sz="3200" b="1" dirty="0" err="1" smtClean="0">
                <a:latin typeface="Arial Rounded MT Bold" pitchFamily="34" charset="0"/>
              </a:rPr>
              <a:t>il</a:t>
            </a:r>
            <a:endParaRPr lang="en-GB" sz="3200" b="1" dirty="0" smtClean="0">
              <a:latin typeface="Arial Rounded MT Bold" pitchFamily="34" charset="0"/>
            </a:endParaRPr>
          </a:p>
        </p:txBody>
      </p:sp>
      <p:pic>
        <p:nvPicPr>
          <p:cNvPr id="13" name="Image 12" descr="fleche_0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1975" y="5911884"/>
            <a:ext cx="400050" cy="390525"/>
          </a:xfrm>
          <a:prstGeom prst="rect">
            <a:avLst/>
          </a:prstGeom>
        </p:spPr>
      </p:pic>
      <p:sp>
        <p:nvSpPr>
          <p:cNvPr id="20" name="Text Box 9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 dirty="0" smtClean="0">
                <a:solidFill>
                  <a:srgbClr val="FF0066"/>
                </a:solidFill>
              </a:rPr>
              <a:t>un rév</a:t>
            </a:r>
            <a:r>
              <a:rPr lang="fr-FR" sz="3600" b="1" dirty="0" smtClean="0"/>
              <a:t>eil</a:t>
            </a:r>
            <a:endParaRPr lang="fr-FR" sz="3600" b="1" dirty="0">
              <a:solidFill>
                <a:srgbClr val="FF0066"/>
              </a:solidFill>
            </a:endParaRPr>
          </a:p>
        </p:txBody>
      </p:sp>
      <p:sp>
        <p:nvSpPr>
          <p:cNvPr id="21" name="Text Box 6">
            <a:hlinkClick r:id="" action="ppaction://noaction">
              <a:snd r:embed="rId3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204894" y="2552121"/>
            <a:ext cx="1979612" cy="584775"/>
          </a:xfrm>
          <a:prstGeom prst="rect">
            <a:avLst/>
          </a:prstGeom>
          <a:solidFill>
            <a:srgbClr val="CB97FF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endParaRPr lang="fr-FR" sz="3200" dirty="0">
              <a:latin typeface="Arial Rounded MT Bold" pitchFamily="34" charset="0"/>
            </a:endParaRPr>
          </a:p>
        </p:txBody>
      </p:sp>
      <p:sp>
        <p:nvSpPr>
          <p:cNvPr id="18" name="Text Box 10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99476" y="4597416"/>
            <a:ext cx="4345047" cy="979820"/>
          </a:xfrm>
          <a:prstGeom prst="rect">
            <a:avLst/>
          </a:prstGeom>
          <a:solidFill>
            <a:srgbClr val="DEBD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square" lIns="180000" tIns="252000" rIns="180000" bIns="25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 smtClean="0">
                <a:latin typeface="Arial Rounded MT Bold" pitchFamily="34" charset="0"/>
              </a:rPr>
              <a:t>un </a:t>
            </a:r>
            <a:r>
              <a:rPr lang="fr-FR" sz="3600" dirty="0" err="1" smtClean="0">
                <a:latin typeface="Arial Rounded MT Bold" pitchFamily="34" charset="0"/>
              </a:rPr>
              <a:t>rév</a:t>
            </a:r>
            <a:r>
              <a:rPr lang="fr-FR" sz="3600" dirty="0" smtClean="0">
                <a:latin typeface="Arial Rounded MT Bold" pitchFamily="34" charset="0"/>
              </a:rPr>
              <a:t>…</a:t>
            </a:r>
            <a:endParaRPr lang="fr-FR" sz="3600" dirty="0">
              <a:latin typeface="Arial Rounded MT Bold" pitchFamily="34" charset="0"/>
            </a:endParaRPr>
          </a:p>
        </p:txBody>
      </p:sp>
      <p:pic>
        <p:nvPicPr>
          <p:cNvPr id="16" name="Image 15" descr="C_reveil.emf">
            <a:hlinkClick r:id="" action="ppaction://noaction">
              <a:snd r:embed="rId5" name="suction.wav" builtIn="1"/>
            </a:hlinkClick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48052" y="544473"/>
            <a:ext cx="2519657" cy="28845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2790</TotalTime>
  <Words>1123</Words>
  <Application>Microsoft Office PowerPoint</Application>
  <PresentationFormat>Affichage à l'écran (4:3)</PresentationFormat>
  <Paragraphs>815</Paragraphs>
  <Slides>106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106</vt:i4>
      </vt:variant>
    </vt:vector>
  </HeadingPairs>
  <TitlesOfParts>
    <vt:vector size="107" baseType="lpstr">
      <vt:lpstr>Modèle par défaut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  <vt:lpstr>c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</dc:title>
  <dc:creator>LYONNAZ BOVIO</dc:creator>
  <cp:lastModifiedBy>Votre nom d'utilisateur</cp:lastModifiedBy>
  <cp:revision>121</cp:revision>
  <dcterms:created xsi:type="dcterms:W3CDTF">2007-01-12T07:41:44Z</dcterms:created>
  <dcterms:modified xsi:type="dcterms:W3CDTF">2008-10-13T11:42:20Z</dcterms:modified>
</cp:coreProperties>
</file>