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4" r:id="rId5"/>
    <p:sldId id="274" r:id="rId6"/>
    <p:sldId id="259" r:id="rId7"/>
    <p:sldId id="271" r:id="rId8"/>
    <p:sldId id="263" r:id="rId9"/>
    <p:sldId id="270" r:id="rId10"/>
    <p:sldId id="257" r:id="rId11"/>
    <p:sldId id="273" r:id="rId12"/>
    <p:sldId id="260" r:id="rId13"/>
    <p:sldId id="268" r:id="rId14"/>
    <p:sldId id="265" r:id="rId15"/>
    <p:sldId id="258" r:id="rId16"/>
    <p:sldId id="272" r:id="rId17"/>
    <p:sldId id="269" r:id="rId18"/>
    <p:sldId id="262" r:id="rId19"/>
    <p:sldId id="266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54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98" autoAdjust="0"/>
    <p:restoredTop sz="96025" autoAdjust="0"/>
  </p:normalViewPr>
  <p:slideViewPr>
    <p:cSldViewPr showGuides="1">
      <p:cViewPr varScale="1">
        <p:scale>
          <a:sx n="80" d="100"/>
          <a:sy n="80" d="100"/>
        </p:scale>
        <p:origin x="-2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C2E2-C651-45D1-A08F-DE73484A4866}" type="datetimeFigureOut">
              <a:rPr lang="fr-FR" smtClean="0"/>
              <a:pPr/>
              <a:t>13/10/2008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D31A-2992-4D4F-938A-1A5AD9A89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audio" Target="../media/audio2.wav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23" Type="http://schemas.openxmlformats.org/officeDocument/2006/relationships/image" Target="../media/image1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Relationship Id="rId22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début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967487" y="544473"/>
            <a:ext cx="72090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Garfield, c’est moi !</a:t>
            </a:r>
            <a:endParaRPr lang="fr-FR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209" y="4451364"/>
            <a:ext cx="865358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Une phrase te raconte ce que je pense.</a:t>
            </a:r>
          </a:p>
          <a:p>
            <a:pPr algn="ctr"/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Clique sur le dessin correspondant.</a:t>
            </a:r>
            <a:endParaRPr lang="fr-FR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Image 9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2938" y="5445157"/>
            <a:ext cx="238125" cy="952500"/>
          </a:xfrm>
          <a:prstGeom prst="rect">
            <a:avLst/>
          </a:prstGeom>
        </p:spPr>
      </p:pic>
      <p:pic>
        <p:nvPicPr>
          <p:cNvPr id="12" name="Image 11" descr="ev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54" y="5939357"/>
            <a:ext cx="912824" cy="353031"/>
          </a:xfrm>
          <a:prstGeom prst="rect">
            <a:avLst/>
          </a:prstGeom>
        </p:spPr>
      </p:pic>
      <p:pic>
        <p:nvPicPr>
          <p:cNvPr id="13" name="Image 12" descr="garfield02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8871" y="1970078"/>
            <a:ext cx="2146257" cy="2189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0" y="0"/>
            <a:ext cx="1577934" cy="156683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err="1" smtClean="0">
                <a:solidFill>
                  <a:srgbClr val="FFFF00"/>
                </a:solidFill>
                <a:latin typeface="Arial Rounded MT Bold" pitchFamily="34" charset="0"/>
              </a:rPr>
              <a:t>Splash</a:t>
            </a:r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N’ai-je pas l’air d’une star de dessin animé ?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-0.71924 C -0.0342 -0.7019 -0.01927 -0.68432 -0.01267 -0.66212 C -0.00608 -0.63807 -0.0026 -0.60939 0.00052 -0.58072 C 0.00399 -0.55204 0.00052 -0.52799 -0.0026 -0.50139 C -0.00608 -0.47711 -0.01094 -0.45074 -0.02274 -0.429 C -0.03247 -0.4068 -0.04913 -0.38923 -0.06719 -0.37604 C -0.08385 -0.36286 -0.10365 -0.35407 -0.12344 -0.34968 C -0.14323 -0.34528 -0.16302 -0.34528 -0.18142 -0.34968 C -0.20122 -0.35407 -0.21927 -0.36517 -0.2342 -0.38275 C -0.24913 -0.39801 -0.26233 -0.4179 -0.26892 -0.44195 C -0.27726 -0.46416 -0.28038 -0.49468 -0.28038 -0.5192 C -0.28212 -0.54302 -0.28038 -0.5717 -0.27205 -0.59598 C -0.26406 -0.61818 -0.24913 -0.63576 -0.22934 -0.64454 C -0.2092 -0.65102 -0.18941 -0.64223 -0.17622 -0.62697 C -0.16476 -0.6117 -0.15642 -0.58696 -0.15469 -0.55898 C -0.15469 -0.53007 -0.15642 -0.5037 -0.16476 -0.48173 C -0.17309 -0.45953 -0.17135 -0.45537 -0.20434 -0.42669 C -0.2342 -0.39593 -0.26406 -0.40472 -0.28212 -0.40264 C -0.30017 -0.40264 -0.3151 -0.41143 -0.33316 -0.42022 C -0.35312 -0.43085 -0.36962 -0.45074 -0.38125 -0.46832 C -0.39271 -0.4859 -0.39757 -0.50787 -0.40417 -0.54302 C -0.40903 -0.5784 -0.40903 -0.59598 -0.40903 -0.62281 C -0.40903 -0.64917 -0.40903 -0.67553 -0.40903 -0.7019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1" animBg="1"/>
      <p:bldP spid="26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17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6215085" y="3246435"/>
            <a:ext cx="1497033" cy="124144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J’ai une faim de loup.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Je dévorerais un bœuf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73 -0.26133 C 0.26892 -0.24399 0.28385 -0.22641 0.29045 -0.20421 C 0.29705 -0.18016 0.30052 -0.15148 0.30365 -0.12281 C 0.30712 -0.09413 0.30365 -0.07008 0.30052 -0.04371 C 0.29705 -0.0192 0.29219 0.00717 0.28038 0.02891 C 0.27066 0.05111 0.25399 0.06868 0.23594 0.08187 C 0.21927 0.09505 0.19948 0.10384 0.17969 0.10823 C 0.1599 0.11262 0.1401 0.11262 0.1217 0.10823 C 0.10191 0.10384 0.08385 0.09274 0.06892 0.07516 C 0.05399 0.0599 0.0408 0.04001 0.0342 0.01595 C 0.02587 -0.00625 0.02274 -0.03677 0.02274 -0.06129 C 0.02101 -0.08534 0.02274 -0.11402 0.03108 -0.13807 C 0.03906 -0.16027 0.05399 -0.17785 0.07378 -0.18664 C 0.09392 -0.19311 0.11372 -0.18432 0.12691 -0.16906 C 0.13837 -0.1538 0.1467 -0.12928 0.14844 -0.10107 C 0.14844 -0.07239 0.1467 -0.04602 0.13837 -0.02382 C 0.13003 -0.00162 0.13177 0.00254 0.09878 0.03122 C 0.06892 0.06198 0.03906 0.05319 0.02101 0.05527 C 0.00295 0.05527 -0.01198 0.04648 -0.03003 0.03769 C -0.05 0.02706 -0.06649 0.00717 -0.07812 -0.01041 C -0.08958 -0.02799 -0.09444 -0.05019 -0.10104 -0.08534 C -0.1059 -0.12049 -0.1059 -0.13807 -0.1059 -0.1649 C -0.1059 -0.19126 -0.1059 -0.21763 -0.1059 -0.24399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4864104" y="0"/>
            <a:ext cx="1497033" cy="146052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 Tu as fini de ronronner comme ça ?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Je ne suis pas ta mère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7 -0.70884 C 0.12326 -0.69149 0.13819 -0.67392 0.14479 -0.65171 C 0.15139 -0.62766 0.15486 -0.59899 0.15799 -0.57031 C 0.16146 -0.54163 0.15799 -0.51758 0.15486 -0.49121 C 0.15139 -0.4667 0.14653 -0.44034 0.13472 -0.4186 C 0.125 -0.39639 0.10833 -0.37882 0.09028 -0.36564 C 0.07361 -0.35245 0.05382 -0.34367 0.03403 -0.33927 C 0.01424 -0.33488 -0.00556 -0.33488 -0.02396 -0.33927 C -0.04375 -0.34367 -0.06181 -0.35477 -0.07674 -0.37234 C -0.09167 -0.38761 -0.10486 -0.4075 -0.11146 -0.43155 C -0.11979 -0.45375 -0.12292 -0.48428 -0.12292 -0.50879 C -0.12465 -0.53284 -0.12292 -0.56152 -0.11458 -0.58557 C -0.1066 -0.60777 -0.09167 -0.62535 -0.07187 -0.63414 C -0.05174 -0.64061 -0.03194 -0.63183 -0.01875 -0.61656 C -0.00729 -0.6013 0.00104 -0.57678 0.00278 -0.54857 C 0.00278 -0.51989 0.00104 -0.49353 -0.00729 -0.47133 C -0.01562 -0.44912 -0.01389 -0.44496 -0.04687 -0.41628 C -0.07674 -0.38553 -0.1066 -0.39431 -0.12465 -0.39223 C -0.14271 -0.39223 -0.15764 -0.40102 -0.17569 -0.40981 C -0.19566 -0.42045 -0.21215 -0.44034 -0.22378 -0.45791 C -0.23524 -0.47549 -0.2401 -0.49769 -0.2467 -0.53284 C -0.25156 -0.568 -0.25156 -0.58557 -0.25156 -0.6124 C -0.25156 -0.63876 -0.25156 -0.66513 -0.25156 -0.69149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7602579" y="1895454"/>
            <a:ext cx="1350981" cy="109539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Ouais, ça ne suffit pas à me réveiller.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Je peux en avoir encore une petite goutte ?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104 -0.45028 C 0.41424 -0.43294 0.42917 -0.41536 0.43576 -0.39316 C 0.44236 -0.36911 0.44583 -0.34043 0.44896 -0.31175 C 0.45243 -0.28307 0.44896 -0.25902 0.44583 -0.23266 C 0.44236 -0.20814 0.4375 -0.18178 0.42569 -0.16004 C 0.41597 -0.13784 0.39931 -0.12026 0.38125 -0.10708 C 0.36458 -0.0939 0.34479 -0.08511 0.325 -0.08072 C 0.30521 -0.07632 0.28542 -0.07632 0.26701 -0.08072 C 0.24722 -0.08511 0.22917 -0.09621 0.21424 -0.11379 C 0.19931 -0.12905 0.18611 -0.14894 0.17951 -0.17299 C 0.17118 -0.19519 0.16806 -0.22572 0.16806 -0.25023 C 0.16632 -0.27429 0.16806 -0.30296 0.17639 -0.32701 C 0.18438 -0.34922 0.19931 -0.36679 0.2191 -0.37558 C 0.23924 -0.38206 0.25903 -0.37327 0.27222 -0.358 C 0.28368 -0.34274 0.29201 -0.31823 0.29375 -0.29001 C 0.29375 -0.26133 0.29201 -0.23497 0.28368 -0.21277 C 0.27535 -0.19057 0.27708 -0.1864 0.2441 -0.15773 C 0.21424 -0.12697 0.18438 -0.13576 0.16632 -0.13368 C 0.14826 -0.13368 0.13333 -0.14246 0.11528 -0.15125 C 0.09531 -0.16189 0.07882 -0.18178 0.06719 -0.19936 C 0.05573 -0.21693 0.05087 -0.23913 0.04427 -0.27429 C 0.03941 -0.30944 0.03941 -0.32701 0.03941 -0.35384 C 0.03941 -0.38021 0.03941 -0.40657 0.03941 -0.43294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3440097" y="1420785"/>
            <a:ext cx="1497033" cy="149703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0" y="4889520"/>
            <a:ext cx="9143999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800" dirty="0" smtClean="0">
                <a:solidFill>
                  <a:srgbClr val="FFFF00"/>
                </a:solidFill>
                <a:latin typeface="Arial Rounded MT Bold" pitchFamily="34" charset="0"/>
              </a:rPr>
              <a:t>Que l’on ne me dérange pas !</a:t>
            </a:r>
          </a:p>
          <a:p>
            <a:pPr algn="ctr"/>
            <a:r>
              <a:rPr lang="fr-FR" sz="2800" dirty="0" smtClean="0">
                <a:solidFill>
                  <a:srgbClr val="FFFF00"/>
                </a:solidFill>
                <a:latin typeface="Arial Rounded MT Bold" pitchFamily="34" charset="0"/>
              </a:rPr>
              <a:t>La pêche, c’est sympa, mais la sieste, c’est mieux !</a:t>
            </a:r>
            <a:endParaRPr lang="fr-FR" sz="2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22 -0.50787 C 0.33941 -0.49052 0.35434 -0.47294 0.36094 -0.45074 C 0.36753 -0.42669 0.37101 -0.39801 0.37413 -0.36934 C 0.3776 -0.34066 0.37413 -0.31661 0.37101 -0.29024 C 0.36753 -0.26573 0.36267 -0.23936 0.35087 -0.21763 C 0.34115 -0.19542 0.32448 -0.17785 0.30642 -0.16467 C 0.28976 -0.15148 0.26997 -0.14269 0.25017 -0.1383 C 0.23038 -0.13391 0.21059 -0.13391 0.19219 -0.1383 C 0.1724 -0.14269 0.15434 -0.1538 0.13941 -0.17137 C 0.12448 -0.18664 0.11128 -0.20652 0.10469 -0.23058 C 0.09635 -0.25278 0.09323 -0.28331 0.09323 -0.30782 C 0.09149 -0.33187 0.09323 -0.36055 0.10156 -0.3846 C 0.10955 -0.4068 0.12448 -0.42438 0.14427 -0.43317 C 0.16441 -0.43964 0.1842 -0.43085 0.1974 -0.41559 C 0.20885 -0.40033 0.21719 -0.37581 0.21892 -0.3476 C 0.21892 -0.31892 0.21719 -0.29256 0.20885 -0.27035 C 0.20052 -0.24815 0.20226 -0.24399 0.16927 -0.21531 C 0.13941 -0.18455 0.10955 -0.19334 0.09149 -0.19126 C 0.07344 -0.19126 0.05851 -0.20005 0.04045 -0.20884 C 0.02049 -0.21948 0.00399 -0.23936 -0.00764 -0.25694 C -0.0191 -0.27452 -0.02396 -0.29672 -0.03056 -0.33187 C -0.03542 -0.36702 -0.03542 -0.3846 -0.03542 -0.41143 C -0.03542 -0.43779 -0.03542 -0.46416 -0.03542 -0.49052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1723986" y="0"/>
            <a:ext cx="1277955" cy="182242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Ah, je savais bien que je m’allégeais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Encore un peu et je m’envole ! </a:t>
            </a: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53 -0.68779 C 0.13472 -0.67045 0.14965 -0.65287 0.15625 -0.63067 C 0.16285 -0.60662 0.16632 -0.57794 0.16944 -0.54926 C 0.17292 -0.52059 0.16944 -0.49653 0.16632 -0.47017 C 0.16285 -0.44565 0.15799 -0.41929 0.14618 -0.39755 C 0.13646 -0.37535 0.11979 -0.35777 0.10174 -0.34459 C 0.08507 -0.33141 0.06528 -0.32262 0.04549 -0.31823 C 0.02569 -0.31383 0.0059 -0.31383 -0.0125 -0.31823 C -0.03229 -0.32262 -0.05035 -0.33372 -0.06528 -0.3513 C -0.08021 -0.36656 -0.0934 -0.38645 -0.1 -0.4105 C -0.10833 -0.4327 -0.11146 -0.46323 -0.11146 -0.48775 C -0.11319 -0.5118 -0.11146 -0.54047 -0.10312 -0.56453 C -0.09514 -0.58673 -0.08021 -0.6043 -0.06042 -0.61309 C -0.04028 -0.61957 -0.02049 -0.61078 -0.00729 -0.59552 C 0.00417 -0.58025 0.0125 -0.55574 0.01424 -0.52752 C 0.01424 -0.49885 0.0125 -0.47248 0.00417 -0.45028 C -0.00417 -0.42808 -0.00243 -0.42392 -0.03542 -0.39524 C -0.06528 -0.36448 -0.09514 -0.37327 -0.11319 -0.37119 C -0.13125 -0.37119 -0.14618 -0.37997 -0.16424 -0.38876 C -0.1842 -0.3994 -0.20069 -0.41929 -0.21233 -0.43687 C -0.22378 -0.45444 -0.22865 -0.47664 -0.23524 -0.5118 C -0.2401 -0.54695 -0.2401 -0.56453 -0.2401 -0.59135 C -0.2401 -0.61772 -0.2401 -0.64408 -0.2401 -0.67045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16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4827591" y="3575052"/>
            <a:ext cx="1424007" cy="109539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Rien de tel qu’une bonne petite sieste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entre copains.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73 -0.21416 C 0.11892 -0.19681 0.13385 -0.17923 0.14045 -0.15703 C 0.14705 -0.13298 0.15052 -0.1043 0.15365 -0.07563 C 0.15712 -0.04695 0.15365 -0.0229 0.15052 0.00347 C 0.14705 0.02798 0.14219 0.05435 0.13038 0.07608 C 0.12066 0.09829 0.10399 0.11586 0.08594 0.12904 C 0.06927 0.14223 0.04948 0.15101 0.02969 0.15541 C 0.0099 0.1598 -0.0099 0.1598 -0.0283 0.15541 C -0.04809 0.15101 -0.06615 0.13991 -0.08108 0.12234 C -0.09601 0.10707 -0.1092 0.08719 -0.1158 0.06313 C -0.12413 0.04093 -0.12726 0.0104 -0.12726 -0.01411 C -0.12899 -0.03816 -0.12726 -0.06684 -0.11892 -0.09089 C -0.11094 -0.11309 -0.09601 -0.13067 -0.07622 -0.13946 C -0.05608 -0.14593 -0.03628 -0.13714 -0.02309 -0.12188 C -0.01163 -0.10662 -0.0033 -0.0821 -0.00156 -0.05389 C -0.00156 -0.02521 -0.0033 0.00115 -0.01163 0.02336 C -0.01997 0.04556 -0.01823 0.04972 -0.05122 0.0784 C -0.08108 0.10916 -0.11094 0.10037 -0.12899 0.10245 C -0.14705 0.10245 -0.16198 0.09366 -0.18003 0.08487 C -0.2 0.07423 -0.21649 0.05435 -0.22812 0.03677 C -0.23958 0.01919 -0.24444 -0.00301 -0.25104 -0.03816 C -0.2559 -0.07331 -0.2559 -0.09089 -0.2559 -0.11772 C -0.2559 -0.14408 -0.2559 -0.17045 -0.2559 -0.19681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153928" y="3209922"/>
            <a:ext cx="949338" cy="146052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1" y="4889520"/>
            <a:ext cx="9144000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800" dirty="0" smtClean="0">
                <a:solidFill>
                  <a:srgbClr val="FFFF00"/>
                </a:solidFill>
                <a:latin typeface="Arial Rounded MT Bold" pitchFamily="34" charset="0"/>
              </a:rPr>
              <a:t>Si tu parviens à faire une grimace plus horrible que la mienne, tu gagnes ton poids en … poissons ! Miam...</a:t>
            </a:r>
            <a:endParaRPr lang="fr-FR" sz="2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53 -0.25625 C -0.05833 -0.2389 -0.0434 -0.22133 -0.03681 -0.19912 C -0.03021 -0.17507 -0.02674 -0.14639 -0.02361 -0.11772 C -0.02014 -0.08904 -0.02361 -0.06499 -0.02674 -0.03862 C -0.03021 -0.01411 -0.03507 0.01225 -0.04687 0.03399 C -0.0566 0.0562 -0.07326 0.07377 -0.09132 0.08695 C -0.10799 0.10014 -0.12778 0.10892 -0.14757 0.11332 C -0.16736 0.11771 -0.18715 0.11771 -0.20556 0.11332 C -0.22535 0.10892 -0.2434 0.09782 -0.25833 0.08025 C -0.27326 0.06498 -0.28646 0.04509 -0.29306 0.02104 C -0.30139 -0.00116 -0.30451 -0.03169 -0.30451 -0.0562 C -0.30625 -0.08025 -0.30451 -0.10893 -0.29618 -0.13298 C -0.28819 -0.15518 -0.27326 -0.17276 -0.25347 -0.18155 C -0.23333 -0.18802 -0.21354 -0.17923 -0.20035 -0.16397 C -0.18889 -0.14871 -0.18056 -0.12419 -0.17882 -0.09598 C -0.17882 -0.0673 -0.18056 -0.04094 -0.18889 -0.01874 C -0.19722 0.00347 -0.19549 0.00763 -0.22847 0.03631 C -0.25833 0.06706 -0.28819 0.05828 -0.30625 0.06036 C -0.32431 0.06036 -0.33924 0.05157 -0.35729 0.04278 C -0.37726 0.03214 -0.39375 0.01225 -0.40538 -0.00532 C -0.41684 -0.0229 -0.4217 -0.0451 -0.4283 -0.08025 C -0.43316 -0.11541 -0.43316 -0.13298 -0.43316 -0.15981 C -0.43316 -0.18617 -0.43316 -0.21254 -0.43316 -0.2389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7566066" y="0"/>
            <a:ext cx="1497033" cy="174940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Pas sûr d’être prêt pour les jeux olympiques.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C’est trop dur la barre fixe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85 -0.67577 C 0.42205 -0.65842 0.43698 -0.64084 0.44358 -0.61864 C 0.45017 -0.59459 0.45365 -0.56591 0.45677 -0.53724 C 0.46024 -0.50856 0.45677 -0.48451 0.45365 -0.45814 C 0.45017 -0.43363 0.44531 -0.40726 0.43351 -0.38553 C 0.42378 -0.36332 0.40712 -0.34575 0.38906 -0.33257 C 0.3724 -0.31938 0.3526 -0.31059 0.33281 -0.3062 C 0.31302 -0.30181 0.29323 -0.30181 0.27483 -0.3062 C 0.25503 -0.31059 0.23698 -0.3217 0.22205 -0.33927 C 0.20712 -0.35454 0.19392 -0.37442 0.18733 -0.39848 C 0.17899 -0.42068 0.17587 -0.45121 0.17587 -0.47572 C 0.17413 -0.49977 0.17587 -0.52845 0.1842 -0.5525 C 0.19219 -0.5747 0.20712 -0.59228 0.22691 -0.60107 C 0.24705 -0.60754 0.26684 -0.59875 0.28003 -0.58349 C 0.29149 -0.56823 0.29983 -0.54371 0.30156 -0.5155 C 0.30156 -0.48682 0.29983 -0.46046 0.29149 -0.43825 C 0.28316 -0.41605 0.2849 -0.41189 0.25191 -0.38321 C 0.22205 -0.35245 0.19219 -0.36124 0.17413 -0.35916 C 0.15608 -0.35916 0.14115 -0.36795 0.12309 -0.37674 C 0.10313 -0.38738 0.08663 -0.40726 0.075 -0.42484 C 0.06354 -0.44242 0.05868 -0.46462 0.05208 -0.49977 C 0.04722 -0.53492 0.04722 -0.5525 0.04722 -0.57933 C 0.04722 -0.60569 0.04722 -0.63206 0.04722 -0.65842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5046670" y="1311246"/>
            <a:ext cx="1095390" cy="211775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Le plus beau, le plus fort, le meilleur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Qui est-ce bien sûr ?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7 -0.52891 C 0.12326 -0.51157 0.13819 -0.49399 0.14479 -0.47179 C 0.15139 -0.44774 0.15486 -0.41906 0.15799 -0.39038 C 0.16146 -0.3617 0.15799 -0.33765 0.15486 -0.31129 C 0.15139 -0.28677 0.14653 -0.26041 0.13472 -0.23867 C 0.125 -0.21647 0.10833 -0.19889 0.09028 -0.18571 C 0.07361 -0.17253 0.05382 -0.16374 0.03403 -0.15935 C 0.01424 -0.15495 -0.00556 -0.15495 -0.02396 -0.15935 C -0.04375 -0.16374 -0.06181 -0.17484 -0.07674 -0.19242 C -0.09167 -0.20768 -0.10486 -0.22757 -0.11146 -0.25162 C -0.11979 -0.27382 -0.12292 -0.30435 -0.12292 -0.32886 C -0.12465 -0.35292 -0.12292 -0.38159 -0.11458 -0.40565 C -0.1066 -0.42785 -0.09167 -0.44542 -0.07187 -0.45421 C -0.05174 -0.46069 -0.03194 -0.4519 -0.01875 -0.43664 C -0.00729 -0.42137 0.00104 -0.39686 0.00278 -0.36864 C 0.00278 -0.33997 0.00104 -0.3136 -0.00729 -0.2914 C -0.01562 -0.2692 -0.01389 -0.26504 -0.04687 -0.23636 C -0.07674 -0.2056 -0.1066 -0.21439 -0.12465 -0.21231 C -0.14271 -0.21231 -0.15764 -0.22109 -0.17569 -0.22988 C -0.19566 -0.24052 -0.21215 -0.26041 -0.22378 -0.27799 C -0.23524 -0.29556 -0.2401 -0.31776 -0.2467 -0.35292 C -0.25156 -0.38807 -0.25156 -0.40565 -0.25156 -0.43247 C -0.25156 -0.45884 -0.25156 -0.4852 -0.25156 -0.51157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6434163" y="0"/>
            <a:ext cx="1131903" cy="146052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Pouf ! Pouf ! Pouf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C’est encore loin, l’arrivée ?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354 -0.69149 C 0.27674 -0.67415 0.29167 -0.65657 0.29826 -0.63437 C 0.30486 -0.61032 0.30833 -0.58164 0.31146 -0.55296 C 0.31493 -0.52429 0.31146 -0.50023 0.30833 -0.47387 C 0.30486 -0.44936 0.3 -0.42299 0.28819 -0.40125 C 0.27847 -0.37905 0.26181 -0.36147 0.24375 -0.34829 C 0.22708 -0.33511 0.20729 -0.32632 0.1875 -0.32193 C 0.16771 -0.31753 0.14792 -0.31753 0.12951 -0.32193 C 0.10972 -0.32632 0.09167 -0.33742 0.07674 -0.355 C 0.06181 -0.37026 0.04861 -0.39015 0.04201 -0.4142 C 0.03368 -0.4364 0.03056 -0.46693 0.03056 -0.49145 C 0.02882 -0.5155 0.03056 -0.54417 0.03889 -0.56823 C 0.04688 -0.59043 0.06181 -0.608 0.0816 -0.61679 C 0.10174 -0.62327 0.12153 -0.61448 0.13472 -0.59922 C 0.14618 -0.58395 0.15451 -0.55944 0.15625 -0.53122 C 0.15625 -0.50255 0.15451 -0.47618 0.14618 -0.45398 C 0.13785 -0.43178 0.13958 -0.42762 0.1066 -0.39894 C 0.07674 -0.36818 0.04688 -0.37697 0.02882 -0.37489 C 0.01076 -0.37489 -0.00417 -0.38368 -0.02222 -0.39246 C -0.04219 -0.4031 -0.05868 -0.42299 -0.07031 -0.44057 C -0.08177 -0.45814 -0.08663 -0.48035 -0.09323 -0.5155 C -0.09809 -0.55065 -0.09809 -0.56823 -0.09809 -0.59505 C -0.09809 -0.62142 -0.09809 -0.64778 -0.09809 -0.67415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bravo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garfield0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097" y="2260465"/>
            <a:ext cx="2263806" cy="26159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43932" y="544473"/>
            <a:ext cx="62561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T’es trop fort !</a:t>
            </a:r>
            <a:endParaRPr lang="fr-F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Image 9" descr="fleche_05.gif">
            <a:hlinkClick r:id="" action="ppaction://hlinkshowjump?jump=endshow">
              <a:snd r:embed="rId3" name="applause.wav" builtIn="1"/>
            </a:hlinkClick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452937" y="5846800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6215085" y="1603350"/>
            <a:ext cx="1277955" cy="127795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1" y="4889520"/>
            <a:ext cx="9144000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Oui, je sais que tu m’aimes ! Mais enfin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Je suis propre, j’ai pris ma douche l’an dernier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792 -0.47641 C 0.26111 -0.45907 0.27604 -0.44149 0.28264 -0.41929 C 0.28924 -0.39524 0.29271 -0.36656 0.29583 -0.33788 C 0.29931 -0.30921 0.29583 -0.28516 0.29271 -0.25879 C 0.28924 -0.23428 0.28438 -0.20791 0.27257 -0.18617 C 0.26285 -0.16397 0.24618 -0.14639 0.22813 -0.13321 C 0.21146 -0.12003 0.19167 -0.11124 0.17188 -0.10685 C 0.15208 -0.10245 0.13229 -0.10245 0.11389 -0.10685 C 0.0941 -0.11124 0.07604 -0.12234 0.06111 -0.13992 C 0.04618 -0.15518 0.03299 -0.17507 0.02639 -0.19912 C 0.01806 -0.22133 0.01493 -0.25185 0.01493 -0.27637 C 0.01319 -0.30042 0.01493 -0.3291 0.02326 -0.35315 C 0.03125 -0.37535 0.04618 -0.39293 0.06597 -0.40171 C 0.08611 -0.40819 0.1059 -0.3994 0.1191 -0.38414 C 0.13056 -0.36887 0.13889 -0.34436 0.14063 -0.31615 C 0.14063 -0.28747 0.13889 -0.2611 0.13056 -0.2389 C 0.12222 -0.2167 0.12396 -0.21254 0.09097 -0.18386 C 0.06111 -0.1531 0.03125 -0.16189 0.01319 -0.15981 C -0.00486 -0.15981 -0.01979 -0.1686 -0.03785 -0.17738 C -0.05781 -0.18802 -0.07431 -0.20791 -0.08594 -0.22549 C -0.0974 -0.24306 -0.10226 -0.26527 -0.10885 -0.30042 C -0.11372 -0.33557 -0.11372 -0.35315 -0.11372 -0.37997 C -0.11372 -0.40634 -0.11372 -0.4327 -0.11372 -0.45907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1650960" y="1785915"/>
            <a:ext cx="1497033" cy="146052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Quelques minutes de repos au soleil,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délicatement bercé par les vagues ...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35 -0.46601 C 0.13854 -0.44866 0.15347 -0.43109 0.16007 -0.40888 C 0.16667 -0.38483 0.17014 -0.35615 0.17326 -0.32748 C 0.17674 -0.2988 0.17326 -0.27475 0.17014 -0.24838 C 0.16667 -0.22387 0.16181 -0.19751 0.15 -0.17577 C 0.14028 -0.15356 0.12361 -0.13599 0.10556 -0.12281 C 0.08889 -0.10962 0.0691 -0.10084 0.04931 -0.09644 C 0.02951 -0.09205 0.00972 -0.09205 -0.00868 -0.09644 C -0.02847 -0.10084 -0.04653 -0.11194 -0.06146 -0.12951 C -0.07639 -0.14478 -0.08958 -0.16467 -0.09618 -0.18872 C -0.10451 -0.21092 -0.10764 -0.24145 -0.10764 -0.26596 C -0.10937 -0.29001 -0.10764 -0.31869 -0.09931 -0.34274 C -0.09132 -0.36494 -0.07639 -0.38252 -0.0566 -0.39131 C -0.03646 -0.39778 -0.01667 -0.38899 -0.00347 -0.37373 C 0.00799 -0.35847 0.01632 -0.33395 0.01806 -0.30574 C 0.01806 -0.27706 0.01632 -0.2507 0.00799 -0.22849 C -0.00035 -0.20629 0.00139 -0.20213 -0.0316 -0.17345 C -0.06146 -0.14269 -0.09132 -0.15148 -0.10937 -0.1494 C -0.12743 -0.1494 -0.14236 -0.15819 -0.16042 -0.16698 C -0.18038 -0.17762 -0.19687 -0.19751 -0.20851 -0.21508 C -0.21997 -0.23266 -0.22483 -0.25486 -0.23142 -0.29001 C -0.23628 -0.32516 -0.23628 -0.34274 -0.23628 -0.36957 C -0.23628 -0.39593 -0.23628 -0.4223 -0.23628 -0.44866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7646967" y="2990844"/>
            <a:ext cx="1497033" cy="153354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0" y="4889520"/>
            <a:ext cx="9144000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 Quel temps à ne pas mettre un chien dehors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Alors pourquoi un matou pas </a:t>
            </a: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m</a:t>
            </a:r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ité  du tout !!!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 -0.27706 C 0.43819 -0.25972 0.45313 -0.24214 0.45972 -0.21994 C 0.46632 -0.19589 0.46979 -0.16721 0.47292 -0.13853 C 0.47656 -0.10985 0.47292 -0.0858 0.46979 -0.05944 C 0.46632 -0.03492 0.46146 -0.00856 0.44965 0.01318 C 0.43993 0.03538 0.42326 0.05296 0.40521 0.06614 C 0.38854 0.07932 0.36875 0.08811 0.34896 0.0925 C 0.32899 0.0969 0.3092 0.0969 0.2908 0.0925 C 0.27101 0.08811 0.25295 0.07701 0.23802 0.05943 C 0.22309 0.04417 0.2099 0.02428 0.2033 0.00023 C 0.19479 -0.02197 0.19167 -0.0525 0.19167 -0.07701 C 0.18993 -0.10107 0.19167 -0.12974 0.2 -0.1538 C 0.20816 -0.176 0.22309 -0.19357 0.24288 -0.20236 C 0.26302 -0.20884 0.28281 -0.20005 0.29601 -0.18479 C 0.30747 -0.16952 0.3158 -0.14501 0.31753 -0.11679 C 0.31753 -0.08812 0.3158 -0.06175 0.30747 -0.03955 C 0.29913 -0.01735 0.30087 -0.01318 0.26788 0.01549 C 0.23802 0.04625 0.20816 0.03746 0.18993 0.03954 C 0.17188 0.03954 0.15694 0.03076 0.13889 0.02197 C 0.11892 0.01133 0.10243 -0.00856 0.0908 -0.02614 C 0.07934 -0.04371 0.07448 -0.06591 0.06788 -0.10107 C 0.06302 -0.13622 0.06302 -0.1538 0.06302 -0.18062 C 0.06302 -0.20699 0.06302 -0.23335 0.06302 -0.25972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3074967" y="142830"/>
            <a:ext cx="1716111" cy="127795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 Quoi ?! Déjà fini ?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Ouf, non, en voilà encore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15 -0.72294 C 0.30434 -0.7056 0.31927 -0.68802 0.32587 -0.66582 C 0.33247 -0.64177 0.33594 -0.61309 0.33906 -0.58442 C 0.34253 -0.55574 0.33906 -0.53169 0.33594 -0.50532 C 0.33247 -0.48081 0.3276 -0.45444 0.3158 -0.4327 C 0.30608 -0.4105 0.28941 -0.39293 0.27135 -0.37974 C 0.25469 -0.36656 0.2349 -0.35777 0.2151 -0.35338 C 0.19531 -0.34899 0.17552 -0.34899 0.15712 -0.35338 C 0.13733 -0.35777 0.11927 -0.36887 0.10434 -0.38645 C 0.08941 -0.40171 0.07622 -0.4216 0.06962 -0.44565 C 0.06128 -0.46786 0.05816 -0.49838 0.05816 -0.5229 C 0.05642 -0.54695 0.05816 -0.57563 0.06649 -0.59968 C 0.07448 -0.62188 0.08941 -0.63946 0.1092 -0.64825 C 0.12934 -0.65472 0.14913 -0.64593 0.16233 -0.63067 C 0.17378 -0.61541 0.18212 -0.59089 0.18385 -0.56268 C 0.18385 -0.534 0.18212 -0.50763 0.17378 -0.48543 C 0.16545 -0.46323 0.16719 -0.45907 0.1342 -0.43039 C 0.10434 -0.39963 0.07448 -0.40842 0.05642 -0.40634 C 0.03837 -0.40634 0.02344 -0.41513 0.00538 -0.42392 C -0.01458 -0.43455 -0.03108 -0.45444 -0.04271 -0.47202 C -0.05417 -0.4896 -0.05903 -0.5118 -0.06562 -0.54695 C -0.07049 -0.5821 -0.07049 -0.59968 -0.07049 -0.62651 C -0.07049 -0.65287 -0.07049 -0.67923 -0.07049 -0.7056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3221019" y="3173409"/>
            <a:ext cx="1350981" cy="135098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Moi ! Je suis gros ? Mais pas du tout !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Je suis simplement très costaud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62 -0.26133 C 0.30781 -0.24399 0.32274 -0.22641 0.32934 -0.20421 C 0.33594 -0.18016 0.33941 -0.15148 0.34253 -0.12281 C 0.34601 -0.09413 0.34253 -0.07008 0.33941 -0.04371 C 0.33594 -0.0192 0.33108 0.00717 0.31927 0.02891 C 0.30955 0.05111 0.29288 0.06868 0.27483 0.08187 C 0.25816 0.09505 0.23837 0.10384 0.21858 0.10823 C 0.19878 0.11262 0.17899 0.11262 0.16059 0.10823 C 0.1408 0.10384 0.12274 0.09274 0.10781 0.07516 C 0.09288 0.0599 0.07969 0.04001 0.07309 0.01595 C 0.06476 -0.00625 0.06163 -0.03677 0.06163 -0.06129 C 0.0599 -0.08534 0.06163 -0.11402 0.06997 -0.13807 C 0.07795 -0.16027 0.09288 -0.17785 0.11267 -0.18664 C 0.13281 -0.19311 0.1526 -0.18432 0.1658 -0.16906 C 0.17726 -0.1538 0.18559 -0.12928 0.18733 -0.10107 C 0.18733 -0.07239 0.18559 -0.04602 0.17726 -0.02382 C 0.16892 -0.00162 0.17066 0.00254 0.13767 0.03122 C 0.10781 0.06198 0.07795 0.05319 0.0599 0.05527 C 0.04184 0.05527 0.02691 0.04648 0.00885 0.03769 C -0.01111 0.02706 -0.0276 0.00717 -0.03924 -0.01041 C -0.05069 -0.02799 -0.05556 -0.05019 -0.06215 -0.08534 C -0.06701 -0.12049 -0.06701 -0.13807 -0.06701 -0.1649 C -0.06701 -0.19126 -0.06701 -0.21763 -0.06701 -0.24399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0" y="1676376"/>
            <a:ext cx="1497033" cy="146052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Un amour comme le nôtre durera toujours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-0.48844 C -0.03819 -0.47109 -0.02326 -0.45352 -0.01667 -0.43132 C -0.01007 -0.40726 -0.0066 -0.37859 -0.00347 -0.34991 C 0 -0.32123 -0.00347 -0.29718 -0.0066 -0.27082 C -0.01007 -0.2463 -0.01493 -0.21994 -0.02674 -0.1982 C -0.03646 -0.176 -0.05312 -0.15842 -0.07118 -0.14524 C -0.08785 -0.13206 -0.10764 -0.12327 -0.12743 -0.11887 C -0.14722 -0.11448 -0.16701 -0.11448 -0.18542 -0.11887 C -0.20521 -0.12327 -0.22326 -0.13437 -0.23819 -0.15195 C -0.25312 -0.16721 -0.26632 -0.1871 -0.27292 -0.21115 C -0.28125 -0.23335 -0.28437 -0.26388 -0.28437 -0.28839 C -0.28611 -0.31244 -0.28437 -0.34112 -0.27604 -0.36517 C -0.26806 -0.38738 -0.25312 -0.40495 -0.23333 -0.41374 C -0.21319 -0.42022 -0.1934 -0.41143 -0.18021 -0.39616 C -0.16875 -0.3809 -0.16042 -0.35639 -0.15868 -0.32817 C -0.15868 -0.29949 -0.16042 -0.27313 -0.16875 -0.25093 C -0.17708 -0.22873 -0.17535 -0.22456 -0.20833 -0.19589 C -0.23819 -0.16513 -0.26806 -0.17392 -0.28611 -0.17183 C -0.30417 -0.17183 -0.3191 -0.18062 -0.33715 -0.18941 C -0.35712 -0.20005 -0.37361 -0.21994 -0.38524 -0.23751 C -0.3967 -0.25509 -0.40156 -0.27729 -0.40816 -0.31244 C -0.41302 -0.3476 -0.41302 -0.36517 -0.41302 -0.392 C -0.41302 -0.41837 -0.41302 -0.44473 -0.41302 -0.47109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40" y="4853007"/>
            <a:ext cx="1460520" cy="146052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garfield0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369"/>
            <a:ext cx="1664899" cy="1058876"/>
          </a:xfrm>
          <a:prstGeom prst="rect">
            <a:avLst/>
          </a:prstGeom>
        </p:spPr>
      </p:pic>
      <p:pic>
        <p:nvPicPr>
          <p:cNvPr id="6" name="Image 5" descr="garfield0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99" y="0"/>
            <a:ext cx="1166729" cy="1785914"/>
          </a:xfrm>
          <a:prstGeom prst="rect">
            <a:avLst/>
          </a:prstGeom>
        </p:spPr>
      </p:pic>
      <p:pic>
        <p:nvPicPr>
          <p:cNvPr id="7" name="Image 6" descr="garfield0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993" y="179343"/>
            <a:ext cx="1622134" cy="1019142"/>
          </a:xfrm>
          <a:prstGeom prst="rect">
            <a:avLst/>
          </a:prstGeom>
        </p:spPr>
      </p:pic>
      <p:pic>
        <p:nvPicPr>
          <p:cNvPr id="8" name="Image 7" descr="garfield019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3702" y="215856"/>
            <a:ext cx="895158" cy="1314468"/>
          </a:xfrm>
          <a:prstGeom prst="rect">
            <a:avLst/>
          </a:prstGeom>
        </p:spPr>
      </p:pic>
      <p:pic>
        <p:nvPicPr>
          <p:cNvPr id="9" name="Image 8" descr="garfield01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91" y="3611565"/>
            <a:ext cx="1409379" cy="944284"/>
          </a:xfrm>
          <a:prstGeom prst="rect">
            <a:avLst/>
          </a:prstGeom>
        </p:spPr>
      </p:pic>
      <p:pic>
        <p:nvPicPr>
          <p:cNvPr id="10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499" y="1858941"/>
            <a:ext cx="1333500" cy="1200150"/>
          </a:xfrm>
          <a:prstGeom prst="rect">
            <a:avLst/>
          </a:prstGeom>
        </p:spPr>
      </p:pic>
      <p:pic>
        <p:nvPicPr>
          <p:cNvPr id="11" name="Image 10" descr="garfield014.gif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1150" y="2041507"/>
            <a:ext cx="1592850" cy="949338"/>
          </a:xfrm>
          <a:prstGeom prst="rect">
            <a:avLst/>
          </a:prstGeom>
        </p:spPr>
      </p:pic>
      <p:pic>
        <p:nvPicPr>
          <p:cNvPr id="12" name="Image 11" descr="garfield0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440" y="1603350"/>
            <a:ext cx="1204929" cy="1353685"/>
          </a:xfrm>
          <a:prstGeom prst="rect">
            <a:avLst/>
          </a:prstGeom>
        </p:spPr>
      </p:pic>
      <p:pic>
        <p:nvPicPr>
          <p:cNvPr id="13" name="Image 12" descr="garfield016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67623" y="1"/>
            <a:ext cx="1676376" cy="1676376"/>
          </a:xfrm>
          <a:prstGeom prst="rect">
            <a:avLst/>
          </a:prstGeom>
        </p:spPr>
      </p:pic>
      <p:pic>
        <p:nvPicPr>
          <p:cNvPr id="14" name="Image 13" descr="garfield01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0617" y="179343"/>
            <a:ext cx="1332815" cy="1095390"/>
          </a:xfrm>
          <a:prstGeom prst="rect">
            <a:avLst/>
          </a:prstGeom>
        </p:spPr>
      </p:pic>
      <p:pic>
        <p:nvPicPr>
          <p:cNvPr id="16" name="Image 15" descr="garfield024.gif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85" y="3282948"/>
            <a:ext cx="1450847" cy="1095390"/>
          </a:xfrm>
          <a:prstGeom prst="rect">
            <a:avLst/>
          </a:prstGeom>
        </p:spPr>
      </p:pic>
      <p:pic>
        <p:nvPicPr>
          <p:cNvPr id="17" name="Image 16" descr="garfield025.g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7532" y="3246435"/>
            <a:ext cx="1314468" cy="1174258"/>
          </a:xfrm>
          <a:prstGeom prst="rect">
            <a:avLst/>
          </a:prstGeom>
        </p:spPr>
      </p:pic>
      <p:pic>
        <p:nvPicPr>
          <p:cNvPr id="18" name="Image 17" descr="garfield026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6610" y="1420785"/>
            <a:ext cx="1460520" cy="1460520"/>
          </a:xfrm>
          <a:prstGeom prst="rect">
            <a:avLst/>
          </a:prstGeom>
        </p:spPr>
      </p:pic>
      <p:pic>
        <p:nvPicPr>
          <p:cNvPr id="19" name="Image 18" descr="garfield027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51598" y="1603350"/>
            <a:ext cx="1155786" cy="1155786"/>
          </a:xfrm>
          <a:prstGeom prst="rect">
            <a:avLst/>
          </a:prstGeom>
        </p:spPr>
      </p:pic>
      <p:pic>
        <p:nvPicPr>
          <p:cNvPr id="20" name="Image 19" descr="garfield029.gif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3927" y="3246435"/>
            <a:ext cx="961338" cy="1327848"/>
          </a:xfrm>
          <a:prstGeom prst="rect">
            <a:avLst/>
          </a:prstGeom>
        </p:spPr>
      </p:pic>
      <p:pic>
        <p:nvPicPr>
          <p:cNvPr id="21" name="Image 20" descr="garfield030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3480" y="2990845"/>
            <a:ext cx="1460520" cy="1460520"/>
          </a:xfrm>
          <a:prstGeom prst="rect">
            <a:avLst/>
          </a:prstGeom>
        </p:spPr>
      </p:pic>
      <p:pic>
        <p:nvPicPr>
          <p:cNvPr id="22" name="Image 21" descr="garfield033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77934" y="3246435"/>
            <a:ext cx="1219200" cy="1314450"/>
          </a:xfrm>
          <a:prstGeom prst="rect">
            <a:avLst/>
          </a:prstGeom>
        </p:spPr>
      </p:pic>
      <p:pic>
        <p:nvPicPr>
          <p:cNvPr id="23" name="Image 22" descr="garfield038.gif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56208" y="1349077"/>
            <a:ext cx="920700" cy="2079923"/>
          </a:xfrm>
          <a:prstGeom prst="rect">
            <a:avLst/>
          </a:prstGeom>
        </p:spPr>
      </p:pic>
      <p:sp>
        <p:nvSpPr>
          <p:cNvPr id="24" name="Rectangle 23">
            <a:hlinkClick r:id="" action="ppaction://noaction">
              <a:snd r:embed="rId20" name="splash.wav"/>
            </a:hlinkClick>
          </p:cNvPr>
          <p:cNvSpPr/>
          <p:nvPr/>
        </p:nvSpPr>
        <p:spPr>
          <a:xfrm>
            <a:off x="0" y="0"/>
            <a:ext cx="9144000" cy="4853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>
              <a:snd r:embed="rId21" name="ConsJingle.wav"/>
            </a:hlinkClick>
          </p:cNvPr>
          <p:cNvSpPr/>
          <p:nvPr/>
        </p:nvSpPr>
        <p:spPr>
          <a:xfrm>
            <a:off x="1541421" y="3246435"/>
            <a:ext cx="1350981" cy="142400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22" name="suction.wav" builtIn="1"/>
            </a:hlinkClick>
          </p:cNvPr>
          <p:cNvSpPr/>
          <p:nvPr/>
        </p:nvSpPr>
        <p:spPr>
          <a:xfrm>
            <a:off x="226953" y="4889520"/>
            <a:ext cx="8653581" cy="160657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Photographiez donc l’équipage vainqueur</a:t>
            </a:r>
          </a:p>
          <a:p>
            <a:pPr algn="ctr"/>
            <a:r>
              <a:rPr lang="fr-FR" sz="3000" dirty="0" smtClean="0">
                <a:solidFill>
                  <a:srgbClr val="FFFF00"/>
                </a:solidFill>
                <a:latin typeface="Arial Rounded MT Bold" pitchFamily="34" charset="0"/>
              </a:rPr>
              <a:t>de la coupe du meilleur attrapeur de souris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6200000">
            <a:off x="8324897" y="6065879"/>
            <a:ext cx="2381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74 -0.25093 C 0.11493 -0.23358 0.12986 -0.21601 0.13646 -0.1938 C 0.14306 -0.16975 0.14653 -0.14108 0.14965 -0.1124 C 0.15313 -0.08372 0.14965 -0.05967 0.14653 -0.03331 C 0.14306 -0.00879 0.13819 0.01757 0.12639 0.03931 C 0.11667 0.06151 0.1 0.07909 0.08194 0.09227 C 0.06528 0.10546 0.04549 0.11424 0.02569 0.11864 C 0.0059 0.12303 -0.01389 0.12303 -0.03229 0.11864 C -0.05208 0.11424 -0.07014 0.10314 -0.08507 0.08557 C -0.1 0.0703 -0.11319 0.05041 -0.11979 0.02636 C -0.12812 0.00416 -0.13125 -0.02637 -0.13125 -0.05088 C -0.13299 -0.07493 -0.13125 -0.10361 -0.12292 -0.12766 C -0.11493 -0.14986 -0.1 -0.16744 -0.08021 -0.17623 C -0.06007 -0.1827 -0.04028 -0.17392 -0.02708 -0.15865 C -0.01562 -0.14339 -0.00729 -0.11887 -0.00556 -0.09066 C -0.00556 -0.06198 -0.00729 -0.03562 -0.01562 -0.01342 C -0.02396 0.00879 -0.02222 0.01295 -0.05521 0.04163 C -0.08507 0.07238 -0.11493 0.0636 -0.13299 0.06568 C -0.15104 0.06568 -0.16597 0.05689 -0.18403 0.0481 C -0.20399 0.03746 -0.22049 0.01757 -0.23212 2.74746E-6 C -0.24358 -0.01758 -0.24844 -0.03978 -0.25503 -0.07493 C -0.2599 -0.11009 -0.2599 -0.12766 -0.2599 -0.15449 C -0.2599 -0.18085 -0.2599 -0.20722 -0.2599 -0.23358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321</Words>
  <Application>Microsoft Office PowerPoint</Application>
  <PresentationFormat>Affichage à l'écran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début</vt:lpstr>
      <vt:lpstr>5</vt:lpstr>
      <vt:lpstr>11</vt:lpstr>
      <vt:lpstr>8</vt:lpstr>
      <vt:lpstr>18</vt:lpstr>
      <vt:lpstr>3</vt:lpstr>
      <vt:lpstr>15</vt:lpstr>
      <vt:lpstr>7</vt:lpstr>
      <vt:lpstr>14</vt:lpstr>
      <vt:lpstr>1</vt:lpstr>
      <vt:lpstr>17</vt:lpstr>
      <vt:lpstr>4</vt:lpstr>
      <vt:lpstr>12</vt:lpstr>
      <vt:lpstr>9</vt:lpstr>
      <vt:lpstr>2</vt:lpstr>
      <vt:lpstr>16</vt:lpstr>
      <vt:lpstr>13</vt:lpstr>
      <vt:lpstr>6</vt:lpstr>
      <vt:lpstr>10</vt:lpstr>
      <vt:lpstr>bravo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Votre nom d'utilisateur</cp:lastModifiedBy>
  <cp:revision>45</cp:revision>
  <dcterms:created xsi:type="dcterms:W3CDTF">2008-10-11T14:51:30Z</dcterms:created>
  <dcterms:modified xsi:type="dcterms:W3CDTF">2008-10-13T15:32:29Z</dcterms:modified>
</cp:coreProperties>
</file>