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9" r:id="rId3"/>
    <p:sldId id="282" r:id="rId4"/>
    <p:sldId id="278" r:id="rId5"/>
    <p:sldId id="284" r:id="rId6"/>
    <p:sldId id="257" r:id="rId7"/>
    <p:sldId id="281" r:id="rId8"/>
    <p:sldId id="283" r:id="rId9"/>
    <p:sldId id="277" r:id="rId10"/>
    <p:sldId id="280" r:id="rId11"/>
    <p:sldId id="276" r:id="rId12"/>
    <p:sldId id="287" r:id="rId13"/>
    <p:sldId id="290" r:id="rId14"/>
    <p:sldId id="285" r:id="rId15"/>
    <p:sldId id="291" r:id="rId16"/>
    <p:sldId id="265" r:id="rId17"/>
    <p:sldId id="292" r:id="rId18"/>
    <p:sldId id="286" r:id="rId19"/>
    <p:sldId id="289" r:id="rId20"/>
    <p:sldId id="288" r:id="rId21"/>
    <p:sldId id="275" r:id="rId2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20385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4" autoAdjust="0"/>
    <p:restoredTop sz="86486" autoAdjust="0"/>
  </p:normalViewPr>
  <p:slideViewPr>
    <p:cSldViewPr>
      <p:cViewPr varScale="1">
        <p:scale>
          <a:sx n="72" d="100"/>
          <a:sy n="72" d="100"/>
        </p:scale>
        <p:origin x="-4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F1C623D-173D-4600-BE21-C95E8E0BAB01}" type="datetimeFigureOut">
              <a:rPr lang="fr-FR"/>
              <a:pPr/>
              <a:t>16/10/2008</a:t>
            </a:fld>
            <a:endParaRPr lang="fr-FR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A020044-3997-4A83-98C0-D8F8235BA5D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EADDA-5D35-4800-8F5C-5A9A13433467}" type="datetimeFigureOut">
              <a:rPr lang="fr-FR"/>
              <a:pPr>
                <a:defRPr/>
              </a:pPr>
              <a:t>16/10/2008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CDA00-0F7E-4FC8-8D6F-76B458400F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44232-5FF3-4814-9696-F3089E1B73A8}" type="datetimeFigureOut">
              <a:rPr lang="fr-FR"/>
              <a:pPr>
                <a:defRPr/>
              </a:pPr>
              <a:t>16/10/2008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BD1CF-C67E-4A2D-A3F8-313A7D38A9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BAA19-DE79-4B79-B7F9-1B59C6482D24}" type="datetimeFigureOut">
              <a:rPr lang="fr-FR"/>
              <a:pPr>
                <a:defRPr/>
              </a:pPr>
              <a:t>16/10/2008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C5347-AA47-403F-94B2-8B174B752D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279FF-36A3-43C0-A628-921412BA2C31}" type="datetimeFigureOut">
              <a:rPr lang="fr-FR"/>
              <a:pPr>
                <a:defRPr/>
              </a:pPr>
              <a:t>16/10/2008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B9ED2-78B6-491F-8EF1-8494575BC2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E49A9-B6B9-4588-B76F-CCCE2C9B540E}" type="datetimeFigureOut">
              <a:rPr lang="fr-FR"/>
              <a:pPr>
                <a:defRPr/>
              </a:pPr>
              <a:t>16/10/2008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5679E-B431-407C-BF3C-2198CDB18D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2888-A29B-4237-B7BD-E2855D7C80A4}" type="datetimeFigureOut">
              <a:rPr lang="fr-FR"/>
              <a:pPr>
                <a:defRPr/>
              </a:pPr>
              <a:t>16/10/2008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DD5B1-1260-4804-913D-BEAEE01CAD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73F2C-2AF6-4D59-9E44-F61A8B5D0D96}" type="datetimeFigureOut">
              <a:rPr lang="fr-FR"/>
              <a:pPr>
                <a:defRPr/>
              </a:pPr>
              <a:t>16/10/2008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EBCDF-312E-4EDE-B18F-7FFD786F9D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87EDF-345B-4273-A991-2BEDD29876BD}" type="datetimeFigureOut">
              <a:rPr lang="fr-FR"/>
              <a:pPr>
                <a:defRPr/>
              </a:pPr>
              <a:t>16/10/2008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D412-66A6-4C1A-A394-B208FB5902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4AA6-E7BF-4473-BD9A-D289380230CD}" type="datetimeFigureOut">
              <a:rPr lang="fr-FR"/>
              <a:pPr>
                <a:defRPr/>
              </a:pPr>
              <a:t>16/10/2008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F18D4-E1E9-4EA0-91FB-28696C6B92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262B7-407A-484B-8178-5A8AE2A26F49}" type="datetimeFigureOut">
              <a:rPr lang="fr-FR"/>
              <a:pPr>
                <a:defRPr/>
              </a:pPr>
              <a:t>16/10/2008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A7AE9-C6A1-4FEC-A9A2-D4A4C42484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7FFD8-9230-40D7-B9BA-6C6BDFD40212}" type="datetimeFigureOut">
              <a:rPr lang="fr-FR"/>
              <a:pPr>
                <a:defRPr/>
              </a:pPr>
              <a:t>16/10/2008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47EFE-90F8-4610-87C7-0950B94B8F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5F9E21-39D1-4538-908A-AD7C635E6CE3}" type="datetimeFigureOut">
              <a:rPr lang="fr-FR"/>
              <a:pPr>
                <a:defRPr/>
              </a:pPr>
              <a:t>16/10/2008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B2B14B-E444-44EC-808D-BC92530DC3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audio" Target="../media/audio2.wav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5" Type="http://schemas.openxmlformats.org/officeDocument/2006/relationships/image" Target="../media/image13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Relationship Id="rId1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gif"/><Relationship Id="rId5" Type="http://schemas.openxmlformats.org/officeDocument/2006/relationships/audio" Target="../media/audio4.wav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13" Type="http://schemas.openxmlformats.org/officeDocument/2006/relationships/audio" Target="../media/audio2.wav"/><Relationship Id="rId3" Type="http://schemas.openxmlformats.org/officeDocument/2006/relationships/image" Target="../media/image15.gif"/><Relationship Id="rId7" Type="http://schemas.openxmlformats.org/officeDocument/2006/relationships/image" Target="../media/image19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gif"/><Relationship Id="rId11" Type="http://schemas.openxmlformats.org/officeDocument/2006/relationships/image" Target="../media/image23.gif"/><Relationship Id="rId5" Type="http://schemas.openxmlformats.org/officeDocument/2006/relationships/image" Target="../media/image17.gif"/><Relationship Id="rId15" Type="http://schemas.openxmlformats.org/officeDocument/2006/relationships/image" Target="../media/image13.gif"/><Relationship Id="rId10" Type="http://schemas.openxmlformats.org/officeDocument/2006/relationships/image" Target="../media/image22.gif"/><Relationship Id="rId4" Type="http://schemas.openxmlformats.org/officeDocument/2006/relationships/image" Target="../media/image16.gif"/><Relationship Id="rId9" Type="http://schemas.openxmlformats.org/officeDocument/2006/relationships/image" Target="../media/image21.gif"/><Relationship Id="rId1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13" Type="http://schemas.openxmlformats.org/officeDocument/2006/relationships/audio" Target="../media/audio2.wav"/><Relationship Id="rId3" Type="http://schemas.openxmlformats.org/officeDocument/2006/relationships/image" Target="../media/image15.gif"/><Relationship Id="rId7" Type="http://schemas.openxmlformats.org/officeDocument/2006/relationships/image" Target="../media/image19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gif"/><Relationship Id="rId11" Type="http://schemas.openxmlformats.org/officeDocument/2006/relationships/image" Target="../media/image23.gif"/><Relationship Id="rId5" Type="http://schemas.openxmlformats.org/officeDocument/2006/relationships/image" Target="../media/image17.gif"/><Relationship Id="rId15" Type="http://schemas.openxmlformats.org/officeDocument/2006/relationships/image" Target="../media/image13.gif"/><Relationship Id="rId10" Type="http://schemas.openxmlformats.org/officeDocument/2006/relationships/image" Target="../media/image22.gif"/><Relationship Id="rId4" Type="http://schemas.openxmlformats.org/officeDocument/2006/relationships/image" Target="../media/image16.gif"/><Relationship Id="rId9" Type="http://schemas.openxmlformats.org/officeDocument/2006/relationships/image" Target="../media/image21.gif"/><Relationship Id="rId1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13" Type="http://schemas.openxmlformats.org/officeDocument/2006/relationships/audio" Target="../media/audio2.wav"/><Relationship Id="rId3" Type="http://schemas.openxmlformats.org/officeDocument/2006/relationships/image" Target="../media/image15.gif"/><Relationship Id="rId7" Type="http://schemas.openxmlformats.org/officeDocument/2006/relationships/image" Target="../media/image19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gif"/><Relationship Id="rId11" Type="http://schemas.openxmlformats.org/officeDocument/2006/relationships/image" Target="../media/image23.gif"/><Relationship Id="rId5" Type="http://schemas.openxmlformats.org/officeDocument/2006/relationships/image" Target="../media/image17.gif"/><Relationship Id="rId15" Type="http://schemas.openxmlformats.org/officeDocument/2006/relationships/image" Target="../media/image13.gif"/><Relationship Id="rId10" Type="http://schemas.openxmlformats.org/officeDocument/2006/relationships/image" Target="../media/image22.gif"/><Relationship Id="rId4" Type="http://schemas.openxmlformats.org/officeDocument/2006/relationships/image" Target="../media/image16.gif"/><Relationship Id="rId9" Type="http://schemas.openxmlformats.org/officeDocument/2006/relationships/image" Target="../media/image21.gif"/><Relationship Id="rId1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13" Type="http://schemas.openxmlformats.org/officeDocument/2006/relationships/audio" Target="../media/audio2.wav"/><Relationship Id="rId3" Type="http://schemas.openxmlformats.org/officeDocument/2006/relationships/image" Target="../media/image15.gif"/><Relationship Id="rId7" Type="http://schemas.openxmlformats.org/officeDocument/2006/relationships/image" Target="../media/image19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gif"/><Relationship Id="rId11" Type="http://schemas.openxmlformats.org/officeDocument/2006/relationships/image" Target="../media/image23.gif"/><Relationship Id="rId5" Type="http://schemas.openxmlformats.org/officeDocument/2006/relationships/image" Target="../media/image17.gif"/><Relationship Id="rId15" Type="http://schemas.openxmlformats.org/officeDocument/2006/relationships/image" Target="../media/image13.gif"/><Relationship Id="rId10" Type="http://schemas.openxmlformats.org/officeDocument/2006/relationships/image" Target="../media/image22.gif"/><Relationship Id="rId4" Type="http://schemas.openxmlformats.org/officeDocument/2006/relationships/image" Target="../media/image16.gif"/><Relationship Id="rId9" Type="http://schemas.openxmlformats.org/officeDocument/2006/relationships/image" Target="../media/image21.gif"/><Relationship Id="rId1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13" Type="http://schemas.openxmlformats.org/officeDocument/2006/relationships/audio" Target="../media/audio2.wav"/><Relationship Id="rId3" Type="http://schemas.openxmlformats.org/officeDocument/2006/relationships/image" Target="../media/image15.gif"/><Relationship Id="rId7" Type="http://schemas.openxmlformats.org/officeDocument/2006/relationships/image" Target="../media/image19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gif"/><Relationship Id="rId11" Type="http://schemas.openxmlformats.org/officeDocument/2006/relationships/image" Target="../media/image23.gif"/><Relationship Id="rId5" Type="http://schemas.openxmlformats.org/officeDocument/2006/relationships/image" Target="../media/image17.gif"/><Relationship Id="rId15" Type="http://schemas.openxmlformats.org/officeDocument/2006/relationships/image" Target="../media/image13.gif"/><Relationship Id="rId10" Type="http://schemas.openxmlformats.org/officeDocument/2006/relationships/image" Target="../media/image22.gif"/><Relationship Id="rId4" Type="http://schemas.openxmlformats.org/officeDocument/2006/relationships/image" Target="../media/image16.gif"/><Relationship Id="rId9" Type="http://schemas.openxmlformats.org/officeDocument/2006/relationships/image" Target="../media/image21.gif"/><Relationship Id="rId1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13" Type="http://schemas.openxmlformats.org/officeDocument/2006/relationships/audio" Target="../media/audio2.wav"/><Relationship Id="rId3" Type="http://schemas.openxmlformats.org/officeDocument/2006/relationships/image" Target="../media/image15.gif"/><Relationship Id="rId7" Type="http://schemas.openxmlformats.org/officeDocument/2006/relationships/image" Target="../media/image19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gif"/><Relationship Id="rId11" Type="http://schemas.openxmlformats.org/officeDocument/2006/relationships/image" Target="../media/image23.gif"/><Relationship Id="rId5" Type="http://schemas.openxmlformats.org/officeDocument/2006/relationships/image" Target="../media/image17.gif"/><Relationship Id="rId15" Type="http://schemas.openxmlformats.org/officeDocument/2006/relationships/image" Target="../media/image13.gif"/><Relationship Id="rId10" Type="http://schemas.openxmlformats.org/officeDocument/2006/relationships/image" Target="../media/image22.gif"/><Relationship Id="rId4" Type="http://schemas.openxmlformats.org/officeDocument/2006/relationships/image" Target="../media/image16.gif"/><Relationship Id="rId9" Type="http://schemas.openxmlformats.org/officeDocument/2006/relationships/image" Target="../media/image21.gif"/><Relationship Id="rId1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13" Type="http://schemas.openxmlformats.org/officeDocument/2006/relationships/audio" Target="../media/audio2.wav"/><Relationship Id="rId3" Type="http://schemas.openxmlformats.org/officeDocument/2006/relationships/image" Target="../media/image15.gif"/><Relationship Id="rId7" Type="http://schemas.openxmlformats.org/officeDocument/2006/relationships/image" Target="../media/image19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gif"/><Relationship Id="rId11" Type="http://schemas.openxmlformats.org/officeDocument/2006/relationships/image" Target="../media/image23.gif"/><Relationship Id="rId5" Type="http://schemas.openxmlformats.org/officeDocument/2006/relationships/image" Target="../media/image17.gif"/><Relationship Id="rId15" Type="http://schemas.openxmlformats.org/officeDocument/2006/relationships/image" Target="../media/image13.gif"/><Relationship Id="rId10" Type="http://schemas.openxmlformats.org/officeDocument/2006/relationships/image" Target="../media/image22.gif"/><Relationship Id="rId4" Type="http://schemas.openxmlformats.org/officeDocument/2006/relationships/image" Target="../media/image16.gif"/><Relationship Id="rId9" Type="http://schemas.openxmlformats.org/officeDocument/2006/relationships/image" Target="../media/image21.gif"/><Relationship Id="rId1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13" Type="http://schemas.openxmlformats.org/officeDocument/2006/relationships/audio" Target="../media/audio2.wav"/><Relationship Id="rId3" Type="http://schemas.openxmlformats.org/officeDocument/2006/relationships/image" Target="../media/image15.gif"/><Relationship Id="rId7" Type="http://schemas.openxmlformats.org/officeDocument/2006/relationships/image" Target="../media/image19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gif"/><Relationship Id="rId11" Type="http://schemas.openxmlformats.org/officeDocument/2006/relationships/image" Target="../media/image23.gif"/><Relationship Id="rId5" Type="http://schemas.openxmlformats.org/officeDocument/2006/relationships/image" Target="../media/image17.gif"/><Relationship Id="rId15" Type="http://schemas.openxmlformats.org/officeDocument/2006/relationships/image" Target="../media/image13.gif"/><Relationship Id="rId10" Type="http://schemas.openxmlformats.org/officeDocument/2006/relationships/image" Target="../media/image22.gif"/><Relationship Id="rId4" Type="http://schemas.openxmlformats.org/officeDocument/2006/relationships/image" Target="../media/image16.gif"/><Relationship Id="rId9" Type="http://schemas.openxmlformats.org/officeDocument/2006/relationships/image" Target="../media/image21.gif"/><Relationship Id="rId1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audio" Target="../media/audio2.wav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5" Type="http://schemas.openxmlformats.org/officeDocument/2006/relationships/image" Target="../media/image13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Relationship Id="rId14" Type="http://schemas.openxmlformats.org/officeDocument/2006/relationships/audio" Target="../media/audio3.wav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13" Type="http://schemas.openxmlformats.org/officeDocument/2006/relationships/audio" Target="../media/audio2.wav"/><Relationship Id="rId3" Type="http://schemas.openxmlformats.org/officeDocument/2006/relationships/image" Target="../media/image15.gif"/><Relationship Id="rId7" Type="http://schemas.openxmlformats.org/officeDocument/2006/relationships/image" Target="../media/image19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gif"/><Relationship Id="rId11" Type="http://schemas.openxmlformats.org/officeDocument/2006/relationships/image" Target="../media/image23.gif"/><Relationship Id="rId5" Type="http://schemas.openxmlformats.org/officeDocument/2006/relationships/image" Target="../media/image17.gif"/><Relationship Id="rId15" Type="http://schemas.openxmlformats.org/officeDocument/2006/relationships/image" Target="../media/image13.gif"/><Relationship Id="rId10" Type="http://schemas.openxmlformats.org/officeDocument/2006/relationships/image" Target="../media/image22.gif"/><Relationship Id="rId4" Type="http://schemas.openxmlformats.org/officeDocument/2006/relationships/image" Target="../media/image16.gif"/><Relationship Id="rId9" Type="http://schemas.openxmlformats.org/officeDocument/2006/relationships/image" Target="../media/image21.gif"/><Relationship Id="rId1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gif"/><Relationship Id="rId5" Type="http://schemas.openxmlformats.org/officeDocument/2006/relationships/audio" Target="../media/audio4.wav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audio" Target="../media/audio2.wav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5" Type="http://schemas.openxmlformats.org/officeDocument/2006/relationships/image" Target="../media/image13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Relationship Id="rId1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audio" Target="../media/audio2.wav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5" Type="http://schemas.openxmlformats.org/officeDocument/2006/relationships/image" Target="../media/image13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Relationship Id="rId1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audio" Target="../media/audio2.wav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5" Type="http://schemas.openxmlformats.org/officeDocument/2006/relationships/image" Target="../media/image13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Relationship Id="rId1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audio" Target="../media/audio2.wav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5" Type="http://schemas.openxmlformats.org/officeDocument/2006/relationships/image" Target="../media/image13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Relationship Id="rId1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audio" Target="../media/audio2.wav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5" Type="http://schemas.openxmlformats.org/officeDocument/2006/relationships/image" Target="../media/image13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Relationship Id="rId1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audio" Target="../media/audio2.wav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5" Type="http://schemas.openxmlformats.org/officeDocument/2006/relationships/image" Target="../media/image13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Relationship Id="rId1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audio" Target="../media/audio2.wav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5" Type="http://schemas.openxmlformats.org/officeDocument/2006/relationships/image" Target="../media/image13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Relationship Id="rId1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début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967487" y="215856"/>
            <a:ext cx="7209025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Garfield, c’est moi !</a:t>
            </a:r>
            <a:endParaRPr lang="fr-FR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5209" y="3794130"/>
            <a:ext cx="8653581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Une phrase te raconte ce que je pense.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Clique sur le dessin correspondant.</a:t>
            </a:r>
            <a:endParaRPr lang="fr-FR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pic>
        <p:nvPicPr>
          <p:cNvPr id="13320" name="Image 11" descr="eve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013" y="6313488"/>
            <a:ext cx="912812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Image 12" descr="garfield021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8850" y="1384300"/>
            <a:ext cx="2146300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Bouton d'action : Personnalisé 10">
            <a:hlinkClick r:id="rId5" action="ppaction://hlinksldjump" highlightClick="1"/>
          </p:cNvPr>
          <p:cNvSpPr/>
          <p:nvPr/>
        </p:nvSpPr>
        <p:spPr>
          <a:xfrm>
            <a:off x="3111480" y="5254650"/>
            <a:ext cx="730260" cy="657234"/>
          </a:xfrm>
          <a:prstGeom prst="actionButtonBlank">
            <a:avLst/>
          </a:prstGeom>
          <a:solidFill>
            <a:srgbClr val="20385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FFC000"/>
                </a:solidFill>
                <a:latin typeface="Arial Rounded MT Bold" pitchFamily="34" charset="0"/>
              </a:rPr>
              <a:t>1</a:t>
            </a:r>
            <a:endParaRPr lang="fr-FR" sz="3200" b="1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sp>
        <p:nvSpPr>
          <p:cNvPr id="14" name="Bouton d'action : Personnalisé 13">
            <a:hlinkClick r:id="rId6" action="ppaction://hlinksldjump" highlightClick="1"/>
          </p:cNvPr>
          <p:cNvSpPr/>
          <p:nvPr/>
        </p:nvSpPr>
        <p:spPr>
          <a:xfrm>
            <a:off x="5265747" y="5254650"/>
            <a:ext cx="730260" cy="657234"/>
          </a:xfrm>
          <a:prstGeom prst="actionButtonBlank">
            <a:avLst/>
          </a:prstGeom>
          <a:solidFill>
            <a:srgbClr val="20385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b="1" dirty="0">
                <a:solidFill>
                  <a:srgbClr val="FFC000"/>
                </a:solidFill>
                <a:latin typeface="Arial Rounded MT Bold" pitchFamily="34" charset="0"/>
              </a:rPr>
              <a:t>2</a:t>
            </a:r>
            <a:endParaRPr lang="fr-FR" sz="3200" b="1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13328" name="Image 14" descr="a_bientot13.gif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39000" y="5692775"/>
            <a:ext cx="1905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  <p:sp>
        <p:nvSpPr>
          <p:cNvPr id="2253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5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22535" name="Image 4" descr="garfield00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2413"/>
            <a:ext cx="1665288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Image 5" descr="garfield005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9863" y="325438"/>
            <a:ext cx="1166812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Image 6" descr="garfield011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76913" y="0"/>
            <a:ext cx="16224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Image 7" descr="garfield019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5738" y="1493838"/>
            <a:ext cx="8953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136900"/>
            <a:ext cx="1333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0" name="Image 11" descr="garfield015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43100" y="2752725"/>
            <a:ext cx="120491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1" name="Image 12" descr="garfield016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67600" y="10922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Image 13" descr="garfield017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7013" y="1785938"/>
            <a:ext cx="13335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Image 18" descr="garfield027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493000" y="3136900"/>
            <a:ext cx="1155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>
            <a:off x="0" y="-39688"/>
            <a:ext cx="9144000" cy="4743451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5192713" y="1423988"/>
            <a:ext cx="1022350" cy="134778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/>
          </a:p>
        </p:txBody>
      </p:sp>
      <p:sp>
        <p:nvSpPr>
          <p:cNvPr id="20" name="Parchemin horizontal 19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26953" y="4902543"/>
            <a:ext cx="8653581" cy="1689983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Pouf ! Pouf ! Pouf 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C’est encore loin, l’arrivée ?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53 -0.50833 C 0.13472 -0.49097 0.14965 -0.47338 0.15625 -0.45116 C 0.16285 -0.42708 0.16632 -0.39861 0.16944 -0.36991 C 0.17292 -0.3412 0.16944 -0.31713 0.16632 -0.29051 C 0.16285 -0.2662 0.15799 -0.23981 0.14618 -0.21806 C 0.13646 -0.19583 0.11979 -0.17824 0.10174 -0.16505 C 0.08507 -0.15208 0.06528 -0.14329 0.04549 -0.13889 C 0.02569 -0.13449 0.0059 -0.13449 -0.0125 -0.13889 C -0.03229 -0.14329 -0.05035 -0.1544 -0.06528 -0.17176 C -0.08021 -0.18704 -0.0934 -0.20694 -0.1 -0.23102 C -0.10833 -0.25324 -0.11146 -0.2838 -0.11146 -0.30833 C -0.11319 -0.33218 -0.11146 -0.36088 -0.10312 -0.38518 C -0.09514 -0.40741 -0.08021 -0.42477 -0.06042 -0.43356 C -0.04028 -0.44005 -0.02049 -0.43125 -0.00729 -0.4162 C 0.00417 -0.40093 0.0125 -0.37616 0.01424 -0.34815 C 0.01424 -0.31921 0.0125 -0.29282 0.00417 -0.27083 C -0.00417 -0.24861 -0.00243 -0.24444 -0.03542 -0.21574 C -0.06528 -0.18495 -0.09514 -0.19375 -0.11319 -0.19167 C -0.13125 -0.19167 -0.14618 -0.20046 -0.16424 -0.20926 C -0.1842 -0.21991 -0.20069 -0.23981 -0.21233 -0.25741 C -0.22378 -0.275 -0.22865 -0.29699 -0.23524 -0.33218 C -0.2401 -0.36759 -0.2401 -0.38518 -0.2401 -0.41204 C -0.2401 -0.43819 -0.2401 -0.46458 -0.2401 -0.49097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bravo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3558" name="Image 6" descr="garfield009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0113" y="2260600"/>
            <a:ext cx="2263775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443932" y="544473"/>
            <a:ext cx="6256136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T’es trop fort !</a:t>
            </a:r>
            <a:endParaRPr lang="fr-FR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pic>
        <p:nvPicPr>
          <p:cNvPr id="23560" name="Image 9" descr="fleche_05.gif">
            <a:hlinkClick r:id="rId4" action="ppaction://hlinksldjump">
              <a:snd r:embed="rId5" name="applause.wav" builtIn="1"/>
            </a:hlinkClick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4452937" y="5846763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/>
          </a:p>
        </p:txBody>
      </p:sp>
      <p:sp>
        <p:nvSpPr>
          <p:cNvPr id="24578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13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4583" name="Image 8" descr="garfield012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3684588"/>
            <a:ext cx="14097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Image 10" descr="garfield014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7875" y="361950"/>
            <a:ext cx="1592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Image 15" descr="garfield02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2925" y="3429000"/>
            <a:ext cx="1450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Image 16" descr="garfield025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6450" y="1822450"/>
            <a:ext cx="13144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Image 17" descr="garfield026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03313" y="288925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Image 19" descr="garfield029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3063" y="2101850"/>
            <a:ext cx="9620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Image 20" descr="garfield030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4388" y="2990850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Image 21" descr="garfield033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19400" y="2297113"/>
            <a:ext cx="1219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1" name="Image 22" descr="garfield038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25" y="0"/>
            <a:ext cx="92075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 flipV="1">
            <a:off x="0" y="0"/>
            <a:ext cx="9144000" cy="5145088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336550" y="1968500"/>
            <a:ext cx="1058863" cy="149701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" name="Parchemin horizontal 18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36354" y="4882961"/>
            <a:ext cx="8671294" cy="1706907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FF00"/>
                </a:solidFill>
                <a:latin typeface="Arial Rounded MT Bold" pitchFamily="34" charset="0"/>
              </a:rPr>
              <a:t>Si tu peux faire une grimace plus horrible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FF00"/>
                </a:solidFill>
                <a:latin typeface="Arial Rounded MT Bold" pitchFamily="34" charset="0"/>
              </a:rPr>
              <a:t>que la mienne, tu gagnes ton poids en … poissons !</a:t>
            </a:r>
            <a:endParaRPr lang="fr-FR" sz="2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58 -0.42431 C -0.03038 -0.40694 -0.01545 -0.38935 -0.00885 -0.36713 C -0.00226 -0.34306 0.00122 -0.31435 0.00434 -0.28588 C 0.00781 -0.25718 0.00434 -0.2331 0.00122 -0.20671 C -0.00226 -0.18218 -0.00712 -0.15579 -0.01892 -0.13403 C -0.02865 -0.11181 -0.04531 -0.09421 -0.06337 -0.08102 C -0.08003 -0.06782 -0.09983 -0.05903 -0.11962 -0.05463 C -0.13941 -0.05023 -0.1592 -0.05023 -0.1776 -0.05463 C -0.1974 -0.05903 -0.21545 -0.07014 -0.23038 -0.08773 C -0.24531 -0.10301 -0.25851 -0.12292 -0.2651 -0.14699 C -0.27344 -0.16921 -0.27656 -0.19977 -0.27656 -0.22431 C -0.2783 -0.24838 -0.27656 -0.27708 -0.26823 -0.30093 C -0.26024 -0.32315 -0.24531 -0.34074 -0.22552 -0.34954 C -0.20538 -0.35602 -0.18559 -0.34722 -0.1724 -0.33194 C -0.16094 -0.31667 -0.1526 -0.29213 -0.15087 -0.26412 C -0.15087 -0.23542 -0.1526 -0.20903 -0.16094 -0.18681 C -0.16927 -0.16458 -0.16753 -0.16042 -0.20052 -0.13171 C -0.23038 -0.10093 -0.26024 -0.10972 -0.2783 -0.10764 C -0.29635 -0.10764 -0.31128 -0.11643 -0.32934 -0.12523 C -0.34931 -0.13588 -0.3658 -0.15579 -0.37743 -0.17338 C -0.38889 -0.19097 -0.39375 -0.21319 -0.40035 -0.24838 C -0.40521 -0.28356 -0.40521 -0.30093 -0.40521 -0.32778 C -0.40521 -0.35417 -0.40521 -0.38056 -0.40521 -0.40694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/>
          </a:p>
        </p:txBody>
      </p:sp>
      <p:sp>
        <p:nvSpPr>
          <p:cNvPr id="2560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16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5607" name="Image 8" descr="garfield012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3684588"/>
            <a:ext cx="14097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Image 10" descr="garfield014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7875" y="361950"/>
            <a:ext cx="1592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Image 15" descr="garfield02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2925" y="3429000"/>
            <a:ext cx="1450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Image 16" descr="garfield025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6450" y="1822450"/>
            <a:ext cx="13144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Image 17" descr="garfield026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03313" y="288925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Image 19" descr="garfield029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3063" y="2101850"/>
            <a:ext cx="9620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Image 20" descr="garfield030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4388" y="2990850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4" name="Image 21" descr="garfield033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19400" y="2297113"/>
            <a:ext cx="1219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Image 22" descr="garfield038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25" y="0"/>
            <a:ext cx="92075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 flipV="1">
            <a:off x="0" y="0"/>
            <a:ext cx="9144000" cy="5145088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1285875" y="3611563"/>
            <a:ext cx="1350963" cy="11684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" name="Parchemin horizontal 18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26953" y="4902543"/>
            <a:ext cx="8653581" cy="1689983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Ah ! la bonne petite sieste avec les copains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13 -0.22616 C 0.09132 -0.2088 0.10625 -0.1912 0.11285 -0.16898 C 0.11944 -0.14491 0.12292 -0.1162 0.12604 -0.08773 C 0.12951 -0.05903 0.12604 -0.03495 0.12292 -0.00856 C 0.11944 0.01597 0.11458 0.04236 0.10278 0.06412 C 0.09306 0.08634 0.07639 0.10394 0.05833 0.11713 C 0.04167 0.13032 0.02188 0.13912 0.00208 0.14352 C -0.01771 0.14792 -0.0375 0.14792 -0.0559 0.14352 C -0.07569 0.13912 -0.09375 0.12801 -0.10868 0.11042 C -0.12361 0.09514 -0.13681 0.07523 -0.1434 0.05116 C -0.15174 0.02894 -0.15486 -0.00162 -0.15486 -0.02616 C -0.1566 -0.05023 -0.15486 -0.07893 -0.14653 -0.10278 C -0.13854 -0.125 -0.12361 -0.14259 -0.10382 -0.15139 C -0.08368 -0.15787 -0.06389 -0.14907 -0.05069 -0.1338 C -0.03924 -0.11852 -0.0309 -0.09398 -0.02917 -0.06597 C -0.02917 -0.03727 -0.0309 -0.01088 -0.03924 0.01134 C -0.04757 0.03357 -0.04583 0.03773 -0.07882 0.06644 C -0.10868 0.09722 -0.13854 0.08843 -0.1566 0.09051 C -0.17465 0.09051 -0.18958 0.08171 -0.20764 0.07292 C -0.2276 0.06227 -0.2441 0.04236 -0.25573 0.02477 C -0.26719 0.00718 -0.27205 -0.01505 -0.27865 -0.05023 C -0.28351 -0.08542 -0.28351 -0.10278 -0.28351 -0.12963 C -0.28351 -0.15602 -0.28351 -0.18241 -0.28351 -0.2088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/>
          </a:p>
        </p:txBody>
      </p:sp>
      <p:sp>
        <p:nvSpPr>
          <p:cNvPr id="26626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10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6631" name="Image 8" descr="garfield012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3684588"/>
            <a:ext cx="14097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Image 10" descr="garfield014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7875" y="361950"/>
            <a:ext cx="1592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Image 15" descr="garfield02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2925" y="3429000"/>
            <a:ext cx="1450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Image 16" descr="garfield025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6450" y="1822450"/>
            <a:ext cx="13144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Image 17" descr="garfield026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03313" y="288925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Image 19" descr="garfield029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3063" y="2101850"/>
            <a:ext cx="9620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7" name="Image 20" descr="garfield030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4388" y="2990850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8" name="Image 21" descr="garfield033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19400" y="2297113"/>
            <a:ext cx="1219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9" name="Image 22" descr="garfield038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25" y="144463"/>
            <a:ext cx="92075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 flipV="1">
            <a:off x="0" y="0"/>
            <a:ext cx="9144000" cy="5145088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3987800" y="33338"/>
            <a:ext cx="1168400" cy="222726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" name="Parchemin horizontal 18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26953" y="4902543"/>
            <a:ext cx="8653581" cy="1689983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Qui est le plus beau, le plus fort, le meilleur !</a:t>
            </a: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563 -0.70787 C 0.37882 -0.69051 0.39375 -0.67292 0.40035 -0.65069 C 0.40694 -0.62662 0.41042 -0.59792 0.41354 -0.56944 C 0.41701 -0.54074 0.41354 -0.51667 0.41042 -0.49028 C 0.40694 -0.46574 0.40208 -0.43935 0.39028 -0.41759 C 0.38056 -0.39537 0.36389 -0.37778 0.34583 -0.36458 C 0.32917 -0.35139 0.30938 -0.34259 0.28958 -0.33819 C 0.26979 -0.3338 0.25 -0.3338 0.2316 -0.33819 C 0.21181 -0.34259 0.19375 -0.3537 0.17882 -0.3713 C 0.16389 -0.38657 0.15069 -0.40648 0.1441 -0.43056 C 0.13576 -0.45278 0.13264 -0.48333 0.13264 -0.50787 C 0.1309 -0.53194 0.13264 -0.56065 0.14097 -0.58449 C 0.14896 -0.60671 0.16389 -0.62431 0.18368 -0.6331 C 0.20382 -0.63958 0.22361 -0.63079 0.23681 -0.61551 C 0.24826 -0.60023 0.2566 -0.57569 0.25833 -0.54768 C 0.25833 -0.51898 0.2566 -0.49259 0.24826 -0.47037 C 0.23993 -0.44815 0.24167 -0.44398 0.20868 -0.41528 C 0.17882 -0.38449 0.14896 -0.39329 0.1309 -0.3912 C 0.11285 -0.3912 0.09792 -0.4 0.07986 -0.4088 C 0.0599 -0.41944 0.0434 -0.43935 0.03177 -0.45694 C 0.02031 -0.47454 0.01545 -0.49676 0.00885 -0.53194 C 0.00399 -0.56713 0.00399 -0.58449 0.00399 -0.61134 C 0.00399 -0.63773 0.00399 -0.66412 0.00399 -0.69051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/>
          </a:p>
        </p:txBody>
      </p:sp>
      <p:sp>
        <p:nvSpPr>
          <p:cNvPr id="276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17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7655" name="Image 8" descr="garfield012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3684588"/>
            <a:ext cx="14097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Image 10" descr="garfield014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7875" y="361950"/>
            <a:ext cx="1592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Image 15" descr="garfield02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2925" y="3429000"/>
            <a:ext cx="1450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Image 16" descr="garfield025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6450" y="1822450"/>
            <a:ext cx="13144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Image 17" descr="garfield026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03313" y="288925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Image 19" descr="garfield029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3063" y="2101850"/>
            <a:ext cx="9620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Image 20" descr="garfield030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4388" y="2990850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2" name="Image 21" descr="garfield033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19400" y="2297113"/>
            <a:ext cx="1219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3" name="Image 22" descr="garfield038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25" y="0"/>
            <a:ext cx="92075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 flipV="1">
            <a:off x="0" y="0"/>
            <a:ext cx="9144000" cy="5145088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4352925" y="3429000"/>
            <a:ext cx="1497013" cy="11684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" name="Parchemin horizontal 18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26953" y="4902543"/>
            <a:ext cx="8653581" cy="1689983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J’ai une faim de loup.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Vite, à manger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285 -0.25764 C 0.42604 -0.24028 0.44097 -0.22268 0.44757 -0.20046 C 0.45417 -0.17639 0.45764 -0.14768 0.46076 -0.11921 C 0.46424 -0.09051 0.46076 -0.06643 0.45764 -0.04005 C 0.45417 -0.01551 0.44931 0.01088 0.4375 0.03264 C 0.42778 0.05486 0.41111 0.07245 0.39306 0.08565 C 0.37639 0.09884 0.3566 0.10764 0.33681 0.11204 C 0.31701 0.11644 0.29722 0.11644 0.27882 0.11204 C 0.25903 0.10764 0.24097 0.09653 0.22604 0.07894 C 0.21111 0.06366 0.19792 0.04375 0.19132 0.01968 C 0.18299 -0.00255 0.17986 -0.0331 0.17986 -0.05764 C 0.17813 -0.08171 0.17986 -0.11042 0.18819 -0.13426 C 0.19618 -0.15648 0.21111 -0.17407 0.2309 -0.18287 C 0.25104 -0.18935 0.27083 -0.18056 0.28403 -0.16528 C 0.29549 -0.15 0.30382 -0.12546 0.30556 -0.09745 C 0.30556 -0.06875 0.30382 -0.04236 0.29549 -0.02014 C 0.28715 0.00208 0.28889 0.00625 0.2559 0.03495 C 0.22604 0.06574 0.19618 0.05694 0.17813 0.05903 C 0.16007 0.05903 0.14514 0.05023 0.12708 0.04144 C 0.10712 0.03079 0.09063 0.01088 0.07899 -0.00671 C 0.06753 -0.02431 0.06267 -0.04653 0.05608 -0.08171 C 0.05122 -0.1169 0.05122 -0.13426 0.05122 -0.16111 C 0.05122 -0.1875 0.05122 -0.21389 0.05122 -0.24028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/>
          </a:p>
        </p:txBody>
      </p:sp>
      <p:sp>
        <p:nvSpPr>
          <p:cNvPr id="28674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9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8679" name="Image 8" descr="garfield012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3684588"/>
            <a:ext cx="14097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Image 10" descr="garfield014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7875" y="361950"/>
            <a:ext cx="1592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Image 15" descr="garfield02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2925" y="3429000"/>
            <a:ext cx="1450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Image 16" descr="garfield025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6450" y="1822450"/>
            <a:ext cx="13144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Image 17" descr="garfield026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03313" y="288925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4" name="Image 19" descr="garfield029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3063" y="2101850"/>
            <a:ext cx="9620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5" name="Image 20" descr="garfield030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4388" y="2990850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6" name="Image 21" descr="garfield033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19400" y="2297113"/>
            <a:ext cx="1219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7" name="Image 22" descr="garfield038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25" y="0"/>
            <a:ext cx="92075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 flipV="1">
            <a:off x="0" y="0"/>
            <a:ext cx="9144000" cy="5145088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1066800" y="325438"/>
            <a:ext cx="1497013" cy="149701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7" name="Parchemin horizontal 26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36353" y="4915133"/>
            <a:ext cx="8671293" cy="167910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FF00"/>
                </a:solidFill>
                <a:latin typeface="Arial Rounded MT Bold" pitchFamily="34" charset="0"/>
              </a:rPr>
              <a:t>On ne me dérange pas, les poissons  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rgbClr val="FFFF00"/>
                </a:solidFill>
                <a:latin typeface="Arial Rounded MT Bold" pitchFamily="34" charset="0"/>
              </a:rPr>
              <a:t>La pêche, c’est sympa, mais la sieste, c’est mieux !</a:t>
            </a:r>
            <a:endParaRPr lang="fr-FR" sz="28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33 -0.68287 C 0.07552 -0.66551 0.09045 -0.64792 0.09705 -0.62569 C 0.10365 -0.60162 0.10712 -0.57292 0.11024 -0.54444 C 0.11372 -0.51574 0.11024 -0.49167 0.10712 -0.46528 C 0.10365 -0.44074 0.09878 -0.41435 0.08698 -0.39259 C 0.07726 -0.37037 0.06059 -0.35278 0.04253 -0.33958 C 0.02587 -0.32639 0.00608 -0.31759 -0.01372 -0.31319 C -0.03351 -0.3088 -0.0533 -0.3088 -0.0717 -0.31319 C -0.09149 -0.31759 -0.10955 -0.3287 -0.12448 -0.3463 C -0.13941 -0.36157 -0.1526 -0.38148 -0.1592 -0.40556 C -0.16753 -0.42778 -0.17066 -0.45833 -0.17066 -0.48287 C -0.1724 -0.50694 -0.17066 -0.53565 -0.16233 -0.55949 C -0.15434 -0.58171 -0.13941 -0.59931 -0.11962 -0.6081 C -0.09948 -0.61458 -0.07969 -0.60579 -0.06649 -0.59051 C -0.05503 -0.57523 -0.0467 -0.55069 -0.04497 -0.52268 C -0.04497 -0.49398 -0.0467 -0.46759 -0.05503 -0.44537 C -0.06337 -0.42315 -0.06163 -0.41898 -0.09462 -0.39028 C -0.12448 -0.35949 -0.15434 -0.36829 -0.1724 -0.3662 C -0.19045 -0.3662 -0.20538 -0.375 -0.22344 -0.3838 C -0.2434 -0.39444 -0.2599 -0.41435 -0.27153 -0.43194 C -0.28299 -0.44954 -0.28785 -0.47176 -0.29444 -0.50694 C -0.29931 -0.54213 -0.29931 -0.55949 -0.29931 -0.58634 C -0.29931 -0.61273 -0.29931 -0.63912 -0.29931 -0.66551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/>
          </a:p>
        </p:txBody>
      </p:sp>
      <p:sp>
        <p:nvSpPr>
          <p:cNvPr id="29698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18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29703" name="Image 8" descr="garfield012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3684588"/>
            <a:ext cx="14097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Image 10" descr="garfield014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7875" y="361950"/>
            <a:ext cx="1592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Image 15" descr="garfield02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2925" y="3429000"/>
            <a:ext cx="1450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Image 16" descr="garfield025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6450" y="1822450"/>
            <a:ext cx="13144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7" name="Image 17" descr="garfield026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03313" y="288925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8" name="Image 19" descr="garfield029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3063" y="2101850"/>
            <a:ext cx="9620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9" name="Image 20" descr="garfield030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4388" y="2990850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0" name="Image 21" descr="garfield033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19400" y="2297113"/>
            <a:ext cx="1219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1" name="Image 22" descr="garfield038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25" y="0"/>
            <a:ext cx="92075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 flipV="1">
            <a:off x="0" y="0"/>
            <a:ext cx="9144000" cy="5145088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7127875" y="2990850"/>
            <a:ext cx="1497013" cy="149701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" name="Parchemin horizontal 18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26953" y="4902543"/>
            <a:ext cx="8653581" cy="1689983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L ’eau, ça mouille ! C’est bon pour les grenouilles, pas pour les matous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597 -0.2669 C 0.37917 -0.24954 0.3941 -0.23194 0.40069 -0.20972 C 0.40729 -0.18565 0.41076 -0.15694 0.41389 -0.12847 C 0.41736 -0.09977 0.41389 -0.07569 0.41076 -0.04931 C 0.40729 -0.02477 0.40243 0.00162 0.39063 0.02338 C 0.3809 0.0456 0.36424 0.06319 0.34618 0.07639 C 0.32951 0.08958 0.30972 0.09838 0.28993 0.10278 C 0.27014 0.10718 0.25035 0.10718 0.23194 0.10278 C 0.21215 0.09838 0.1941 0.08727 0.17917 0.06968 C 0.16424 0.0544 0.15104 0.03449 0.14444 0.01042 C 0.13611 -0.01181 0.13299 -0.04236 0.13299 -0.0669 C 0.13125 -0.09097 0.13299 -0.11968 0.14132 -0.14352 C 0.14931 -0.16574 0.16424 -0.18333 0.18403 -0.19213 C 0.20417 -0.19861 0.22396 -0.18981 0.23715 -0.17454 C 0.24861 -0.15926 0.25694 -0.13472 0.25868 -0.10671 C 0.25868 -0.07801 0.25694 -0.05162 0.24861 -0.0294 C 0.24028 -0.00718 0.24201 -0.00301 0.20903 0.02569 C 0.17917 0.05648 0.14931 0.04769 0.13125 0.04977 C 0.11319 0.04977 0.09826 0.04097 0.08021 0.03218 C 0.06024 0.02153 0.04375 0.00162 0.03212 -0.01597 C 0.02066 -0.03356 0.0158 -0.05579 0.0092 -0.09097 C 0.00434 -0.12616 0.00434 -0.14352 0.00434 -0.17037 C 0.00434 -0.19676 0.00434 -0.22315 0.00434 -0.24954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/>
          </a:p>
        </p:txBody>
      </p:sp>
      <p:sp>
        <p:nvSpPr>
          <p:cNvPr id="3072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12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0727" name="Image 8" descr="garfield012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3684588"/>
            <a:ext cx="14097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Image 10" descr="garfield014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7875" y="361950"/>
            <a:ext cx="1592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Image 15" descr="garfield02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2925" y="3429000"/>
            <a:ext cx="1450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Image 16" descr="garfield025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6450" y="1822450"/>
            <a:ext cx="13144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Image 17" descr="garfield026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03313" y="288925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Image 19" descr="garfield029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3063" y="2101850"/>
            <a:ext cx="9620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3" name="Image 20" descr="garfield030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4388" y="2990850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4" name="Image 21" descr="garfield033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19400" y="2297113"/>
            <a:ext cx="1219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5" name="Image 22" descr="garfield038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25" y="0"/>
            <a:ext cx="92075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 flipV="1">
            <a:off x="0" y="0"/>
            <a:ext cx="9144000" cy="474345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7091363" y="252413"/>
            <a:ext cx="1497012" cy="113188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8" name="Parchemin horizontal 27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26953" y="4902543"/>
            <a:ext cx="8653581" cy="1689983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Je n’arrive pas à me réveiller.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Je peux avoir encore un peu de café ?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997 -0.70926 C 0.38316 -0.6919 0.39809 -0.67431 0.40469 -0.65208 C 0.41128 -0.62801 0.41476 -0.59931 0.41788 -0.57083 C 0.42135 -0.54213 0.41788 -0.51806 0.41476 -0.49167 C 0.41128 -0.46713 0.40642 -0.44074 0.39462 -0.41898 C 0.3849 -0.39676 0.36823 -0.37917 0.35017 -0.36597 C 0.33351 -0.35278 0.31372 -0.34398 0.29392 -0.33958 C 0.27413 -0.33518 0.25434 -0.33518 0.23594 -0.33958 C 0.21615 -0.34398 0.19809 -0.35509 0.18316 -0.37268 C 0.16823 -0.38796 0.15503 -0.40787 0.14844 -0.43194 C 0.1401 -0.45417 0.13698 -0.48472 0.13698 -0.50926 C 0.13524 -0.53333 0.13698 -0.56204 0.14531 -0.58588 C 0.1533 -0.6081 0.16823 -0.62569 0.18802 -0.63449 C 0.20816 -0.64097 0.22795 -0.63218 0.24115 -0.6169 C 0.2526 -0.60162 0.26094 -0.57708 0.26267 -0.54907 C 0.26267 -0.52037 0.26094 -0.49398 0.2526 -0.47176 C 0.24427 -0.44954 0.24601 -0.44537 0.21302 -0.41667 C 0.18316 -0.38588 0.1533 -0.39468 0.13524 -0.39259 C 0.11719 -0.39259 0.10226 -0.40139 0.0842 -0.41018 C 0.06424 -0.42083 0.04774 -0.44074 0.03611 -0.45833 C 0.02465 -0.47593 0.01979 -0.49815 0.01319 -0.53333 C 0.00833 -0.56852 0.00833 -0.58588 0.00833 -0.61273 C 0.00833 -0.63912 0.00833 -0.66551 0.00833 -0.6919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/>
          </a:p>
        </p:txBody>
      </p:sp>
      <p:sp>
        <p:nvSpPr>
          <p:cNvPr id="31746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15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1751" name="Image 8" descr="garfield012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3684588"/>
            <a:ext cx="14097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Image 10" descr="garfield014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7875" y="361950"/>
            <a:ext cx="1592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Image 15" descr="garfield02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2925" y="3429000"/>
            <a:ext cx="1450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Image 16" descr="garfield025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6450" y="1822450"/>
            <a:ext cx="13144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Image 17" descr="garfield026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03313" y="288925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Image 19" descr="garfield029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3063" y="2101850"/>
            <a:ext cx="9620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7" name="Image 20" descr="garfield030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4388" y="2990850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8" name="Image 21" descr="garfield033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19400" y="2297113"/>
            <a:ext cx="1219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9" name="Image 22" descr="garfield038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25" y="0"/>
            <a:ext cx="92075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 flipV="1">
            <a:off x="0" y="0"/>
            <a:ext cx="9144000" cy="5145088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5776913" y="1749425"/>
            <a:ext cx="1497012" cy="131445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0" name="Parchemin horizontal 29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26953" y="4902543"/>
            <a:ext cx="8653581" cy="1689983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Moi ! Je suis gros ? Mais pas du tout 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Je suis très costaud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78 -0.45579 C 0.23698 -0.43843 0.25191 -0.42083 0.25851 -0.39861 C 0.2651 -0.37454 0.26858 -0.34583 0.2717 -0.31736 C 0.27517 -0.28866 0.2717 -0.26458 0.26858 -0.23819 C 0.2651 -0.21366 0.26024 -0.18727 0.24844 -0.16551 C 0.23872 -0.14329 0.22205 -0.12569 0.20399 -0.1125 C 0.18733 -0.09931 0.16753 -0.09051 0.14774 -0.08611 C 0.12795 -0.08171 0.10816 -0.08171 0.08976 -0.08611 C 0.06997 -0.09051 0.05191 -0.10162 0.03698 -0.11921 C 0.02205 -0.13449 0.00885 -0.1544 0.00226 -0.17847 C -0.00608 -0.20069 -0.0092 -0.23125 -0.0092 -0.25579 C -0.01094 -0.27986 -0.0092 -0.30856 -0.00087 -0.33241 C 0.00712 -0.35463 0.02205 -0.37222 0.04184 -0.38102 C 0.06198 -0.3875 0.08177 -0.3787 0.09497 -0.36343 C 0.10642 -0.34815 0.11476 -0.32361 0.11649 -0.2956 C 0.11649 -0.2669 0.11476 -0.24051 0.10642 -0.21829 C 0.09809 -0.19606 0.09983 -0.1919 0.06684 -0.16319 C 0.03698 -0.13241 0.00712 -0.1412 -0.01094 -0.13912 C -0.02899 -0.13912 -0.04392 -0.14792 -0.06198 -0.15671 C -0.08194 -0.16736 -0.09844 -0.18727 -0.11007 -0.20486 C -0.12153 -0.22245 -0.12639 -0.24468 -0.13299 -0.27986 C -0.13785 -0.31505 -0.13785 -0.33241 -0.13785 -0.35926 C -0.13785 -0.38565 -0.13785 -0.41204 -0.13785 -0.43843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  <p:sp>
        <p:nvSpPr>
          <p:cNvPr id="14338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4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4343" name="Image 4" descr="garfield00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2413"/>
            <a:ext cx="1665288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Image 5" descr="garfield005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9863" y="325438"/>
            <a:ext cx="1166812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Image 6" descr="garfield011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76913" y="0"/>
            <a:ext cx="16224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Image 7" descr="garfield019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5738" y="1493838"/>
            <a:ext cx="8953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136900"/>
            <a:ext cx="1333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Image 11" descr="garfield015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43100" y="2752725"/>
            <a:ext cx="120491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Image 12" descr="garfield016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67600" y="10922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Image 13" descr="garfield017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7013" y="1785938"/>
            <a:ext cx="13335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Image 18" descr="garfield027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493000" y="3136900"/>
            <a:ext cx="1155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>
            <a:off x="0" y="-39688"/>
            <a:ext cx="9144000" cy="4743451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227013" y="1712913"/>
            <a:ext cx="1387475" cy="120173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/>
          </a:p>
        </p:txBody>
      </p:sp>
      <p:sp>
        <p:nvSpPr>
          <p:cNvPr id="21" name="Parchemin horizontal 20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50766" y="4947304"/>
            <a:ext cx="8653581" cy="1651299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FR" sz="3000">
                <a:solidFill>
                  <a:srgbClr val="FFFF00"/>
                </a:solidFill>
                <a:latin typeface="Arial Rounded MT Bold" pitchFamily="34" charset="0"/>
              </a:rPr>
              <a:t> Tu as fini de te frotter contre moi ?</a:t>
            </a:r>
          </a:p>
          <a:p>
            <a:pPr algn="ctr"/>
            <a:r>
              <a:rPr lang="fr-FR" sz="3000">
                <a:solidFill>
                  <a:srgbClr val="FFFF00"/>
                </a:solidFill>
                <a:latin typeface="Arial Rounded MT Bold" pitchFamily="34" charset="0"/>
              </a:rPr>
              <a:t>Je ne suis pas ta mère !</a:t>
            </a: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12 -0.50116 C -0.01892 -0.4838 -0.00399 -0.4662 0.0026 -0.44398 C 0.0092 -0.41991 0.01267 -0.39143 0.0158 -0.36273 C 0.01927 -0.33403 0.0158 -0.30995 0.01267 -0.28333 C 0.0092 -0.25903 0.00434 -0.23264 -0.00747 -0.21088 C -0.01719 -0.18866 -0.03385 -0.17106 -0.05191 -0.15787 C -0.06858 -0.14491 -0.08837 -0.13611 -0.10816 -0.13171 C -0.12795 -0.12731 -0.14774 -0.12731 -0.16615 -0.13171 C -0.18594 -0.13611 -0.20399 -0.14722 -0.21892 -0.16458 C -0.23385 -0.17986 -0.24705 -0.19977 -0.25365 -0.22384 C -0.26198 -0.24606 -0.2651 -0.27662 -0.2651 -0.30116 C -0.26684 -0.325 -0.2651 -0.3537 -0.25677 -0.37801 C -0.24878 -0.40023 -0.23385 -0.41759 -0.21406 -0.42639 C -0.19392 -0.43287 -0.17413 -0.42407 -0.16094 -0.40903 C -0.14948 -0.39375 -0.14115 -0.36898 -0.13941 -0.34097 C -0.13941 -0.31204 -0.14115 -0.28565 -0.14948 -0.26366 C -0.15781 -0.24143 -0.15608 -0.23727 -0.18906 -0.20856 C -0.21892 -0.17778 -0.24878 -0.18657 -0.26684 -0.18449 C -0.2849 -0.18449 -0.29983 -0.19329 -0.31788 -0.20208 C -0.33785 -0.21273 -0.35434 -0.23264 -0.36597 -0.25023 C -0.37743 -0.26782 -0.38229 -0.28981 -0.38889 -0.325 C -0.39375 -0.36042 -0.39375 -0.37801 -0.39375 -0.40486 C -0.39375 -0.43102 -0.39375 -0.45741 -0.39375 -0.4838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/>
          </a:p>
        </p:txBody>
      </p:sp>
      <p:sp>
        <p:nvSpPr>
          <p:cNvPr id="3277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14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2775" name="Image 8" descr="garfield012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3684588"/>
            <a:ext cx="14097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Image 10" descr="garfield014.g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7875" y="361950"/>
            <a:ext cx="1592263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Image 15" descr="garfield024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2925" y="3429000"/>
            <a:ext cx="14509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Image 16" descr="garfield025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6450" y="1822450"/>
            <a:ext cx="13144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9" name="Image 17" descr="garfield026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03313" y="288925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0" name="Image 19" descr="garfield029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3063" y="2101850"/>
            <a:ext cx="96202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1" name="Image 20" descr="garfield030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4388" y="2990850"/>
            <a:ext cx="1460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2" name="Image 21" descr="garfield033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19400" y="2297113"/>
            <a:ext cx="1219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3" name="Image 22" descr="garfield038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25" y="0"/>
            <a:ext cx="92075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 flipV="1">
            <a:off x="0" y="0"/>
            <a:ext cx="9144000" cy="507206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2746375" y="2224088"/>
            <a:ext cx="1423988" cy="149701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" name="Parchemin horizontal 18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26953" y="4902543"/>
            <a:ext cx="8653581" cy="1689983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La photographie des vainqueurs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de la course à la souris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59 -0.39282 C 0.24878 -0.37546 0.26372 -0.35787 0.27031 -0.33565 C 0.27691 -0.31157 0.28038 -0.28287 0.28351 -0.2544 C 0.28698 -0.22569 0.28351 -0.20162 0.28038 -0.17523 C 0.27691 -0.15069 0.27205 -0.12431 0.26024 -0.10255 C 0.25052 -0.08032 0.23385 -0.06273 0.2158 -0.04954 C 0.19913 -0.03634 0.17934 -0.02755 0.15955 -0.02315 C 0.13976 -0.01875 0.11997 -0.01875 0.10156 -0.02315 C 0.08177 -0.02755 0.06372 -0.03866 0.04878 -0.05625 C 0.03385 -0.07153 0.02066 -0.09143 0.01406 -0.11551 C 0.00573 -0.13773 0.0026 -0.16829 0.0026 -0.19282 C 0.00087 -0.2169 0.0026 -0.2456 0.01094 -0.26944 C 0.01892 -0.29167 0.03385 -0.30926 0.05365 -0.31806 C 0.07378 -0.32454 0.09358 -0.31574 0.10677 -0.30046 C 0.11823 -0.28518 0.12656 -0.26065 0.1283 -0.23264 C 0.1283 -0.20393 0.12656 -0.17755 0.11823 -0.15532 C 0.1099 -0.1331 0.11163 -0.12893 0.07865 -0.10023 C 0.04878 -0.06944 0.01892 -0.07824 0.00087 -0.07616 C -0.01719 -0.07616 -0.03212 -0.08495 -0.05017 -0.09375 C -0.07014 -0.1044 -0.08663 -0.12431 -0.09826 -0.1419 C -0.10972 -0.15949 -0.11458 -0.18171 -0.12118 -0.2169 C -0.12604 -0.25208 -0.12604 -0.26944 -0.12604 -0.2963 C -0.12604 -0.32268 -0.12604 -0.34907 -0.12604 -0.37546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bravo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/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33798" name="Image 6" descr="garfield009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0113" y="2260600"/>
            <a:ext cx="2263775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443932" y="544473"/>
            <a:ext cx="6256136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T’es trop fort !</a:t>
            </a:r>
            <a:endParaRPr lang="fr-FR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pic>
        <p:nvPicPr>
          <p:cNvPr id="33800" name="Image 9" descr="fleche_05.gif">
            <a:hlinkClick r:id="rId4" action="ppaction://hlinksldjump">
              <a:snd r:embed="rId5" name="applause.wav" builtIn="1"/>
            </a:hlinkClick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4452937" y="5846763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  <p:sp>
        <p:nvSpPr>
          <p:cNvPr id="1536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7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5367" name="Image 4" descr="garfield00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2413"/>
            <a:ext cx="1665288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Image 5" descr="garfield005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9863" y="325438"/>
            <a:ext cx="1166812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Image 6" descr="garfield011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76913" y="0"/>
            <a:ext cx="16224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Image 7" descr="garfield019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5738" y="1493838"/>
            <a:ext cx="8953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136900"/>
            <a:ext cx="1333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Image 11" descr="garfield015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43100" y="2752725"/>
            <a:ext cx="120491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Image 12" descr="garfield016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67600" y="10922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Image 13" descr="garfield017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7013" y="1785938"/>
            <a:ext cx="13335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Image 18" descr="garfield027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493000" y="3136900"/>
            <a:ext cx="1155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>
            <a:off x="0" y="-39688"/>
            <a:ext cx="9144000" cy="4743451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1870075" y="2865438"/>
            <a:ext cx="1387475" cy="1330325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/>
          </a:p>
        </p:txBody>
      </p:sp>
      <p:sp>
        <p:nvSpPr>
          <p:cNvPr id="20" name="Parchemin horizontal 19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26953" y="4902543"/>
            <a:ext cx="8653581" cy="1689983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Que je t’aime, mon doudou!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15 -0.32454 C 0.15035 -0.30718 0.16528 -0.28958 0.17188 -0.26736 C 0.17847 -0.24329 0.18194 -0.21481 0.18507 -0.18611 C 0.18854 -0.15741 0.18507 -0.13333 0.18194 -0.10671 C 0.17847 -0.08241 0.17361 -0.05602 0.16181 -0.03426 C 0.15208 -0.01204 0.13542 0.00556 0.11736 0.01875 C 0.10069 0.03171 0.0809 0.04051 0.06111 0.04491 C 0.04132 0.04931 0.02153 0.04931 0.00313 0.04491 C -0.01667 0.04051 -0.03472 0.0294 -0.04965 0.01204 C -0.06458 -0.00324 -0.07778 -0.02315 -0.08437 -0.04722 C -0.09271 -0.06944 -0.09583 -0.1 -0.09583 -0.12454 C -0.09757 -0.14838 -0.09583 -0.17708 -0.0875 -0.20139 C -0.07951 -0.22361 -0.06458 -0.24097 -0.04479 -0.24977 C -0.02465 -0.25625 -0.00486 -0.24745 0.00833 -0.23241 C 0.01979 -0.21713 0.02813 -0.19236 0.02986 -0.16435 C 0.02986 -0.13542 0.02813 -0.10903 0.01979 -0.08704 C 0.01146 -0.06481 0.01319 -0.06065 -0.01979 -0.03194 C -0.04965 -0.00116 -0.07951 -0.00995 -0.09757 -0.00787 C -0.11562 -0.00787 -0.13056 -0.01667 -0.14861 -0.02546 C -0.16858 -0.03611 -0.18507 -0.05602 -0.1967 -0.07361 C -0.20816 -0.0912 -0.21302 -0.11319 -0.21962 -0.14838 C -0.22448 -0.1838 -0.22448 -0.20139 -0.22448 -0.22824 C -0.22448 -0.2544 -0.22448 -0.28079 -0.22448 -0.30718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  <p:sp>
        <p:nvSpPr>
          <p:cNvPr id="16386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3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6391" name="Image 4" descr="garfield00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2413"/>
            <a:ext cx="1665288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Image 5" descr="garfield005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9863" y="325438"/>
            <a:ext cx="1166812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Image 6" descr="garfield011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76913" y="0"/>
            <a:ext cx="16224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Image 7" descr="garfield019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5738" y="1493838"/>
            <a:ext cx="8953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136900"/>
            <a:ext cx="1333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Image 11" descr="garfield015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43100" y="2752725"/>
            <a:ext cx="120491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Image 12" descr="garfield016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67600" y="10922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Image 13" descr="garfield017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7013" y="1785938"/>
            <a:ext cx="13335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Image 18" descr="garfield027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493000" y="3136900"/>
            <a:ext cx="1155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>
            <a:off x="0" y="-39688"/>
            <a:ext cx="9144000" cy="4743451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5594350" y="106363"/>
            <a:ext cx="1898650" cy="1095375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/>
          </a:p>
        </p:txBody>
      </p:sp>
      <p:sp>
        <p:nvSpPr>
          <p:cNvPr id="21" name="Parchemin horizontal 20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26953" y="4902543"/>
            <a:ext cx="8653581" cy="1689983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 Quoi ?! Mon assiette est déjà vide?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Mais non, en voilà encore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417 -0.72477 C 0.21736 -0.70741 0.23229 -0.68981 0.23889 -0.66759 C 0.24549 -0.64352 0.24896 -0.61505 0.25208 -0.58634 C 0.25556 -0.55764 0.25208 -0.53356 0.24896 -0.50694 C 0.24549 -0.48264 0.24063 -0.45625 0.22882 -0.43449 C 0.2191 -0.41227 0.20243 -0.39468 0.18438 -0.38148 C 0.16771 -0.36852 0.14792 -0.35972 0.12813 -0.35532 C 0.10833 -0.35093 0.08854 -0.35093 0.07014 -0.35532 C 0.05035 -0.35972 0.03229 -0.37083 0.01736 -0.38819 C 0.00243 -0.40347 -0.01076 -0.42338 -0.01736 -0.44745 C -0.02569 -0.46968 -0.02882 -0.50023 -0.02882 -0.52477 C -0.03056 -0.54861 -0.02882 -0.57731 -0.02049 -0.60162 C -0.0125 -0.62384 0.00243 -0.6412 0.02222 -0.65 C 0.04236 -0.65648 0.06215 -0.64768 0.07535 -0.63264 C 0.08681 -0.61736 0.09514 -0.59259 0.09688 -0.56458 C 0.09688 -0.53565 0.09514 -0.50926 0.08681 -0.48727 C 0.07847 -0.46505 0.08021 -0.46088 0.04722 -0.43218 C 0.01736 -0.40139 -0.0125 -0.41018 -0.03056 -0.4081 C -0.04861 -0.4081 -0.06354 -0.4169 -0.0816 -0.42569 C -0.10156 -0.43634 -0.11806 -0.45625 -0.12969 -0.47384 C -0.14115 -0.49143 -0.14601 -0.51343 -0.1526 -0.54861 C -0.15747 -0.58403 -0.15747 -0.60162 -0.15747 -0.62847 C -0.15747 -0.65463 -0.15747 -0.68102 -0.15747 -0.70741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  <p:sp>
        <p:nvSpPr>
          <p:cNvPr id="1741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11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7415" name="Image 4" descr="garfield00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2413"/>
            <a:ext cx="1665288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Image 5" descr="garfield005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9863" y="325438"/>
            <a:ext cx="1166812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Image 6" descr="garfield011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76913" y="0"/>
            <a:ext cx="16224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Image 7" descr="garfield019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5738" y="1493838"/>
            <a:ext cx="8953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136900"/>
            <a:ext cx="1333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Image 11" descr="garfield015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43100" y="2752725"/>
            <a:ext cx="120491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Image 12" descr="garfield016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67600" y="10922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Image 13" descr="garfield017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7013" y="1785938"/>
            <a:ext cx="13335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Image 18" descr="garfield027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493000" y="3136900"/>
            <a:ext cx="1155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>
            <a:off x="0" y="0"/>
            <a:ext cx="9144000" cy="474345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7419975" y="3176588"/>
            <a:ext cx="1314450" cy="112871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/>
          </a:p>
        </p:txBody>
      </p:sp>
      <p:sp>
        <p:nvSpPr>
          <p:cNvPr id="20" name="Parchemin horizontal 19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36354" y="4915133"/>
            <a:ext cx="8671294" cy="1679102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Oui, je sais que tu m’aimes ! Mais enfin 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Je n’ai pas besoin que tu me laves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177 -0.25741 C 0.39497 -0.24005 0.4099 -0.22245 0.41649 -0.20023 C 0.42309 -0.17616 0.42656 -0.14768 0.42969 -0.11898 C 0.43316 -0.09028 0.42969 -0.0662 0.42656 -0.03958 C 0.42309 -0.01528 0.41823 0.01111 0.40642 0.03287 C 0.3967 0.05509 0.38003 0.07269 0.36198 0.08588 C 0.34531 0.09884 0.32552 0.10764 0.30573 0.11204 C 0.28594 0.11644 0.26615 0.11644 0.24774 0.11204 C 0.22795 0.10764 0.2099 0.09653 0.19497 0.07917 C 0.18003 0.06389 0.16684 0.04398 0.16024 0.01991 C 0.15191 -0.00231 0.14878 -0.03287 0.14878 -0.05741 C 0.14705 -0.08125 0.14878 -0.10995 0.15712 -0.13426 C 0.1651 -0.15648 0.18003 -0.17384 0.19983 -0.18264 C 0.21997 -0.18912 0.23976 -0.18032 0.25295 -0.16528 C 0.26441 -0.15 0.27274 -0.12523 0.27448 -0.09722 C 0.27448 -0.06829 0.27274 -0.0419 0.26441 -0.01991 C 0.25608 0.00232 0.25781 0.00648 0.22483 0.03519 C 0.19497 0.06597 0.1651 0.05718 0.14705 0.05926 C 0.12899 0.05926 0.11406 0.05046 0.09601 0.04167 C 0.07604 0.03102 0.05955 0.01111 0.04792 -0.00648 C 0.03646 -0.02407 0.0316 -0.04606 0.025 -0.08125 C 0.02014 -0.11667 0.02014 -0.13426 0.02014 -0.16111 C 0.02014 -0.18727 0.02014 -0.21366 0.02014 -0.24005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  <p:sp>
        <p:nvSpPr>
          <p:cNvPr id="18434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1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8439" name="Image 4" descr="garfield00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2413"/>
            <a:ext cx="1665288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Image 5" descr="garfield005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9863" y="325438"/>
            <a:ext cx="1166812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Image 6" descr="garfield011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76913" y="0"/>
            <a:ext cx="16224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Image 7" descr="garfield019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5738" y="1493838"/>
            <a:ext cx="8953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136900"/>
            <a:ext cx="1333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Image 11" descr="garfield015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43100" y="2752725"/>
            <a:ext cx="120491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Image 12" descr="garfield016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67600" y="10922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Image 13" descr="garfield017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7013" y="1785938"/>
            <a:ext cx="13335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Image 18" descr="garfield027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493000" y="3136900"/>
            <a:ext cx="1155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>
            <a:off x="0" y="-39688"/>
            <a:ext cx="9144000" cy="4743451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!</a:t>
            </a:r>
            <a:endParaRPr lang="fr-FR" dirty="0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190500" y="146050"/>
            <a:ext cx="1314450" cy="112871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/>
          </a:p>
        </p:txBody>
      </p:sp>
      <p:sp>
        <p:nvSpPr>
          <p:cNvPr id="27" name="Parchemin horizontal 26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26953" y="4902543"/>
            <a:ext cx="8653581" cy="1689983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Me voici ! Me voilà 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La star des dessins animés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4 -0.71924 C -0.0342 -0.7019 -0.01927 -0.68432 -0.01267 -0.66212 C -0.00608 -0.63807 -0.0026 -0.60939 0.00052 -0.58072 C 0.00399 -0.55204 0.00052 -0.52799 -0.0026 -0.50139 C -0.00608 -0.47711 -0.01094 -0.45074 -0.02274 -0.429 C -0.03247 -0.4068 -0.04913 -0.38923 -0.06719 -0.37604 C -0.08385 -0.36286 -0.10365 -0.35407 -0.12344 -0.34968 C -0.14323 -0.34528 -0.16302 -0.34528 -0.18142 -0.34968 C -0.20122 -0.35407 -0.21927 -0.36517 -0.2342 -0.38275 C -0.24913 -0.39801 -0.26233 -0.4179 -0.26892 -0.44195 C -0.27726 -0.46416 -0.28038 -0.49468 -0.28038 -0.5192 C -0.28212 -0.54302 -0.28038 -0.5717 -0.27205 -0.59598 C -0.26406 -0.61818 -0.24913 -0.63576 -0.22934 -0.64454 C -0.2092 -0.65102 -0.18941 -0.64223 -0.17622 -0.62697 C -0.16476 -0.6117 -0.15642 -0.58696 -0.15469 -0.55898 C -0.15469 -0.53007 -0.15642 -0.5037 -0.16476 -0.48173 C -0.17309 -0.45953 -0.17135 -0.45537 -0.20434 -0.42669 C -0.2342 -0.39593 -0.26406 -0.40472 -0.28212 -0.40264 C -0.30017 -0.40264 -0.3151 -0.41143 -0.33316 -0.42022 C -0.35312 -0.43085 -0.36962 -0.45074 -0.38125 -0.46832 C -0.39271 -0.4859 -0.39757 -0.50787 -0.40417 -0.54302 C -0.40903 -0.5784 -0.40903 -0.59598 -0.40903 -0.62281 C -0.40903 -0.64917 -0.40903 -0.67553 -0.40903 -0.7019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1" animBg="1"/>
      <p:bldP spid="26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  <p:sp>
        <p:nvSpPr>
          <p:cNvPr id="19458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6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19463" name="Image 4" descr="garfield00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2413"/>
            <a:ext cx="1665288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Image 5" descr="garfield005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9863" y="325438"/>
            <a:ext cx="1166812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Image 6" descr="garfield011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76913" y="0"/>
            <a:ext cx="16224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Image 7" descr="garfield019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5738" y="1493838"/>
            <a:ext cx="8953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136900"/>
            <a:ext cx="1333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Image 11" descr="garfield015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43100" y="2752725"/>
            <a:ext cx="120491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Image 12" descr="garfield016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67600" y="10922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Image 13" descr="garfield017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7013" y="1785938"/>
            <a:ext cx="13335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Image 18" descr="garfield027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493000" y="3136900"/>
            <a:ext cx="1155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>
            <a:off x="0" y="-39688"/>
            <a:ext cx="9144000" cy="4743451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7493000" y="1092200"/>
            <a:ext cx="1533525" cy="1679575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/>
          </a:p>
        </p:txBody>
      </p:sp>
      <p:sp>
        <p:nvSpPr>
          <p:cNvPr id="20" name="Parchemin horizontal 19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26953" y="4902543"/>
            <a:ext cx="8653581" cy="1689983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Je ne suis pas prêt pour les jeux olympiques.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C’est trop dur la barre fixe !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104 -0.51898 C 0.41424 -0.50162 0.42917 -0.48403 0.43576 -0.46181 C 0.44236 -0.43773 0.44583 -0.40926 0.44896 -0.38056 C 0.45243 -0.35185 0.44896 -0.32778 0.44583 -0.30116 C 0.44236 -0.27685 0.4375 -0.25046 0.42569 -0.2287 C 0.41597 -0.20648 0.39931 -0.18889 0.38125 -0.17569 C 0.36458 -0.16273 0.34479 -0.15393 0.325 -0.14954 C 0.30521 -0.14514 0.28542 -0.14514 0.26701 -0.14954 C 0.24722 -0.15393 0.22917 -0.16505 0.21424 -0.18241 C 0.19931 -0.19768 0.18611 -0.21759 0.17951 -0.24167 C 0.17118 -0.26389 0.16806 -0.29444 0.16806 -0.31898 C 0.16632 -0.34282 0.16806 -0.37153 0.17639 -0.39583 C 0.18438 -0.41806 0.19931 -0.43542 0.2191 -0.44421 C 0.23924 -0.45069 0.25903 -0.4419 0.27222 -0.42685 C 0.28368 -0.41157 0.29201 -0.38681 0.29375 -0.3588 C 0.29375 -0.32986 0.29201 -0.30347 0.28368 -0.28148 C 0.27535 -0.25926 0.27708 -0.25509 0.2441 -0.22639 C 0.21424 -0.1956 0.18438 -0.2044 0.16632 -0.20231 C 0.14826 -0.20231 0.13333 -0.21111 0.11528 -0.21991 C 0.09531 -0.23056 0.07882 -0.25046 0.06719 -0.26806 C 0.05573 -0.28565 0.05087 -0.30764 0.04427 -0.34282 C 0.03941 -0.37824 0.03941 -0.39583 0.03941 -0.42268 C 0.03941 -0.44884 0.03941 -0.47523 0.03941 -0.50162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  <p:sp>
        <p:nvSpPr>
          <p:cNvPr id="2048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8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20487" name="Image 4" descr="garfield00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2413"/>
            <a:ext cx="1665288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Image 5" descr="garfield005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9863" y="325438"/>
            <a:ext cx="1166812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Image 6" descr="garfield011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76913" y="0"/>
            <a:ext cx="16224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Image 7" descr="garfield019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5738" y="1493838"/>
            <a:ext cx="8953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136900"/>
            <a:ext cx="1333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Image 11" descr="garfield015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43100" y="2752725"/>
            <a:ext cx="120491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Image 12" descr="garfield016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67600" y="10922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Image 13" descr="garfield017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7013" y="1785938"/>
            <a:ext cx="13335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Image 18" descr="garfield027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493000" y="3136900"/>
            <a:ext cx="1155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>
            <a:off x="0" y="-39688"/>
            <a:ext cx="9144000" cy="4743451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4572000" y="3063875"/>
            <a:ext cx="1387475" cy="1387475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/>
          </a:p>
        </p:txBody>
      </p:sp>
      <p:sp>
        <p:nvSpPr>
          <p:cNvPr id="20" name="Parchemin horizontal 19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26953" y="4902543"/>
            <a:ext cx="8653581" cy="1689983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Ah ! le repos au soleil,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bercé par les vagues ...</a:t>
            </a:r>
            <a:endParaRPr lang="fr-FR" sz="30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47 -0.25116 C 0.09167 -0.2338 0.1066 -0.2162 0.11319 -0.19398 C 0.11979 -0.16991 0.12326 -0.14143 0.12639 -0.11273 C 0.12986 -0.08403 0.12639 -0.05995 0.12326 -0.03333 C 0.11979 -0.00903 0.11493 0.01736 0.10313 0.03912 C 0.0934 0.06134 0.07674 0.07894 0.05868 0.09213 C 0.04201 0.10509 0.02222 0.11389 0.00243 0.11829 C -0.01736 0.12269 -0.03715 0.12269 -0.05556 0.11829 C -0.07535 0.11389 -0.0934 0.10278 -0.10833 0.08542 C -0.12326 0.07014 -0.13646 0.05023 -0.14306 0.02616 C -0.15139 0.00394 -0.15451 -0.02662 -0.15451 -0.05116 C -0.15625 -0.075 -0.15451 -0.1037 -0.14618 -0.12801 C -0.13819 -0.15023 -0.12326 -0.16759 -0.10347 -0.17639 C -0.08333 -0.18287 -0.06354 -0.17407 -0.05035 -0.15903 C -0.03889 -0.14375 -0.03056 -0.11898 -0.02882 -0.09097 C -0.02882 -0.06204 -0.03056 -0.03565 -0.03889 -0.01366 C -0.04722 0.00857 -0.04549 0.01273 -0.07847 0.04144 C -0.10833 0.07222 -0.13819 0.06343 -0.15625 0.06551 C -0.17431 0.06551 -0.18924 0.05671 -0.20729 0.04792 C -0.22726 0.03727 -0.24375 0.01736 -0.25538 -0.00023 C -0.26684 -0.01782 -0.2717 -0.03981 -0.2783 -0.075 C -0.28316 -0.11042 -0.28316 -0.12801 -0.28316 -0.15486 C -0.28316 -0.18102 -0.28316 -0.20741 -0.28316 -0.2338 " pathEditMode="relative" rAng="0" ptsTypes="fffffffffffffffffffffff">
                                      <p:cBhvr>
                                        <p:cTn id="11" dur="20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  <p:sp>
        <p:nvSpPr>
          <p:cNvPr id="21506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2</a:t>
            </a:r>
          </a:p>
        </p:txBody>
      </p:sp>
      <p:sp>
        <p:nvSpPr>
          <p:cNvPr id="4" name="Bouton d'action : Personnalisé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Blank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3841750" y="4852988"/>
            <a:ext cx="1460500" cy="1460500"/>
          </a:xfrm>
          <a:prstGeom prst="roundRect">
            <a:avLst/>
          </a:prstGeom>
          <a:gradFill flip="none" rotWithShape="1">
            <a:gsLst>
              <a:gs pos="25000">
                <a:srgbClr val="FFFF00"/>
              </a:gs>
              <a:gs pos="60000">
                <a:srgbClr val="FFC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21511" name="Image 4" descr="garfield00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2413"/>
            <a:ext cx="1665288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Image 5" descr="garfield005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9863" y="325438"/>
            <a:ext cx="1166812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Image 6" descr="garfield011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76913" y="0"/>
            <a:ext cx="16224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Image 7" descr="garfield019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5738" y="1493838"/>
            <a:ext cx="8953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Image 9" descr="garfield013.gif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136900"/>
            <a:ext cx="1333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Image 11" descr="garfield015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43100" y="2752725"/>
            <a:ext cx="1204913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Image 12" descr="garfield016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67600" y="10922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Image 13" descr="garfield017.gi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7013" y="1785938"/>
            <a:ext cx="13335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Image 18" descr="garfield027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493000" y="3136900"/>
            <a:ext cx="11557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>
            <a:hlinkClick r:id="" action="ppaction://noaction">
              <a:snd r:embed="rId12" name="splash.wav"/>
            </a:hlinkClick>
          </p:cNvPr>
          <p:cNvSpPr/>
          <p:nvPr/>
        </p:nvSpPr>
        <p:spPr>
          <a:xfrm>
            <a:off x="0" y="-39688"/>
            <a:ext cx="9144000" cy="4743451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25" name="Rectangle 24">
            <a:hlinkClick r:id="" action="ppaction://noaction">
              <a:snd r:embed="rId13" name="ConsJingle.wav"/>
            </a:hlinkClick>
          </p:cNvPr>
          <p:cNvSpPr/>
          <p:nvPr/>
        </p:nvSpPr>
        <p:spPr>
          <a:xfrm>
            <a:off x="2636838" y="325438"/>
            <a:ext cx="1314450" cy="1825625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400" dirty="0"/>
          </a:p>
        </p:txBody>
      </p:sp>
      <p:sp>
        <p:nvSpPr>
          <p:cNvPr id="20" name="Parchemin horizontal 19">
            <a:hlinkClick r:id="" action="ppaction://noaction">
              <a:snd r:embed="rId14" name="suction.wav" builtIn="1"/>
            </a:hlinkClick>
          </p:cNvPr>
          <p:cNvSpPr/>
          <p:nvPr/>
        </p:nvSpPr>
        <p:spPr>
          <a:xfrm>
            <a:off x="226953" y="4902543"/>
            <a:ext cx="8653581" cy="1689983"/>
          </a:xfrm>
          <a:prstGeom prst="horizontalScroll">
            <a:avLst/>
          </a:prstGeom>
          <a:gradFill flip="none" rotWithShape="1">
            <a:gsLst>
              <a:gs pos="0">
                <a:schemeClr val="tx2">
                  <a:lumMod val="75000"/>
                  <a:shade val="30000"/>
                  <a:satMod val="115000"/>
                </a:schemeClr>
              </a:gs>
              <a:gs pos="50000">
                <a:schemeClr val="tx2">
                  <a:lumMod val="75000"/>
                  <a:shade val="67500"/>
                  <a:satMod val="115000"/>
                </a:schemeClr>
              </a:gs>
              <a:gs pos="100000">
                <a:schemeClr val="tx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Allez, encore un petit ballon 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dirty="0">
                <a:solidFill>
                  <a:srgbClr val="FFFF00"/>
                </a:solidFill>
                <a:latin typeface="Arial Rounded MT Bold" pitchFamily="34" charset="0"/>
              </a:rPr>
              <a:t>Ma balance arrêtera enfin de mentir ! </a:t>
            </a:r>
          </a:p>
        </p:txBody>
      </p:sp>
      <p:pic>
        <p:nvPicPr>
          <p:cNvPr id="29" name="Image 28" descr="fleche_05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5400000">
            <a:off x="8324850" y="6065838"/>
            <a:ext cx="238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997 -0.63426 C 0.23316 -0.61713 0.24809 -0.59954 0.25469 -0.57731 C 0.26128 -0.55324 0.26476 -0.52477 0.26788 -0.49606 C 0.27135 -0.46736 0.26788 -0.44329 0.26476 -0.41667 C 0.26128 -0.39236 0.25642 -0.3662 0.24462 -0.34444 C 0.2349 -0.32222 0.21823 -0.30463 0.20017 -0.29143 C 0.18351 -0.27847 0.16372 -0.26968 0.14392 -0.26528 C 0.12413 -0.26088 0.10434 -0.26088 0.08594 -0.26528 C 0.06615 -0.26968 0.04809 -0.28079 0.03316 -0.29815 C 0.01823 -0.31343 0.00503 -0.33333 -0.00156 -0.35741 C -0.0099 -0.37963 -0.01302 -0.40995 -0.01302 -0.43449 C -0.01476 -0.45833 -0.01302 -0.48704 -0.00469 -0.51134 C 0.0033 -0.53356 0.01823 -0.55093 0.03802 -0.55972 C 0.05816 -0.5662 0.07795 -0.55741 0.09115 -0.54236 C 0.1026 -0.52708 0.11094 -0.50231 0.11267 -0.47431 C 0.11267 -0.44537 0.11094 -0.41898 0.1026 -0.39699 C 0.09427 -0.375 0.09601 -0.37083 0.06302 -0.34213 C 0.03316 -0.31134 0.0033 -0.32014 -0.01476 -0.31806 C -0.03281 -0.31806 -0.04774 -0.32685 -0.0658 -0.33565 C -0.08576 -0.3463 -0.10226 -0.3662 -0.11389 -0.38356 C -0.12535 -0.40116 -0.13021 -0.42315 -0.13681 -0.45833 C -0.14167 -0.49375 -0.14167 -0.51134 -0.14167 -0.53819 C -0.14167 -0.56435 -0.14167 -0.59074 -0.14167 -0.61713 " pathEditMode="relative" rAng="0" ptsTypes="fffffffffffffffffffffff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228</Words>
  <Application>Microsoft Office PowerPoint</Application>
  <PresentationFormat>Affichage à l'écran (4:3)</PresentationFormat>
  <Paragraphs>56</Paragraphs>
  <Slides>21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Calibri</vt:lpstr>
      <vt:lpstr>Arial</vt:lpstr>
      <vt:lpstr>Arial Rounded MT Bold</vt:lpstr>
      <vt:lpstr>Thème Office</vt:lpstr>
      <vt:lpstr>début</vt:lpstr>
      <vt:lpstr>4</vt:lpstr>
      <vt:lpstr>7</vt:lpstr>
      <vt:lpstr>3</vt:lpstr>
      <vt:lpstr>11</vt:lpstr>
      <vt:lpstr>1</vt:lpstr>
      <vt:lpstr>6</vt:lpstr>
      <vt:lpstr>8</vt:lpstr>
      <vt:lpstr>2</vt:lpstr>
      <vt:lpstr>5</vt:lpstr>
      <vt:lpstr>bravo</vt:lpstr>
      <vt:lpstr>13</vt:lpstr>
      <vt:lpstr>16</vt:lpstr>
      <vt:lpstr>10</vt:lpstr>
      <vt:lpstr>17</vt:lpstr>
      <vt:lpstr>9</vt:lpstr>
      <vt:lpstr>18</vt:lpstr>
      <vt:lpstr>12</vt:lpstr>
      <vt:lpstr>15</vt:lpstr>
      <vt:lpstr>14</vt:lpstr>
      <vt:lpstr>bravo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Evelyne</dc:creator>
  <cp:lastModifiedBy>Bill</cp:lastModifiedBy>
  <cp:revision>67</cp:revision>
  <dcterms:created xsi:type="dcterms:W3CDTF">2008-10-11T14:51:30Z</dcterms:created>
  <dcterms:modified xsi:type="dcterms:W3CDTF">2008-10-16T15:44:14Z</dcterms:modified>
</cp:coreProperties>
</file>