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8887" autoAdjust="0"/>
  </p:normalViewPr>
  <p:slideViewPr>
    <p:cSldViewPr showGuides="1">
      <p:cViewPr varScale="1">
        <p:scale>
          <a:sx n="78" d="100"/>
          <a:sy n="78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03CE8-EE0A-472D-905E-46FE2B668007}" type="datetimeFigureOut">
              <a:rPr lang="fr-FR" smtClean="0"/>
              <a:t>09/11/2008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8BFB-33F0-459E-9B75-0FBE48A32F7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68357" y="2136338"/>
            <a:ext cx="74072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Hum ! Que c’est beau </a:t>
            </a:r>
          </a:p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 appétissant !</a:t>
            </a:r>
          </a:p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Mais qu’y-a-t-il dedans ?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402" y="92199"/>
            <a:ext cx="3359196" cy="667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27" y="77351"/>
            <a:ext cx="7120034" cy="6669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25" y="101205"/>
            <a:ext cx="7156549" cy="6655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48" y="87329"/>
            <a:ext cx="7521678" cy="6619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31" y="100718"/>
            <a:ext cx="8251938" cy="6656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08" y="106316"/>
            <a:ext cx="6134184" cy="6645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25" y="101206"/>
            <a:ext cx="7193061" cy="6689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40" y="157435"/>
            <a:ext cx="8763120" cy="6543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1640"/>
            <a:ext cx="9088081" cy="3453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168" y="110698"/>
            <a:ext cx="4637151" cy="6584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99" y="596118"/>
            <a:ext cx="8883601" cy="5665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933" y="95606"/>
            <a:ext cx="5951619" cy="6626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image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00" y="106316"/>
            <a:ext cx="7302600" cy="6645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image0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61" y="106925"/>
            <a:ext cx="7521678" cy="664414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343" y="71022"/>
            <a:ext cx="6499313" cy="671595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9" y="99746"/>
            <a:ext cx="7083521" cy="665850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07" y="65423"/>
            <a:ext cx="6097671" cy="668711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1" y="434934"/>
            <a:ext cx="8982198" cy="598813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83" y="96977"/>
            <a:ext cx="7886808" cy="660290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60" y="118487"/>
            <a:ext cx="5788384" cy="656016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28" y="1198005"/>
            <a:ext cx="8828814" cy="4458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343" y="114350"/>
            <a:ext cx="6499314" cy="662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985" y="125303"/>
            <a:ext cx="5649443" cy="655335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658" y="78628"/>
            <a:ext cx="3322683" cy="67007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09" y="93217"/>
            <a:ext cx="7813782" cy="6671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91" y="97068"/>
            <a:ext cx="8434503" cy="6635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53" y="97796"/>
            <a:ext cx="8653581" cy="6634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03" y="103396"/>
            <a:ext cx="5038794" cy="665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9" y="99745"/>
            <a:ext cx="7047009" cy="6624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image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7" y="1165195"/>
            <a:ext cx="8899326" cy="4495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</Words>
  <Application>Microsoft Office PowerPoint</Application>
  <PresentationFormat>Affichage à l'écran (4:3)</PresentationFormat>
  <Paragraphs>3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4</cp:revision>
  <dcterms:created xsi:type="dcterms:W3CDTF">2008-11-09T20:18:17Z</dcterms:created>
  <dcterms:modified xsi:type="dcterms:W3CDTF">2008-11-09T20:52:05Z</dcterms:modified>
</cp:coreProperties>
</file>