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50" r:id="rId3"/>
    <p:sldId id="349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4" r:id="rId15"/>
    <p:sldId id="365" r:id="rId16"/>
    <p:sldId id="366" r:id="rId17"/>
    <p:sldId id="367" r:id="rId18"/>
    <p:sldId id="361" r:id="rId19"/>
    <p:sldId id="362" r:id="rId20"/>
    <p:sldId id="363" r:id="rId21"/>
    <p:sldId id="368" r:id="rId22"/>
    <p:sldId id="369" r:id="rId23"/>
    <p:sldId id="370" r:id="rId24"/>
    <p:sldId id="371" r:id="rId25"/>
    <p:sldId id="372" r:id="rId26"/>
    <p:sldId id="373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86" r:id="rId39"/>
    <p:sldId id="387" r:id="rId40"/>
    <p:sldId id="388" r:id="rId41"/>
    <p:sldId id="389" r:id="rId42"/>
    <p:sldId id="297" r:id="rId43"/>
    <p:sldId id="374" r:id="rId4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BBE0E3"/>
    <a:srgbClr val="003300"/>
    <a:srgbClr val="3A003A"/>
    <a:srgbClr val="740074"/>
    <a:srgbClr val="420042"/>
    <a:srgbClr val="008000"/>
    <a:srgbClr val="9E0000"/>
    <a:srgbClr val="D09502"/>
    <a:srgbClr val="D2A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16" autoAdjust="0"/>
    <p:restoredTop sz="95231" autoAdjust="0"/>
  </p:normalViewPr>
  <p:slideViewPr>
    <p:cSldViewPr>
      <p:cViewPr>
        <p:scale>
          <a:sx n="80" d="100"/>
          <a:sy n="80" d="100"/>
        </p:scale>
        <p:origin x="-91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3262-C027-4799-9B02-7863A089999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F9232-D459-4FFF-AEC9-74D633ABFF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EA18B-7E58-4FEF-BBE5-FDE093FED55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45C3D-46D3-479C-A079-6401FF18485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F6DC4-B187-4CD9-AF15-64996493BBB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9B0E0-EE53-4447-831A-BA9B2DAEFE8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F56FD-FBAD-4C96-9D03-2CEBD62C792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7EE30-2580-4B21-9858-B4E6290C99C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3D75-FF75-4065-8B43-427842D9D01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00A58-B834-4CE2-8CA8-557BF64FA55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31C55-6D14-44CC-B7A9-2E0120AD656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465F5C-2FEC-4BAE-8D45-475AF8AA133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2.wav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gif"/><Relationship Id="rId5" Type="http://schemas.openxmlformats.org/officeDocument/2006/relationships/slide" Target="slide1.xml"/><Relationship Id="rId4" Type="http://schemas.openxmlformats.org/officeDocument/2006/relationships/image" Target="../media/image3.gi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2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audio" Target="../media/audio1.wav"/><Relationship Id="rId7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gif"/><Relationship Id="rId5" Type="http://schemas.openxmlformats.org/officeDocument/2006/relationships/slide" Target="slide1.xml"/><Relationship Id="rId4" Type="http://schemas.openxmlformats.org/officeDocument/2006/relationships/image" Target="../media/image3.gif"/><Relationship Id="rId9" Type="http://schemas.openxmlformats.org/officeDocument/2006/relationships/audio" Target="../media/audio3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image" Target="../media/image4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choix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FFE579"/>
              </a:gs>
              <a:gs pos="100000">
                <a:srgbClr val="D2AA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gradFill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</a:endParaRPr>
          </a:p>
        </p:txBody>
      </p:sp>
      <p:pic>
        <p:nvPicPr>
          <p:cNvPr id="4101" name="Picture 5" descr="ev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4" y="6546522"/>
            <a:ext cx="749248" cy="24480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103265" y="1601648"/>
            <a:ext cx="69374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800004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fr-FR" sz="6000" b="1" dirty="0" smtClean="0">
                <a:ln w="10541" cmpd="sng">
                  <a:solidFill>
                    <a:srgbClr val="FFCC00"/>
                  </a:solidFill>
                  <a:prstDash val="solid"/>
                </a:ln>
                <a:gradFill flip="none" rotWithShape="1">
                  <a:gsLst>
                    <a:gs pos="25000">
                      <a:srgbClr val="9E0000"/>
                    </a:gs>
                    <a:gs pos="50000">
                      <a:srgbClr val="E6BA00"/>
                    </a:gs>
                    <a:gs pos="80000">
                      <a:srgbClr val="C00000"/>
                    </a:gs>
                  </a:gsLst>
                  <a:lin ang="5400000" scaled="0"/>
                  <a:tileRect/>
                </a:gradFill>
                <a:latin typeface="Comic Sans MS" pitchFamily="66" charset="0"/>
              </a:rPr>
              <a:t>Les mots irréguliers</a:t>
            </a:r>
          </a:p>
          <a:p>
            <a:pPr algn="ctr"/>
            <a:r>
              <a:rPr lang="fr-FR" sz="6000" b="1" dirty="0" smtClean="0">
                <a:ln w="10541" cmpd="sng">
                  <a:solidFill>
                    <a:srgbClr val="FFCC00"/>
                  </a:solidFill>
                  <a:prstDash val="solid"/>
                </a:ln>
                <a:gradFill flip="none" rotWithShape="1">
                  <a:gsLst>
                    <a:gs pos="25000">
                      <a:srgbClr val="9E0000"/>
                    </a:gs>
                    <a:gs pos="50000">
                      <a:srgbClr val="E6BA00"/>
                    </a:gs>
                    <a:gs pos="80000">
                      <a:srgbClr val="C00000"/>
                    </a:gs>
                  </a:gsLst>
                  <a:lin ang="5400000" scaled="0"/>
                  <a:tileRect/>
                </a:gradFill>
                <a:latin typeface="Comic Sans MS" pitchFamily="66" charset="0"/>
              </a:rPr>
              <a:t>en anagrammes</a:t>
            </a:r>
            <a:endParaRPr lang="fr-FR" sz="6000" b="1" cap="none" spc="0" dirty="0">
              <a:ln w="10541" cmpd="sng">
                <a:solidFill>
                  <a:srgbClr val="FFCC00"/>
                </a:solidFill>
                <a:prstDash val="solid"/>
              </a:ln>
              <a:gradFill flip="none" rotWithShape="1">
                <a:gsLst>
                  <a:gs pos="25000">
                    <a:srgbClr val="9E0000"/>
                  </a:gs>
                  <a:gs pos="50000">
                    <a:srgbClr val="E6BA00"/>
                  </a:gs>
                  <a:gs pos="80000">
                    <a:srgbClr val="C00000"/>
                  </a:gs>
                </a:gsLst>
                <a:lin ang="5400000" scaled="0"/>
                <a:tileRect/>
              </a:gradFill>
              <a:effectLst/>
              <a:latin typeface="Comic Sans MS" pitchFamily="66" charset="0"/>
            </a:endParaRPr>
          </a:p>
        </p:txBody>
      </p:sp>
      <p:sp>
        <p:nvSpPr>
          <p:cNvPr id="9" name="Bouton d'action : Personnalisé 8">
            <a:hlinkClick r:id="" action="ppaction://noaction" highlightClick="1"/>
          </p:cNvPr>
          <p:cNvSpPr/>
          <p:nvPr/>
        </p:nvSpPr>
        <p:spPr>
          <a:xfrm>
            <a:off x="2454246" y="4451364"/>
            <a:ext cx="1387494" cy="438156"/>
          </a:xfrm>
          <a:prstGeom prst="actionButtonBlank">
            <a:avLst/>
          </a:prstGeom>
          <a:gradFill flip="none" rotWithShape="1">
            <a:gsLst>
              <a:gs pos="100000">
                <a:srgbClr val="9E0000"/>
              </a:gs>
              <a:gs pos="45000">
                <a:srgbClr val="E6BA00"/>
              </a:gs>
              <a:gs pos="81000">
                <a:srgbClr val="FF66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9E0000"/>
                </a:solidFill>
                <a:latin typeface="Arial Rounded MT Bold"/>
              </a:rPr>
              <a:t>5 lettres</a:t>
            </a:r>
            <a:endParaRPr lang="fr-FR" sz="2000" dirty="0">
              <a:solidFill>
                <a:srgbClr val="9E0000"/>
              </a:solidFill>
              <a:latin typeface="Arial Rounded MT Bold"/>
            </a:endParaRPr>
          </a:p>
        </p:txBody>
      </p:sp>
      <p:sp>
        <p:nvSpPr>
          <p:cNvPr id="10" name="Bouton d'action : Personnalisé 9">
            <a:hlinkClick r:id="rId3" action="ppaction://hlinksldjump" highlightClick="1"/>
          </p:cNvPr>
          <p:cNvSpPr/>
          <p:nvPr/>
        </p:nvSpPr>
        <p:spPr>
          <a:xfrm>
            <a:off x="5302260" y="4451364"/>
            <a:ext cx="1387494" cy="438156"/>
          </a:xfrm>
          <a:prstGeom prst="actionButtonBlank">
            <a:avLst/>
          </a:prstGeom>
          <a:gradFill flip="none" rotWithShape="1">
            <a:gsLst>
              <a:gs pos="100000">
                <a:srgbClr val="9E0000"/>
              </a:gs>
              <a:gs pos="45000">
                <a:srgbClr val="E6BA00"/>
              </a:gs>
              <a:gs pos="81000">
                <a:srgbClr val="FF66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9E0000"/>
                </a:solidFill>
                <a:latin typeface="Arial Rounded MT Bold"/>
              </a:rPr>
              <a:t>6 lettres</a:t>
            </a:r>
            <a:endParaRPr lang="fr-FR" sz="2000" dirty="0">
              <a:solidFill>
                <a:srgbClr val="9E0000"/>
              </a:solidFill>
              <a:latin typeface="Arial Rounded MT Bold"/>
            </a:endParaRPr>
          </a:p>
        </p:txBody>
      </p:sp>
      <p:sp>
        <p:nvSpPr>
          <p:cNvPr id="13" name="Bouton d'action : Personnalisé 12">
            <a:hlinkClick r:id="rId4" action="ppaction://hlinksldjump" highlightClick="1"/>
          </p:cNvPr>
          <p:cNvSpPr/>
          <p:nvPr/>
        </p:nvSpPr>
        <p:spPr>
          <a:xfrm>
            <a:off x="2454245" y="4889520"/>
            <a:ext cx="693747" cy="438156"/>
          </a:xfrm>
          <a:prstGeom prst="actionButtonBlank">
            <a:avLst/>
          </a:prstGeom>
          <a:gradFill flip="none" rotWithShape="1">
            <a:gsLst>
              <a:gs pos="100000">
                <a:srgbClr val="9E0000"/>
              </a:gs>
              <a:gs pos="45000">
                <a:srgbClr val="E6BA00"/>
              </a:gs>
              <a:gs pos="81000">
                <a:srgbClr val="FF66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9E0000"/>
                </a:solidFill>
                <a:latin typeface="Arial Rounded MT Bold"/>
              </a:rPr>
              <a:t>1</a:t>
            </a:r>
            <a:endParaRPr lang="fr-FR" sz="2400" dirty="0">
              <a:solidFill>
                <a:srgbClr val="9E0000"/>
              </a:solidFill>
              <a:latin typeface="Arial Rounded MT Bold"/>
            </a:endParaRPr>
          </a:p>
        </p:txBody>
      </p:sp>
      <p:sp>
        <p:nvSpPr>
          <p:cNvPr id="14" name="Bouton d'action : Personnalisé 13">
            <a:hlinkClick r:id="rId5" action="ppaction://hlinksldjump" highlightClick="1"/>
          </p:cNvPr>
          <p:cNvSpPr/>
          <p:nvPr/>
        </p:nvSpPr>
        <p:spPr>
          <a:xfrm>
            <a:off x="3147992" y="4889520"/>
            <a:ext cx="693747" cy="438156"/>
          </a:xfrm>
          <a:prstGeom prst="actionButtonBlank">
            <a:avLst/>
          </a:prstGeom>
          <a:gradFill flip="none" rotWithShape="1">
            <a:gsLst>
              <a:gs pos="100000">
                <a:srgbClr val="9E0000"/>
              </a:gs>
              <a:gs pos="45000">
                <a:srgbClr val="E6BA00"/>
              </a:gs>
              <a:gs pos="81000">
                <a:srgbClr val="FF66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9E0000"/>
                </a:solidFill>
                <a:latin typeface="Arial Rounded MT Bold"/>
              </a:rPr>
              <a:t>2</a:t>
            </a:r>
            <a:endParaRPr lang="fr-FR" sz="2400" dirty="0">
              <a:solidFill>
                <a:srgbClr val="9E0000"/>
              </a:solidFill>
              <a:latin typeface="Arial Rounded MT Bold"/>
            </a:endParaRPr>
          </a:p>
        </p:txBody>
      </p:sp>
      <p:sp>
        <p:nvSpPr>
          <p:cNvPr id="21" name="Bouton d'action : Personnalisé 20">
            <a:hlinkClick r:id="" action="ppaction://hlinkshowjump?jump=endshow" highlightClick="1"/>
          </p:cNvPr>
          <p:cNvSpPr/>
          <p:nvPr/>
        </p:nvSpPr>
        <p:spPr>
          <a:xfrm>
            <a:off x="4097332" y="5875371"/>
            <a:ext cx="949338" cy="438156"/>
          </a:xfrm>
          <a:prstGeom prst="actionButtonBlank">
            <a:avLst/>
          </a:prstGeom>
          <a:gradFill flip="none" rotWithShape="1">
            <a:gsLst>
              <a:gs pos="100000">
                <a:srgbClr val="9E0000"/>
              </a:gs>
              <a:gs pos="45000">
                <a:srgbClr val="E6BA00"/>
              </a:gs>
              <a:gs pos="81000">
                <a:srgbClr val="FF66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9E0000"/>
                </a:solidFill>
                <a:latin typeface="Arial Rounded MT Bold"/>
              </a:rPr>
              <a:t>FIN</a:t>
            </a:r>
            <a:endParaRPr lang="fr-FR" sz="2000" dirty="0">
              <a:solidFill>
                <a:srgbClr val="9E0000"/>
              </a:solidFill>
              <a:latin typeface="Arial Rounded MT Bold"/>
            </a:endParaRPr>
          </a:p>
        </p:txBody>
      </p:sp>
      <p:sp>
        <p:nvSpPr>
          <p:cNvPr id="12" name="Bouton d'action : Personnalisé 11">
            <a:hlinkClick r:id="" action="ppaction://noaction" highlightClick="1"/>
          </p:cNvPr>
          <p:cNvSpPr/>
          <p:nvPr/>
        </p:nvSpPr>
        <p:spPr>
          <a:xfrm>
            <a:off x="263466" y="2881305"/>
            <a:ext cx="8617068" cy="1058877"/>
          </a:xfrm>
          <a:prstGeom prst="actionButtonBlank">
            <a:avLst/>
          </a:prstGeom>
          <a:solidFill>
            <a:srgbClr val="BBE0E3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solidFill>
                  <a:srgbClr val="820000"/>
                </a:solidFill>
                <a:latin typeface="Arial Rounded MT Bold" pitchFamily="34" charset="0"/>
              </a:rPr>
              <a:t>Un premier clic sur         déclenche un </a:t>
            </a:r>
            <a:r>
              <a:rPr lang="fr-FR" sz="2000" dirty="0" smtClean="0">
                <a:solidFill>
                  <a:srgbClr val="820000"/>
                </a:solidFill>
                <a:latin typeface="Arial Rounded MT Bold" pitchFamily="34" charset="0"/>
              </a:rPr>
              <a:t>indice sémantique</a:t>
            </a:r>
            <a:r>
              <a:rPr lang="fr-FR" sz="2000" dirty="0" smtClean="0">
                <a:solidFill>
                  <a:srgbClr val="820000"/>
                </a:solidFill>
                <a:latin typeface="Arial Rounded MT Bold" pitchFamily="34" charset="0"/>
              </a:rPr>
              <a:t>,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solidFill>
                  <a:srgbClr val="820000"/>
                </a:solidFill>
                <a:latin typeface="Arial Rounded MT Bold" pitchFamily="34" charset="0"/>
              </a:rPr>
              <a:t>le second déclenche l’apparition de la première lettre</a:t>
            </a:r>
            <a:endParaRPr lang="fr-FR" sz="2000" dirty="0">
              <a:solidFill>
                <a:srgbClr val="820000"/>
              </a:solidFill>
              <a:latin typeface="Arial Rounded MT Bold" pitchFamily="34" charset="0"/>
            </a:endParaRPr>
          </a:p>
        </p:txBody>
      </p:sp>
      <p:pic>
        <p:nvPicPr>
          <p:cNvPr id="15" name="Image 14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0097" y="2959104"/>
            <a:ext cx="506409" cy="506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P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partie de l’homme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5" grpId="2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V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nombre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38" grpId="2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F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monnaie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6" grpId="2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M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P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à la météo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38" grpId="2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W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au cirque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76424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W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7" grpId="2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4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P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dans la cuisine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6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1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5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0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1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5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6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0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1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5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6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0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1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6" name="Rectangle 26">
            <a:hlinkClick r:id="" action="ppaction://noaction">
              <a:snd r:embed="rId2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84939" y="1968480"/>
            <a:ext cx="2355477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38" grpId="2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pour bricoler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6" grpId="2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5.2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P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partie du corps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38" grpId="2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8532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8532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8532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8532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8532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habitation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5999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5999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5999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59996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5999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34665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34665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34665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34665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34665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809334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809334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809334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809333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809334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84003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84003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84003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84003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84003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84939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4" grpId="2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1" animBg="1"/>
      <p:bldP spid="63" grpId="0" animBg="1"/>
      <p:bldP spid="6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B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mauvais pour la santé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38" grpId="2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5.1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B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2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6">
            <a:hlinkClick r:id="" action="ppaction://noaction">
              <a:snd r:embed="rId6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76005" y="1968480"/>
            <a:ext cx="2364411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4" name="Image 63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65" name="ZoneTexte 64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couleur</a:t>
            </a:r>
            <a:endParaRPr lang="fr-FR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50" decel="100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" decel="100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6" dur="1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7" dur="1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5" grpId="2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B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lieu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7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7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7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7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7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8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8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8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8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8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9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9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9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9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9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4" grpId="2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P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M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B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métal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84939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38" grpId="2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F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le côté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6" grpId="2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de l’eau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5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0" fill="hold">
                      <p:stCondLst>
                        <p:cond delay="0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7" fill="hold">
                      <p:stCondLst>
                        <p:cond delay="0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1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4" fill="hold">
                      <p:stCondLst>
                        <p:cond delay="0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2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2" fill="hold">
                      <p:stCondLst>
                        <p:cond delay="0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4" fill="hold">
                      <p:stCondLst>
                        <p:cond delay="indefinite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>
                      <p:stCondLst>
                        <p:cond delay="0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6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J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D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autrefois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7" grpId="2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X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c’est juste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X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6" grpId="2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M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nain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5" grpId="2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D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position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59" grpId="2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	P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F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M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ça  sent bon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0" grpId="2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559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contraire de méchant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14718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226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1443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8938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8168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5611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4893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22838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1618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89563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47993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8" grpId="2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729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F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M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M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22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3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4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8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9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3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4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3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4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3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4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8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9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6">
            <a:hlinkClick r:id="" action="ppaction://noaction">
              <a:snd r:embed="rId6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6683" y="1968480"/>
            <a:ext cx="2373734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3" name="Image 62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personne</a:t>
            </a:r>
            <a:endParaRPr lang="fr-FR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50" decel="100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" decel="100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6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7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6" grpId="2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fait pleurer en cuisine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44062" grpId="2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servi par le marchand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7" grpId="2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D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place en sport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0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1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2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9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9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9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9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10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101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44062" grpId="2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sport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44062" grpId="2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Y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laitage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Y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44062" grpId="2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plante piquante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59" grpId="2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J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fauve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J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0" grpId="2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Q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jardin public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Q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1" grpId="2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reptile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0" grpId="2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P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L‘apparence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7" grpId="2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V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92721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2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6">
            <a:hlinkClick r:id="" action="ppaction://noaction">
              <a:snd r:embed="rId6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3" name="Image 62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lieu</a:t>
            </a:r>
            <a:endParaRPr lang="fr-FR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50" decel="100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" decel="100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6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7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38" grpId="2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H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tous ensemble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6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8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7" grpId="2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79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A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1471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P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8144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48168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14893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M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65755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B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beaucoup d’assurance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7" name="Rectangle 1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8" name="Rectangle 2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ectangle 21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" name="Rectangle 22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3" name="Rectangle 23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4" name="Rectangle 24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12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5" name="Rectangle 25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6" name="Rectangle 26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27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28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2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3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591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2" name="Rectangle 2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Rectangle 21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22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5" name="Rectangle 23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6" name="Rectangle 24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1795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7" name="Rectangle 25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26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27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28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2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3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259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4" name="Rectangle 2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5" name="Rectangle 21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6" name="Rectangle 22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7" name="Rectangle 23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" name="Rectangle 24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468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9" name="Rectangle 25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26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27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8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2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3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9262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6" name="Rectangle 2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7" name="Rectangle 21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8" name="Rectangle 22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9" name="Rectangle 23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0" name="Rectangle 24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14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" name="Rectangle 25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2" name="Rectangle 26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3" name="Rectangle 27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4" name="Rectangle 28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5" name="Rectangle 2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6" name="Rectangle 3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593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77" name="Rectangle 1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8" name="Rectangle 2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9" name="Rectangle 21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0" name="Rectangle 22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" name="Rectangle 23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" name="Rectangle 24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18131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3" name="Rectangle 25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A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4" name="Rectangle 26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B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5" name="Rectangle 27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6" name="Rectangle 28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7" name="Rectangle 29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8" name="Rectangle 30">
            <a:hlinkClick r:id="" action="ppaction://noaction">
              <a:snd r:embed="rId7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526075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P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89" name="Rectangle 31">
            <a:hlinkClick r:id="" action="ppaction://noaction">
              <a:snd r:embed="rId9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5" y="1968480"/>
            <a:ext cx="2811502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50" decel="100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" decel="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" decel="100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5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6" fill="hold">
                      <p:stCondLst>
                        <p:cond delay="indefinite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5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5" fill="hold">
                      <p:stCondLst>
                        <p:cond delay="0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7" grpId="2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40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75007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sp>
        <p:nvSpPr>
          <p:cNvPr id="440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41732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sp>
        <p:nvSpPr>
          <p:cNvPr id="4404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08457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sp>
        <p:nvSpPr>
          <p:cNvPr id="4404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5182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sp>
        <p:nvSpPr>
          <p:cNvPr id="4404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41907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sp>
        <p:nvSpPr>
          <p:cNvPr id="4404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92769" y="800064"/>
            <a:ext cx="466725" cy="468312"/>
          </a:xfrm>
          <a:prstGeom prst="actionButtonBlank">
            <a:avLst/>
          </a:prstGeom>
          <a:gradFill rotWithShape="1">
            <a:gsLst>
              <a:gs pos="0">
                <a:srgbClr val="FFC000"/>
              </a:gs>
              <a:gs pos="100000">
                <a:srgbClr val="D0950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pic>
        <p:nvPicPr>
          <p:cNvPr id="44049" name="Picture 17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457450"/>
            <a:ext cx="828675" cy="468313"/>
          </a:xfrm>
          <a:prstGeom prst="rect">
            <a:avLst/>
          </a:prstGeom>
          <a:noFill/>
        </p:spPr>
      </p:pic>
      <p:pic>
        <p:nvPicPr>
          <p:cNvPr id="44050" name="Picture 18" descr="fleche_5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44051" name="Rectangle 19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42900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2" name="Rectangle 20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389572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3" name="Rectangle 21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364038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4" name="Rectangle 22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4832350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5" name="Rectangle 23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300663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6" name="Rectangle 24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84506" y="5768975"/>
            <a:ext cx="466725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057" name="Rectangle 25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9245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8" name="Rectangle 26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30606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59" name="Rectangle 27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05275" y="1968480"/>
            <a:ext cx="466725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0" name="Rectangle 28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43431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1" name="Rectangle 29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18100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2" name="Rectangle 30">
            <a:hlinkClick r:id="" action="ppaction://noaction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92769" y="1968480"/>
            <a:ext cx="474669" cy="466725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E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063" name="Rectangle 31">
            <a:hlinkClick r:id="" action="ppaction://noaction">
              <a:snd r:embed="rId6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1712889"/>
            <a:ext cx="2774989" cy="4683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31" name="Image 30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5870" y="763551"/>
            <a:ext cx="506409" cy="506409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820000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nain</a:t>
            </a:r>
            <a:endParaRPr lang="fr-FR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4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5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9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5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8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250"/>
                            </p:stCondLst>
                            <p:childTnLst>
                              <p:par>
                                <p:cTn id="1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"/>
                            </p:stCondLst>
                            <p:childTnLst>
                              <p:par>
                                <p:cTn id="18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4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" decel="1000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57" grpId="0" animBg="1"/>
      <p:bldP spid="44057" grpId="1" animBg="1"/>
      <p:bldP spid="44058" grpId="0" animBg="1"/>
      <p:bldP spid="44058" grpId="1" animBg="1"/>
      <p:bldP spid="44059" grpId="0" animBg="1"/>
      <p:bldP spid="44059" grpId="1" animBg="1"/>
      <p:bldP spid="44060" grpId="0" animBg="1"/>
      <p:bldP spid="44060" grpId="1" animBg="1"/>
      <p:bldP spid="44061" grpId="0" animBg="1"/>
      <p:bldP spid="44061" grpId="1" animBg="1"/>
      <p:bldP spid="44062" grpId="0" animBg="1"/>
      <p:bldP spid="44062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9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29234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3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80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30746" name="Rectangle 26">
            <a:hlinkClick r:id="" action="ppaction://noaction">
              <a:snd r:embed="rId6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226953" y="1463654"/>
            <a:ext cx="2338387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</a:t>
            </a:r>
            <a:endParaRPr lang="fr-FR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5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9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5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8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25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41825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085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900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731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546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D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G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2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41825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085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900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731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546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41825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085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900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731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546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41825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085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900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731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546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41825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085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900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731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54650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D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G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6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6">
            <a:hlinkClick r:id="" action="ppaction://noaction">
              <a:snd r:embed="rId6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3" name="Image 62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partie du corps</a:t>
            </a:r>
            <a:endParaRPr lang="fr-FR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50" decel="100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" decel="100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6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7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4" grpId="2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H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V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2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H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V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6">
            <a:hlinkClick r:id="" action="ppaction://noaction">
              <a:snd r:embed="rId6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3" name="Image 62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période de temps</a:t>
            </a:r>
            <a:endParaRPr lang="fr-FR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50" decel="100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" decel="100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6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7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5" grpId="2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F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U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S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sp>
        <p:nvSpPr>
          <p:cNvPr id="2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2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3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4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F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8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9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S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U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26">
            <a:hlinkClick r:id="" action="ppaction://noaction">
              <a:snd r:embed="rId6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2374122" cy="474669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3" name="Image 62" descr="interrog0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arme</a:t>
            </a:r>
            <a:endParaRPr lang="fr-FR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50" decel="100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" decel="100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6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7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4" grpId="2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T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R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O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N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C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une partie de l’arbre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6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1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3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5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7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0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1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2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5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6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7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0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1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2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5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6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7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0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1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2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C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N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O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5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R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6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T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7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6295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38" grpId="2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07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0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1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2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3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34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5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6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7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738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1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pic>
        <p:nvPicPr>
          <p:cNvPr id="30739" name="Picture 19" descr="ok5">
            <a:hlinkClick r:id="" action="ppaction://noaction">
              <a:snd r:embed="rId2" name="laser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86050"/>
            <a:ext cx="828675" cy="468313"/>
          </a:xfrm>
          <a:prstGeom prst="rect">
            <a:avLst/>
          </a:prstGeom>
          <a:noFill/>
        </p:spPr>
      </p:pic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45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M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127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I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800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3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4725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L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074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1450" y="800064"/>
            <a:ext cx="466725" cy="468313"/>
          </a:xfrm>
          <a:prstGeom prst="actionButtonBlank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latin typeface="Arial Rounded MT Bold" pitchFamily="34" charset="0"/>
              </a:rPr>
              <a:t>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30745" name="Picture 25" descr="fleche_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3300413"/>
            <a:ext cx="447675" cy="257175"/>
          </a:xfrm>
          <a:prstGeom prst="rect">
            <a:avLst/>
          </a:prstGeom>
          <a:noFill/>
        </p:spPr>
      </p:pic>
      <p:pic>
        <p:nvPicPr>
          <p:cNvPr id="22" name="Image 21" descr="interrog0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856" y="763551"/>
            <a:ext cx="506409" cy="5064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1311246"/>
            <a:ext cx="3221020" cy="38048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un nombre</a:t>
            </a:r>
            <a:endParaRPr lang="fr-FR" sz="2000" dirty="0">
              <a:latin typeface="Arial Rounded MT Bold" pitchFamily="34" charset="0"/>
            </a:endParaRPr>
          </a:p>
        </p:txBody>
      </p:sp>
      <p:sp>
        <p:nvSpPr>
          <p:cNvPr id="2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3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4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4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91078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54" name="Rectangle 9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42744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5" name="Rectangle 10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3894169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6" name="Rectangle 1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362482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7" name="Rectangle 1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4830794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8" name="Rectangle 1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5299107"/>
            <a:ext cx="466725" cy="466725"/>
          </a:xfrm>
          <a:prstGeom prst="rect">
            <a:avLst/>
          </a:prstGeom>
          <a:solidFill>
            <a:srgbClr val="0F222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9" name="Rectangle 1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E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0" name="Rectangle 15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I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1" name="Rectangle 16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2" name="Rectangle 17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38156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L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3" name="Rectangle 18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968480"/>
            <a:ext cx="474669" cy="4667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5696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005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800" dirty="0" smtClean="0">
                <a:solidFill>
                  <a:srgbClr val="FFCC00"/>
                </a:solidFill>
                <a:latin typeface="Arial Rounded MT Bold" pitchFamily="34" charset="0"/>
              </a:rPr>
              <a:t>M</a:t>
            </a:r>
            <a:endParaRPr lang="fr-FR" sz="2800" dirty="0">
              <a:solidFill>
                <a:srgbClr val="FFCC00"/>
              </a:solidFill>
              <a:latin typeface="Arial Rounded MT Bold" pitchFamily="34" charset="0"/>
            </a:endParaRPr>
          </a:p>
        </p:txBody>
      </p:sp>
      <p:sp>
        <p:nvSpPr>
          <p:cNvPr id="64" name="Rectangle 26">
            <a:hlinkClick r:id="" action="ppaction://noaction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3367072" y="1974836"/>
            <a:ext cx="2374122" cy="46831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0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decel="100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" decel="100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0734" grpId="0" animBg="1"/>
      <p:bldP spid="30734" grpId="1" animBg="1"/>
      <p:bldP spid="30735" grpId="0" animBg="1"/>
      <p:bldP spid="30735" grpId="1" animBg="1"/>
      <p:bldP spid="30736" grpId="0" animBg="1"/>
      <p:bldP spid="30736" grpId="1" animBg="1"/>
      <p:bldP spid="30737" grpId="0" animBg="1"/>
      <p:bldP spid="30737" grpId="1" animBg="1"/>
      <p:bldP spid="30738" grpId="0" animBg="1"/>
      <p:bldP spid="30738" grpId="1" animBg="1"/>
      <p:bldP spid="30738" grpId="2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2721</Words>
  <Application>Microsoft Office PowerPoint</Application>
  <PresentationFormat>Affichage à l'écran (4:3)</PresentationFormat>
  <Paragraphs>2639</Paragraphs>
  <Slides>43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44" baseType="lpstr">
      <vt:lpstr>Modèle par défaut</vt:lpstr>
      <vt:lpstr>choix</vt:lpstr>
      <vt:lpstr>5.1</vt:lpstr>
      <vt:lpstr>5</vt:lpstr>
      <vt:lpstr>5</vt:lpstr>
      <vt:lpstr>5</vt:lpstr>
      <vt:lpstr>5</vt:lpstr>
      <vt:lpstr>5</vt:lpstr>
      <vt:lpstr>5</vt:lpstr>
      <vt:lpstr>5</vt:lpstr>
      <vt:lpstr>5</vt:lpstr>
      <vt:lpstr>5</vt:lpstr>
      <vt:lpstr>5</vt:lpstr>
      <vt:lpstr>5</vt:lpstr>
      <vt:lpstr>5</vt:lpstr>
      <vt:lpstr>5</vt:lpstr>
      <vt:lpstr>5</vt:lpstr>
      <vt:lpstr>5.2</vt:lpstr>
      <vt:lpstr>5</vt:lpstr>
      <vt:lpstr>5</vt:lpstr>
      <vt:lpstr>5</vt:lpstr>
      <vt:lpstr>5</vt:lpstr>
      <vt:lpstr>5</vt:lpstr>
      <vt:lpstr>5</vt:lpstr>
      <vt:lpstr>5</vt:lpstr>
      <vt:lpstr>5</vt:lpstr>
      <vt:lpstr>5</vt:lpstr>
      <vt:lpstr>6</vt:lpstr>
      <vt:lpstr>6</vt:lpstr>
      <vt:lpstr>6</vt:lpstr>
      <vt:lpstr>6</vt:lpstr>
      <vt:lpstr>6</vt:lpstr>
      <vt:lpstr>6</vt:lpstr>
      <vt:lpstr>6</vt:lpstr>
      <vt:lpstr>6</vt:lpstr>
      <vt:lpstr>6</vt:lpstr>
      <vt:lpstr>6</vt:lpstr>
      <vt:lpstr>6</vt:lpstr>
      <vt:lpstr>6</vt:lpstr>
      <vt:lpstr>6</vt:lpstr>
      <vt:lpstr>6</vt:lpstr>
      <vt:lpstr>6</vt:lpstr>
      <vt:lpstr>6</vt:lpstr>
      <vt:lpstr>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 LYONNAZ</dc:creator>
  <cp:lastModifiedBy>Votre nom d'utilisateur</cp:lastModifiedBy>
  <cp:revision>126</cp:revision>
  <dcterms:created xsi:type="dcterms:W3CDTF">2008-01-23T10:07:03Z</dcterms:created>
  <dcterms:modified xsi:type="dcterms:W3CDTF">2008-02-14T08:42:24Z</dcterms:modified>
</cp:coreProperties>
</file>